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sldIdLst>
    <p:sldId id="284" r:id="rId2"/>
    <p:sldId id="285" r:id="rId3"/>
    <p:sldId id="286" r:id="rId4"/>
    <p:sldId id="256" r:id="rId5"/>
    <p:sldId id="257" r:id="rId6"/>
    <p:sldId id="258" r:id="rId7"/>
    <p:sldId id="277" r:id="rId8"/>
    <p:sldId id="278" r:id="rId9"/>
    <p:sldId id="259" r:id="rId10"/>
    <p:sldId id="283" r:id="rId11"/>
    <p:sldId id="260" r:id="rId12"/>
    <p:sldId id="279" r:id="rId13"/>
    <p:sldId id="280" r:id="rId14"/>
    <p:sldId id="261" r:id="rId15"/>
    <p:sldId id="281" r:id="rId16"/>
    <p:sldId id="282" r:id="rId17"/>
    <p:sldId id="262" r:id="rId18"/>
  </p:sldIdLst>
  <p:sldSz cx="9144000" cy="5143500" type="screen16x9"/>
  <p:notesSz cx="6858000" cy="9144000"/>
  <p:defaultTextStyle>
    <a:defPPr>
      <a:defRPr lang="zh-CN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0000"/>
    <a:srgbClr val="820000"/>
    <a:srgbClr val="E38841"/>
    <a:srgbClr val="B0D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96" autoAdjust="0"/>
    <p:restoredTop sz="85072" autoAdjust="0"/>
  </p:normalViewPr>
  <p:slideViewPr>
    <p:cSldViewPr snapToGrid="0">
      <p:cViewPr varScale="1">
        <p:scale>
          <a:sx n="83" d="100"/>
          <a:sy n="83" d="100"/>
        </p:scale>
        <p:origin x="10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E5813-D9B8-4157-859C-19E50B3FA12A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D1756-FA97-4DE1-98CD-B37909E896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800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you doing?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you doing?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I'll be fine, how about you?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I'm fine too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1756-FA97-4DE1-98CD-B37909E896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492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you doing?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you doing?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I'm fine, what about you?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I'm fine, what about you?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I'm fine, what about you?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I'm fine, what about you?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 too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 too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 too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1756-FA97-4DE1-98CD-B37909E896A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572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you doing?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you doing?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I'm fine, what about you?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I'm fine, what about you?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I'm fine, what about you?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I'm fine, what about you?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 too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 too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 too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1756-FA97-4DE1-98CD-B37909E896A1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9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is it going?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is it going?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 it goes, what about you?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goes for me too.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1756-FA97-4DE1-98CD-B37909E896A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183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Nothing new, can't complain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Skies are blue, sunshine or rain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Something to eat, watch a show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that, I'll sleep like a baby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1756-FA97-4DE1-98CD-B37909E896A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105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Nothing new, can't complain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1756-FA97-4DE1-98CD-B37909E896A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596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that, I'll sleep like a baby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1756-FA97-4DE1-98CD-B37909E896A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091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you up to?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you up to?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much, nothing to do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about you?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about you?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 too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1756-FA97-4DE1-98CD-B37909E896A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837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hours, kisses are sweet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Holding hands, watching TV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Nothing to say, nowhere to go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that, I'll sleep like a baby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1756-FA97-4DE1-98CD-B37909E896A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88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Nothing to say, nowhere to go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1756-FA97-4DE1-98CD-B37909E896A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54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that, I'll sleep like a baby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1756-FA97-4DE1-98CD-B37909E896A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175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375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965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11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512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618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948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81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121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909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068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675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59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34492" y="1280588"/>
            <a:ext cx="59084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/>
              <a:t>How are you doing?</a:t>
            </a:r>
            <a:endParaRPr lang="zh-CN" altLang="zh-CN" sz="5400" b="1" dirty="0"/>
          </a:p>
        </p:txBody>
      </p:sp>
      <p:sp>
        <p:nvSpPr>
          <p:cNvPr id="5" name="矩形 4"/>
          <p:cNvSpPr/>
          <p:nvPr/>
        </p:nvSpPr>
        <p:spPr>
          <a:xfrm>
            <a:off x="1634491" y="2665584"/>
            <a:ext cx="614933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80" b="1" dirty="0"/>
              <a:t>Situational Communication--Greetings</a:t>
            </a:r>
            <a:endParaRPr lang="zh-CN" altLang="zh-CN" sz="2880" b="1" dirty="0"/>
          </a:p>
        </p:txBody>
      </p:sp>
      <p:sp>
        <p:nvSpPr>
          <p:cNvPr id="6" name="矩形 5"/>
          <p:cNvSpPr/>
          <p:nvPr/>
        </p:nvSpPr>
        <p:spPr>
          <a:xfrm>
            <a:off x="1753864" y="3760970"/>
            <a:ext cx="591059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520" dirty="0" smtClean="0"/>
              <a:t>华南</a:t>
            </a:r>
            <a:r>
              <a:rPr lang="zh-CN" altLang="en-US" sz="2520" dirty="0"/>
              <a:t>师范大学外国语言文化学院  佘苑莹 </a:t>
            </a:r>
          </a:p>
        </p:txBody>
      </p:sp>
      <p:sp>
        <p:nvSpPr>
          <p:cNvPr id="7" name="矩形 6"/>
          <p:cNvSpPr/>
          <p:nvPr/>
        </p:nvSpPr>
        <p:spPr>
          <a:xfrm>
            <a:off x="1952636" y="4343756"/>
            <a:ext cx="5513048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520" dirty="0"/>
              <a:t>广东省河源市东源县黄村中学  程燕妮</a:t>
            </a:r>
            <a:endParaRPr lang="en-US" altLang="zh-CN" sz="2520" dirty="0"/>
          </a:p>
        </p:txBody>
      </p:sp>
      <p:pic>
        <p:nvPicPr>
          <p:cNvPr id="8" name="The Living Sisters - How Are You Doing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51673" y="-1534478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84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0">
        <p15:prstTrans prst="curtains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mph" presetSubtype="0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mph" presetSubtype="0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7" presetClass="emph" presetSubtype="0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25" b="94659" l="24500" r="77750">
                        <a14:foregroundMark x1="33583" y1="37389" x2="33583" y2="37389"/>
                        <a14:foregroundMark x1="32333" y1="66914" x2="32333" y2="66914"/>
                        <a14:foregroundMark x1="36667" y1="47923" x2="32167" y2="70326"/>
                        <a14:foregroundMark x1="38833" y1="88872" x2="38833" y2="88872"/>
                        <a14:foregroundMark x1="72833" y1="75816" x2="72833" y2="75816"/>
                        <a14:foregroundMark x1="72333" y1="67211" x2="72333" y2="67211"/>
                        <a14:foregroundMark x1="70750" y1="48220" x2="70583" y2="51039"/>
                        <a14:foregroundMark x1="70583" y1="51039" x2="70583" y2="51039"/>
                        <a14:foregroundMark x1="58250" y1="14540" x2="48167" y2="25964"/>
                      </a14:backgroundRemoval>
                    </a14:imgEffect>
                  </a14:imgLayer>
                </a14:imgProps>
              </a:ext>
            </a:extLst>
          </a:blip>
          <a:srcRect l="26543" r="24966"/>
          <a:stretch/>
        </p:blipFill>
        <p:spPr>
          <a:xfrm>
            <a:off x="9193681" y="3526972"/>
            <a:ext cx="1458752" cy="168965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b="60470"/>
          <a:stretch/>
        </p:blipFill>
        <p:spPr>
          <a:xfrm>
            <a:off x="-39188" y="-5531"/>
            <a:ext cx="9182862" cy="20302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t="39276" b="30712"/>
          <a:stretch/>
        </p:blipFill>
        <p:spPr>
          <a:xfrm>
            <a:off x="-39188" y="2011680"/>
            <a:ext cx="9182862" cy="15414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t="68779"/>
          <a:stretch/>
        </p:blipFill>
        <p:spPr>
          <a:xfrm>
            <a:off x="-39188" y="3526971"/>
            <a:ext cx="9182862" cy="16034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39333" y1="33910" x2="39083" y2="89965"/>
                        <a14:foregroundMark x1="30083" y1="67388" x2="42333" y2="78806"/>
                        <a14:foregroundMark x1="31833" y1="92301" x2="60583" y2="83218"/>
                        <a14:foregroundMark x1="33333" y1="88927" x2="54333" y2="61419"/>
                        <a14:foregroundMark x1="70333" y1="42215" x2="50333" y2="61678"/>
                        <a14:foregroundMark x1="35833" y1="53374" x2="37083" y2="65830"/>
                        <a14:foregroundMark x1="68583" y1="59602" x2="65583" y2="67128"/>
                        <a14:foregroundMark x1="52333" y1="97491" x2="52333" y2="97491"/>
                        <a14:foregroundMark x1="68083" y1="91263" x2="68083" y2="91263"/>
                        <a14:foregroundMark x1="29583" y1="49481" x2="29583" y2="49481"/>
                        <a14:foregroundMark x1="30583" y1="44204" x2="30583" y2="44204"/>
                        <a14:foregroundMark x1="29167" y1="65830" x2="29167" y2="65830"/>
                        <a14:foregroundMark x1="30667" y1="52422" x2="28167" y2="55017"/>
                        <a14:foregroundMark x1="30083" y1="44896" x2="29833" y2="53460"/>
                        <a14:foregroundMark x1="28000" y1="55709" x2="27750" y2="59602"/>
                        <a14:foregroundMark x1="28000" y1="60208" x2="32083" y2="64879"/>
                        <a14:foregroundMark x1="33250" y1="66003" x2="30167" y2="64273"/>
                        <a14:foregroundMark x1="29583" y1="69550" x2="27750" y2="84256"/>
                        <a14:foregroundMark x1="28500" y1="73702" x2="28500" y2="81661"/>
                        <a14:foregroundMark x1="50667" y1="98010" x2="46833" y2="94204"/>
                        <a14:foregroundMark x1="25583" y1="86159" x2="25583" y2="86159"/>
                        <a14:foregroundMark x1="29833" y1="81401" x2="26917" y2="82872"/>
                        <a14:foregroundMark x1="25750" y1="88408" x2="28417" y2="94031"/>
                        <a14:foregroundMark x1="29417" y1="94723" x2="35500" y2="96280"/>
                        <a14:foregroundMark x1="34417" y1="96713" x2="39333" y2="97751"/>
                        <a14:foregroundMark x1="74167" y1="76384" x2="73583" y2="81488"/>
                        <a14:foregroundMark x1="73833" y1="47145" x2="73833" y2="47145"/>
                        <a14:foregroundMark x1="71000" y1="65571" x2="71000" y2="65571"/>
                        <a14:foregroundMark x1="69917" y1="63754" x2="73167" y2="70242"/>
                        <a14:foregroundMark x1="69750" y1="88322" x2="68833" y2="90657"/>
                        <a14:foregroundMark x1="67750" y1="91090" x2="64333" y2="91090"/>
                        <a14:foregroundMark x1="73250" y1="81661" x2="72833" y2="83304"/>
                        <a14:foregroundMark x1="53167" y1="96194" x2="66500" y2="90830"/>
                      </a14:backgroundRemoval>
                    </a14:imgEffect>
                  </a14:imgLayer>
                </a14:imgProps>
              </a:ext>
            </a:extLst>
          </a:blip>
          <a:srcRect l="18222" r="22778"/>
          <a:stretch/>
        </p:blipFill>
        <p:spPr>
          <a:xfrm>
            <a:off x="2869216" y="-5062612"/>
            <a:ext cx="3097244" cy="50570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6" b="100000" l="0" r="100000">
                        <a14:foregroundMark x1="19571" y1="19286" x2="2429" y2="73857"/>
                        <a14:foregroundMark x1="29143" y1="15714" x2="62857" y2="13571"/>
                        <a14:foregroundMark x1="48714" y1="11857" x2="48714" y2="11857"/>
                        <a14:foregroundMark x1="48714" y1="11857" x2="58143" y2="12571"/>
                        <a14:foregroundMark x1="13000" y1="27571" x2="3429" y2="54143"/>
                        <a14:foregroundMark x1="35714" y1="13429" x2="51857" y2="12714"/>
                        <a14:foregroundMark x1="70714" y1="18000" x2="82714" y2="34286"/>
                        <a14:foregroundMark x1="76429" y1="23429" x2="86143" y2="44143"/>
                        <a14:foregroundMark x1="98429" y1="63429" x2="87429" y2="88429"/>
                        <a14:foregroundMark x1="73286" y1="20143" x2="79286" y2="27714"/>
                        <a14:foregroundMark x1="87857" y1="43714" x2="93857" y2="46429"/>
                        <a14:foregroundMark x1="94000" y1="46429" x2="97571" y2="51000"/>
                        <a14:foregroundMark x1="98429" y1="54286" x2="98571" y2="59571"/>
                        <a14:foregroundMark x1="98857" y1="60000" x2="90714" y2="66571"/>
                        <a14:foregroundMark x1="98000" y1="66571" x2="94714" y2="73857"/>
                        <a14:foregroundMark x1="94857" y1="73286" x2="91857" y2="79143"/>
                        <a14:foregroundMark x1="98857" y1="58714" x2="98571" y2="61000"/>
                        <a14:foregroundMark x1="99000" y1="58429" x2="99000" y2="58429"/>
                        <a14:foregroundMark x1="99000" y1="62000" x2="97286" y2="65143"/>
                        <a14:foregroundMark x1="98571" y1="61714" x2="98571" y2="61714"/>
                        <a14:backgroundMark x1="96714" y1="21429" x2="97286" y2="31714"/>
                        <a14:backgroundMark x1="95571" y1="80857" x2="95571" y2="88286"/>
                        <a14:backgroundMark x1="87286" y1="40857" x2="94857" y2="41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342" y="1929221"/>
            <a:ext cx="1645921" cy="16459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89455"/>
                    </a14:imgEffect>
                  </a14:imgLayer>
                </a14:imgProps>
              </a:ext>
            </a:extLst>
          </a:blip>
          <a:srcRect b="33177"/>
          <a:stretch/>
        </p:blipFill>
        <p:spPr>
          <a:xfrm>
            <a:off x="9193681" y="436383"/>
            <a:ext cx="2357438" cy="157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20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0">
        <p15:prstTrans prst="origami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2844" y="1738085"/>
            <a:ext cx="2196595" cy="212900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70" y1="15837" x2="20614" y2="51584"/>
                        <a14:foregroundMark x1="15351" y1="19910" x2="21053" y2="54299"/>
                        <a14:foregroundMark x1="29386" y1="8145" x2="32456" y2="34389"/>
                        <a14:foregroundMark x1="83333" y1="21719" x2="78070" y2="65158"/>
                        <a14:foregroundMark x1="16667" y1="11312" x2="8772" y2="28959"/>
                        <a14:foregroundMark x1="72807" y1="14480" x2="70175" y2="65158"/>
                        <a14:foregroundMark x1="21053" y1="8597" x2="21053" y2="8597"/>
                        <a14:foregroundMark x1="57895" y1="18552" x2="57895" y2="18552"/>
                        <a14:foregroundMark x1="65351" y1="14932" x2="90789" y2="43439"/>
                        <a14:foregroundMark x1="63158" y1="75113" x2="80702" y2="75113"/>
                        <a14:foregroundMark x1="17105" y1="4977" x2="8333" y2="19005"/>
                        <a14:foregroundMark x1="30702" y1="5430" x2="39035" y2="19910"/>
                        <a14:foregroundMark x1="6140" y1="56561" x2="12281" y2="65611"/>
                        <a14:foregroundMark x1="14912" y1="78281" x2="13596" y2="90045"/>
                        <a14:foregroundMark x1="27193" y1="78733" x2="25439" y2="93213"/>
                        <a14:foregroundMark x1="35526" y1="53394" x2="47807" y2="69683"/>
                        <a14:foregroundMark x1="45175" y1="71041" x2="65351" y2="50226"/>
                        <a14:foregroundMark x1="53509" y1="20814" x2="71930" y2="57919"/>
                        <a14:foregroundMark x1="61842" y1="11765" x2="69737" y2="49321"/>
                        <a14:foregroundMark x1="64474" y1="52941" x2="71053" y2="89593"/>
                        <a14:foregroundMark x1="78947" y1="80543" x2="84211" y2="86425"/>
                        <a14:foregroundMark x1="77193" y1="13122" x2="93860" y2="37104"/>
                        <a14:foregroundMark x1="91667" y1="19457" x2="71491" y2="10407"/>
                        <a14:foregroundMark x1="55702" y1="29864" x2="55263" y2="407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8438" y="1991745"/>
            <a:ext cx="2060741" cy="19974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/>
          <a:srcRect t="11280" b="16861"/>
          <a:stretch/>
        </p:blipFill>
        <p:spPr>
          <a:xfrm>
            <a:off x="4601937" y="1820784"/>
            <a:ext cx="2891906" cy="216843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003149" y="4111775"/>
            <a:ext cx="5223994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40" b="1" dirty="0"/>
              <a:t>After hours, kisses are sweet.</a:t>
            </a:r>
            <a:endParaRPr lang="zh-CN" altLang="zh-CN" sz="3240" b="1" dirty="0"/>
          </a:p>
        </p:txBody>
      </p:sp>
      <p:sp>
        <p:nvSpPr>
          <p:cNvPr id="14" name="矩形 13"/>
          <p:cNvSpPr/>
          <p:nvPr/>
        </p:nvSpPr>
        <p:spPr>
          <a:xfrm>
            <a:off x="1260034" y="1083166"/>
            <a:ext cx="2611612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40" b="1" dirty="0"/>
              <a:t>holding hands</a:t>
            </a:r>
            <a:endParaRPr lang="zh-CN" altLang="zh-CN" sz="3240" b="1" dirty="0"/>
          </a:p>
        </p:txBody>
      </p:sp>
      <p:sp>
        <p:nvSpPr>
          <p:cNvPr id="15" name="矩形 14"/>
          <p:cNvSpPr/>
          <p:nvPr/>
        </p:nvSpPr>
        <p:spPr>
          <a:xfrm>
            <a:off x="4730766" y="1116745"/>
            <a:ext cx="2293256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40" b="1" dirty="0"/>
              <a:t>watching TV</a:t>
            </a:r>
          </a:p>
        </p:txBody>
      </p:sp>
    </p:spTree>
    <p:extLst>
      <p:ext uri="{BB962C8B-B14F-4D97-AF65-F5344CB8AC3E}">
        <p14:creationId xmlns:p14="http://schemas.microsoft.com/office/powerpoint/2010/main" val="2657706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drap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18518" y="389923"/>
            <a:ext cx="13363403" cy="4342097"/>
            <a:chOff x="-5567619" y="661848"/>
            <a:chExt cx="14848225" cy="4824552"/>
          </a:xfrm>
        </p:grpSpPr>
        <p:sp>
          <p:nvSpPr>
            <p:cNvPr id="9" name="矩形 8"/>
            <p:cNvSpPr/>
            <p:nvPr/>
          </p:nvSpPr>
          <p:spPr>
            <a:xfrm>
              <a:off x="-3405575" y="985014"/>
              <a:ext cx="2981585" cy="6565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40" b="1" dirty="0"/>
                <a:t>Nothing to say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3487481" y="661848"/>
              <a:ext cx="3045208" cy="6565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40" b="1" dirty="0"/>
                <a:t>Nowhere to go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6020" y="1394445"/>
              <a:ext cx="7274586" cy="40919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86" b="95080" l="10000" r="90000">
                          <a14:foregroundMark x1="33906" y1="20405" x2="33906" y2="25326"/>
                          <a14:foregroundMark x1="57240" y1="42258" x2="57240" y2="4225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567619" y="1998225"/>
              <a:ext cx="6540500" cy="28843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1893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fallOve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25E-6 2.22222E-6 L -0.69828 0.0022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22" y="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53798" y="4204143"/>
            <a:ext cx="5421612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40" b="1" dirty="0"/>
              <a:t>After that, I'll sleep like a baby</a:t>
            </a:r>
            <a:endParaRPr lang="zh-CN" altLang="zh-CN" sz="3240" b="1" dirty="0"/>
          </a:p>
        </p:txBody>
      </p:sp>
      <p:pic>
        <p:nvPicPr>
          <p:cNvPr id="4098" name="Picture 2" descr="âå©´å¿ç¡çå¡éâçå¾çæç´¢ç»æ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846" y1="21456" x2="21538" y2="21456"/>
                        <a14:foregroundMark x1="23077" y1="9962" x2="17692" y2="22989"/>
                        <a14:foregroundMark x1="21923" y1="11111" x2="35000" y2="1533"/>
                        <a14:foregroundMark x1="16923" y1="70881" x2="16923" y2="70881"/>
                        <a14:foregroundMark x1="4231" y1="41762" x2="3846" y2="53640"/>
                        <a14:foregroundMark x1="2308" y1="59387" x2="6923" y2="66284"/>
                        <a14:foregroundMark x1="1923" y1="59387" x2="3077" y2="50192"/>
                        <a14:foregroundMark x1="769" y1="37931" x2="5000" y2="45594"/>
                        <a14:foregroundMark x1="385" y1="32950" x2="13077" y2="20690"/>
                        <a14:foregroundMark x1="10769" y1="21073" x2="5769" y2="24138"/>
                        <a14:foregroundMark x1="5000" y1="24904" x2="1154" y2="31418"/>
                        <a14:foregroundMark x1="6154" y1="66284" x2="11923" y2="69732"/>
                        <a14:foregroundMark x1="21538" y1="73946" x2="21538" y2="73946"/>
                        <a14:foregroundMark x1="23462" y1="80843" x2="23462" y2="80843"/>
                        <a14:foregroundMark x1="32692" y1="90421" x2="32692" y2="90421"/>
                        <a14:foregroundMark x1="28846" y1="87739" x2="28846" y2="87739"/>
                        <a14:foregroundMark x1="38077" y1="93487" x2="38077" y2="93487"/>
                        <a14:foregroundMark x1="48462" y1="95019" x2="48462" y2="95019"/>
                        <a14:foregroundMark x1="53077" y1="93870" x2="53077" y2="93870"/>
                        <a14:foregroundMark x1="44615" y1="95402" x2="44615" y2="95402"/>
                        <a14:foregroundMark x1="63846" y1="94253" x2="63846" y2="94253"/>
                        <a14:foregroundMark x1="59615" y1="95019" x2="59615" y2="95019"/>
                        <a14:foregroundMark x1="63462" y1="96552" x2="63462" y2="96552"/>
                        <a14:foregroundMark x1="70769" y1="98851" x2="70769" y2="98851"/>
                        <a14:foregroundMark x1="78077" y1="96552" x2="78077" y2="96552"/>
                        <a14:foregroundMark x1="80769" y1="94636" x2="80769" y2="94636"/>
                        <a14:foregroundMark x1="82308" y1="91954" x2="82308" y2="91954"/>
                        <a14:foregroundMark x1="79615" y1="90805" x2="79615" y2="90805"/>
                        <a14:foregroundMark x1="88077" y1="87356" x2="88077" y2="87356"/>
                        <a14:foregroundMark x1="85385" y1="90421" x2="85385" y2="90421"/>
                        <a14:foregroundMark x1="90000" y1="87356" x2="90000" y2="87356"/>
                        <a14:foregroundMark x1="93846" y1="85824" x2="93846" y2="85824"/>
                        <a14:foregroundMark x1="96154" y1="83525" x2="96154" y2="83525"/>
                        <a14:foregroundMark x1="98077" y1="80077" x2="98077" y2="80077"/>
                        <a14:foregroundMark x1="99231" y1="76245" x2="99231" y2="76245"/>
                        <a14:foregroundMark x1="98462" y1="70881" x2="98462" y2="70881"/>
                        <a14:foregroundMark x1="96154" y1="66284" x2="96154" y2="66284"/>
                        <a14:foregroundMark x1="94615" y1="64751" x2="94615" y2="64751"/>
                        <a14:foregroundMark x1="97692" y1="68199" x2="97692" y2="68199"/>
                        <a14:foregroundMark x1="95000" y1="65134" x2="95000" y2="65134"/>
                        <a14:foregroundMark x1="93077" y1="63602" x2="93077" y2="63602"/>
                        <a14:foregroundMark x1="93462" y1="59770" x2="93462" y2="59770"/>
                        <a14:foregroundMark x1="93846" y1="55556" x2="93846" y2="55556"/>
                        <a14:foregroundMark x1="93462" y1="49808" x2="93462" y2="49808"/>
                        <a14:foregroundMark x1="94231" y1="53640" x2="94231" y2="53640"/>
                        <a14:foregroundMark x1="78846" y1="40996" x2="78846" y2="40996"/>
                        <a14:foregroundMark x1="81538" y1="40613" x2="81538" y2="40613"/>
                        <a14:foregroundMark x1="85385" y1="41379" x2="85385" y2="41379"/>
                        <a14:foregroundMark x1="87692" y1="41762" x2="87692" y2="41762"/>
                        <a14:foregroundMark x1="89615" y1="43678" x2="89615" y2="43678"/>
                        <a14:foregroundMark x1="90769" y1="45594" x2="90769" y2="45594"/>
                        <a14:foregroundMark x1="91923" y1="47510" x2="91923" y2="47510"/>
                        <a14:foregroundMark x1="69231" y1="38314" x2="69231" y2="38314"/>
                        <a14:foregroundMark x1="66538" y1="36398" x2="66538" y2="36398"/>
                        <a14:foregroundMark x1="64615" y1="23372" x2="64615" y2="23372"/>
                        <a14:foregroundMark x1="66538" y1="22989" x2="66538" y2="22989"/>
                        <a14:foregroundMark x1="70769" y1="25287" x2="70769" y2="25287"/>
                        <a14:foregroundMark x1="70769" y1="28352" x2="70769" y2="28352"/>
                        <a14:foregroundMark x1="69231" y1="31418" x2="69231" y2="31418"/>
                        <a14:foregroundMark x1="71538" y1="39464" x2="71538" y2="39464"/>
                        <a14:foregroundMark x1="82692" y1="40613" x2="82692" y2="40613"/>
                        <a14:foregroundMark x1="90385" y1="44061" x2="93077" y2="47893"/>
                        <a14:foregroundMark x1="90385" y1="44444" x2="85000" y2="39847"/>
                        <a14:foregroundMark x1="64615" y1="19157" x2="64615" y2="19157"/>
                        <a14:foregroundMark x1="35385" y1="1916" x2="43077" y2="766"/>
                        <a14:foregroundMark x1="45769" y1="1149" x2="58462" y2="7280"/>
                        <a14:foregroundMark x1="49231" y1="1916" x2="53846" y2="3065"/>
                        <a14:foregroundMark x1="53462" y1="3448" x2="57692" y2="6130"/>
                        <a14:foregroundMark x1="58077" y1="7280" x2="63846" y2="15326"/>
                        <a14:foregroundMark x1="64231" y1="15709" x2="65000" y2="19923"/>
                        <a14:foregroundMark x1="30769" y1="3448" x2="30769" y2="3448"/>
                        <a14:foregroundMark x1="28462" y1="4981" x2="28462" y2="4981"/>
                        <a14:foregroundMark x1="59231" y1="7663" x2="61923" y2="10728"/>
                        <a14:foregroundMark x1="62692" y1="11494" x2="63462" y2="13793"/>
                        <a14:foregroundMark x1="67692" y1="22989" x2="69231" y2="22989"/>
                        <a14:foregroundMark x1="69615" y1="31801" x2="71154" y2="29119"/>
                        <a14:foregroundMark x1="71154" y1="25670" x2="71154" y2="26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305" y="1979601"/>
            <a:ext cx="1296716" cy="130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0128" y="1662280"/>
            <a:ext cx="2630916" cy="16190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3" b="96050" l="1475" r="95738">
                        <a14:foregroundMark x1="27705" y1="46154" x2="26557" y2="55925"/>
                        <a14:foregroundMark x1="67705" y1="71310" x2="81475" y2="82536"/>
                        <a14:foregroundMark x1="81311" y1="75468" x2="67541" y2="67360"/>
                        <a14:foregroundMark x1="30492" y1="35135" x2="30492" y2="35135"/>
                        <a14:foregroundMark x1="47213" y1="26403" x2="47213" y2="26403"/>
                        <a14:foregroundMark x1="14754" y1="55925" x2="14754" y2="55925"/>
                        <a14:foregroundMark x1="26885" y1="35967" x2="26885" y2="35967"/>
                        <a14:foregroundMark x1="29508" y1="32432" x2="29508" y2="32432"/>
                        <a14:foregroundMark x1="34098" y1="27859" x2="34098" y2="27859"/>
                        <a14:foregroundMark x1="70164" y1="61538" x2="70164" y2="61538"/>
                        <a14:foregroundMark x1="73770" y1="14969" x2="73770" y2="14969"/>
                        <a14:foregroundMark x1="64754" y1="25156" x2="64754" y2="25156"/>
                        <a14:foregroundMark x1="84590" y1="7277" x2="84590" y2="7277"/>
                        <a14:foregroundMark x1="69180" y1="14137" x2="72459" y2="12474"/>
                        <a14:foregroundMark x1="73279" y1="16632" x2="71475" y2="23493"/>
                        <a14:foregroundMark x1="71803" y1="24740" x2="74918" y2="23077"/>
                        <a14:foregroundMark x1="84754" y1="8524" x2="83770" y2="19127"/>
                        <a14:foregroundMark x1="84426" y1="19958" x2="89344" y2="17256"/>
                        <a14:foregroundMark x1="79508" y1="4782" x2="83279" y2="2287"/>
                        <a14:foregroundMark x1="83607" y1="2703" x2="84590" y2="3742"/>
                        <a14:foregroundMark x1="89016" y1="17672" x2="89836" y2="16424"/>
                        <a14:foregroundMark x1="74098" y1="23493" x2="75574" y2="22245"/>
                        <a14:foregroundMark x1="64262" y1="27859" x2="65902" y2="27443"/>
                        <a14:foregroundMark x1="63770" y1="23701" x2="61967" y2="23701"/>
                        <a14:foregroundMark x1="65246" y1="27651" x2="66721" y2="264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0284" y="1314094"/>
            <a:ext cx="2491401" cy="196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01478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2" dur="2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4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3.75E-6 -0.25 " pathEditMode="relative" rAng="0" ptsTypes="AA">
                                      <p:cBhvr>
                                        <p:cTn id="1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D003"/>
            </a:gs>
            <a:gs pos="100000">
              <a:srgbClr val="E3884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595" y1="18854" x2="2110" y2="73013"/>
                        <a14:foregroundMark x1="65717" y1="33826" x2="65717" y2="338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2595" y="1610092"/>
            <a:ext cx="4060961" cy="2317489"/>
          </a:xfrm>
          <a:prstGeom prst="rect">
            <a:avLst/>
          </a:prstGeom>
        </p:spPr>
      </p:pic>
      <p:sp>
        <p:nvSpPr>
          <p:cNvPr id="11" name="圆角矩形标注 5"/>
          <p:cNvSpPr/>
          <p:nvPr/>
        </p:nvSpPr>
        <p:spPr>
          <a:xfrm>
            <a:off x="1482938" y="141792"/>
            <a:ext cx="5561837" cy="1555869"/>
          </a:xfrm>
          <a:custGeom>
            <a:avLst/>
            <a:gdLst>
              <a:gd name="connsiteX0" fmla="*/ 0 w 5974805"/>
              <a:gd name="connsiteY0" fmla="*/ 206228 h 1237342"/>
              <a:gd name="connsiteX1" fmla="*/ 206228 w 5974805"/>
              <a:gd name="connsiteY1" fmla="*/ 0 h 1237342"/>
              <a:gd name="connsiteX2" fmla="*/ 995801 w 5974805"/>
              <a:gd name="connsiteY2" fmla="*/ 0 h 1237342"/>
              <a:gd name="connsiteX3" fmla="*/ 995801 w 5974805"/>
              <a:gd name="connsiteY3" fmla="*/ 0 h 1237342"/>
              <a:gd name="connsiteX4" fmla="*/ 2489502 w 5974805"/>
              <a:gd name="connsiteY4" fmla="*/ 0 h 1237342"/>
              <a:gd name="connsiteX5" fmla="*/ 5768577 w 5974805"/>
              <a:gd name="connsiteY5" fmla="*/ 0 h 1237342"/>
              <a:gd name="connsiteX6" fmla="*/ 5974805 w 5974805"/>
              <a:gd name="connsiteY6" fmla="*/ 206228 h 1237342"/>
              <a:gd name="connsiteX7" fmla="*/ 5974805 w 5974805"/>
              <a:gd name="connsiteY7" fmla="*/ 721783 h 1237342"/>
              <a:gd name="connsiteX8" fmla="*/ 5974805 w 5974805"/>
              <a:gd name="connsiteY8" fmla="*/ 721783 h 1237342"/>
              <a:gd name="connsiteX9" fmla="*/ 5974805 w 5974805"/>
              <a:gd name="connsiteY9" fmla="*/ 1031118 h 1237342"/>
              <a:gd name="connsiteX10" fmla="*/ 5974805 w 5974805"/>
              <a:gd name="connsiteY10" fmla="*/ 1031114 h 1237342"/>
              <a:gd name="connsiteX11" fmla="*/ 5768577 w 5974805"/>
              <a:gd name="connsiteY11" fmla="*/ 1237342 h 1237342"/>
              <a:gd name="connsiteX12" fmla="*/ 2489502 w 5974805"/>
              <a:gd name="connsiteY12" fmla="*/ 1237342 h 1237342"/>
              <a:gd name="connsiteX13" fmla="*/ 1806184 w 5974805"/>
              <a:gd name="connsiteY13" fmla="*/ 1854454 h 1237342"/>
              <a:gd name="connsiteX14" fmla="*/ 995801 w 5974805"/>
              <a:gd name="connsiteY14" fmla="*/ 1237342 h 1237342"/>
              <a:gd name="connsiteX15" fmla="*/ 206228 w 5974805"/>
              <a:gd name="connsiteY15" fmla="*/ 1237342 h 1237342"/>
              <a:gd name="connsiteX16" fmla="*/ 0 w 5974805"/>
              <a:gd name="connsiteY16" fmla="*/ 1031114 h 1237342"/>
              <a:gd name="connsiteX17" fmla="*/ 0 w 5974805"/>
              <a:gd name="connsiteY17" fmla="*/ 1031118 h 1237342"/>
              <a:gd name="connsiteX18" fmla="*/ 0 w 5974805"/>
              <a:gd name="connsiteY18" fmla="*/ 721783 h 1237342"/>
              <a:gd name="connsiteX19" fmla="*/ 0 w 5974805"/>
              <a:gd name="connsiteY19" fmla="*/ 721783 h 1237342"/>
              <a:gd name="connsiteX20" fmla="*/ 0 w 5974805"/>
              <a:gd name="connsiteY20" fmla="*/ 206228 h 1237342"/>
              <a:gd name="connsiteX0" fmla="*/ 0 w 5974805"/>
              <a:gd name="connsiteY0" fmla="*/ 206228 h 1854454"/>
              <a:gd name="connsiteX1" fmla="*/ 206228 w 5974805"/>
              <a:gd name="connsiteY1" fmla="*/ 0 h 1854454"/>
              <a:gd name="connsiteX2" fmla="*/ 995801 w 5974805"/>
              <a:gd name="connsiteY2" fmla="*/ 0 h 1854454"/>
              <a:gd name="connsiteX3" fmla="*/ 995801 w 5974805"/>
              <a:gd name="connsiteY3" fmla="*/ 0 h 1854454"/>
              <a:gd name="connsiteX4" fmla="*/ 2489502 w 5974805"/>
              <a:gd name="connsiteY4" fmla="*/ 0 h 1854454"/>
              <a:gd name="connsiteX5" fmla="*/ 5768577 w 5974805"/>
              <a:gd name="connsiteY5" fmla="*/ 0 h 1854454"/>
              <a:gd name="connsiteX6" fmla="*/ 5974805 w 5974805"/>
              <a:gd name="connsiteY6" fmla="*/ 206228 h 1854454"/>
              <a:gd name="connsiteX7" fmla="*/ 5974805 w 5974805"/>
              <a:gd name="connsiteY7" fmla="*/ 721783 h 1854454"/>
              <a:gd name="connsiteX8" fmla="*/ 5974805 w 5974805"/>
              <a:gd name="connsiteY8" fmla="*/ 721783 h 1854454"/>
              <a:gd name="connsiteX9" fmla="*/ 5974805 w 5974805"/>
              <a:gd name="connsiteY9" fmla="*/ 1031118 h 1854454"/>
              <a:gd name="connsiteX10" fmla="*/ 5974805 w 5974805"/>
              <a:gd name="connsiteY10" fmla="*/ 1031114 h 1854454"/>
              <a:gd name="connsiteX11" fmla="*/ 5768577 w 5974805"/>
              <a:gd name="connsiteY11" fmla="*/ 1237342 h 1854454"/>
              <a:gd name="connsiteX12" fmla="*/ 2489502 w 5974805"/>
              <a:gd name="connsiteY12" fmla="*/ 1237342 h 1854454"/>
              <a:gd name="connsiteX13" fmla="*/ 1806184 w 5974805"/>
              <a:gd name="connsiteY13" fmla="*/ 1854454 h 1854454"/>
              <a:gd name="connsiteX14" fmla="*/ 1300601 w 5974805"/>
              <a:gd name="connsiteY14" fmla="*/ 1237342 h 1854454"/>
              <a:gd name="connsiteX15" fmla="*/ 206228 w 5974805"/>
              <a:gd name="connsiteY15" fmla="*/ 1237342 h 1854454"/>
              <a:gd name="connsiteX16" fmla="*/ 0 w 5974805"/>
              <a:gd name="connsiteY16" fmla="*/ 1031114 h 1854454"/>
              <a:gd name="connsiteX17" fmla="*/ 0 w 5974805"/>
              <a:gd name="connsiteY17" fmla="*/ 1031118 h 1854454"/>
              <a:gd name="connsiteX18" fmla="*/ 0 w 5974805"/>
              <a:gd name="connsiteY18" fmla="*/ 721783 h 1854454"/>
              <a:gd name="connsiteX19" fmla="*/ 0 w 5974805"/>
              <a:gd name="connsiteY19" fmla="*/ 721783 h 1854454"/>
              <a:gd name="connsiteX20" fmla="*/ 0 w 5974805"/>
              <a:gd name="connsiteY20" fmla="*/ 206228 h 1854454"/>
              <a:gd name="connsiteX0" fmla="*/ 0 w 5974805"/>
              <a:gd name="connsiteY0" fmla="*/ 206228 h 1854454"/>
              <a:gd name="connsiteX1" fmla="*/ 206228 w 5974805"/>
              <a:gd name="connsiteY1" fmla="*/ 0 h 1854454"/>
              <a:gd name="connsiteX2" fmla="*/ 995801 w 5974805"/>
              <a:gd name="connsiteY2" fmla="*/ 0 h 1854454"/>
              <a:gd name="connsiteX3" fmla="*/ 995801 w 5974805"/>
              <a:gd name="connsiteY3" fmla="*/ 0 h 1854454"/>
              <a:gd name="connsiteX4" fmla="*/ 2489502 w 5974805"/>
              <a:gd name="connsiteY4" fmla="*/ 0 h 1854454"/>
              <a:gd name="connsiteX5" fmla="*/ 5768577 w 5974805"/>
              <a:gd name="connsiteY5" fmla="*/ 0 h 1854454"/>
              <a:gd name="connsiteX6" fmla="*/ 5974805 w 5974805"/>
              <a:gd name="connsiteY6" fmla="*/ 206228 h 1854454"/>
              <a:gd name="connsiteX7" fmla="*/ 5974805 w 5974805"/>
              <a:gd name="connsiteY7" fmla="*/ 721783 h 1854454"/>
              <a:gd name="connsiteX8" fmla="*/ 5974805 w 5974805"/>
              <a:gd name="connsiteY8" fmla="*/ 721783 h 1854454"/>
              <a:gd name="connsiteX9" fmla="*/ 5974805 w 5974805"/>
              <a:gd name="connsiteY9" fmla="*/ 1031118 h 1854454"/>
              <a:gd name="connsiteX10" fmla="*/ 5974805 w 5974805"/>
              <a:gd name="connsiteY10" fmla="*/ 1031114 h 1854454"/>
              <a:gd name="connsiteX11" fmla="*/ 5768577 w 5974805"/>
              <a:gd name="connsiteY11" fmla="*/ 1237342 h 1854454"/>
              <a:gd name="connsiteX12" fmla="*/ 2108502 w 5974805"/>
              <a:gd name="connsiteY12" fmla="*/ 1224642 h 1854454"/>
              <a:gd name="connsiteX13" fmla="*/ 1806184 w 5974805"/>
              <a:gd name="connsiteY13" fmla="*/ 1854454 h 1854454"/>
              <a:gd name="connsiteX14" fmla="*/ 1300601 w 5974805"/>
              <a:gd name="connsiteY14" fmla="*/ 1237342 h 1854454"/>
              <a:gd name="connsiteX15" fmla="*/ 206228 w 5974805"/>
              <a:gd name="connsiteY15" fmla="*/ 1237342 h 1854454"/>
              <a:gd name="connsiteX16" fmla="*/ 0 w 5974805"/>
              <a:gd name="connsiteY16" fmla="*/ 1031114 h 1854454"/>
              <a:gd name="connsiteX17" fmla="*/ 0 w 5974805"/>
              <a:gd name="connsiteY17" fmla="*/ 1031118 h 1854454"/>
              <a:gd name="connsiteX18" fmla="*/ 0 w 5974805"/>
              <a:gd name="connsiteY18" fmla="*/ 721783 h 1854454"/>
              <a:gd name="connsiteX19" fmla="*/ 0 w 5974805"/>
              <a:gd name="connsiteY19" fmla="*/ 721783 h 1854454"/>
              <a:gd name="connsiteX20" fmla="*/ 0 w 5974805"/>
              <a:gd name="connsiteY20" fmla="*/ 206228 h 1854454"/>
              <a:gd name="connsiteX0" fmla="*/ 0 w 5974805"/>
              <a:gd name="connsiteY0" fmla="*/ 206228 h 1816354"/>
              <a:gd name="connsiteX1" fmla="*/ 206228 w 5974805"/>
              <a:gd name="connsiteY1" fmla="*/ 0 h 1816354"/>
              <a:gd name="connsiteX2" fmla="*/ 995801 w 5974805"/>
              <a:gd name="connsiteY2" fmla="*/ 0 h 1816354"/>
              <a:gd name="connsiteX3" fmla="*/ 995801 w 5974805"/>
              <a:gd name="connsiteY3" fmla="*/ 0 h 1816354"/>
              <a:gd name="connsiteX4" fmla="*/ 2489502 w 5974805"/>
              <a:gd name="connsiteY4" fmla="*/ 0 h 1816354"/>
              <a:gd name="connsiteX5" fmla="*/ 5768577 w 5974805"/>
              <a:gd name="connsiteY5" fmla="*/ 0 h 1816354"/>
              <a:gd name="connsiteX6" fmla="*/ 5974805 w 5974805"/>
              <a:gd name="connsiteY6" fmla="*/ 206228 h 1816354"/>
              <a:gd name="connsiteX7" fmla="*/ 5974805 w 5974805"/>
              <a:gd name="connsiteY7" fmla="*/ 721783 h 1816354"/>
              <a:gd name="connsiteX8" fmla="*/ 5974805 w 5974805"/>
              <a:gd name="connsiteY8" fmla="*/ 721783 h 1816354"/>
              <a:gd name="connsiteX9" fmla="*/ 5974805 w 5974805"/>
              <a:gd name="connsiteY9" fmla="*/ 1031118 h 1816354"/>
              <a:gd name="connsiteX10" fmla="*/ 5974805 w 5974805"/>
              <a:gd name="connsiteY10" fmla="*/ 1031114 h 1816354"/>
              <a:gd name="connsiteX11" fmla="*/ 5768577 w 5974805"/>
              <a:gd name="connsiteY11" fmla="*/ 1237342 h 1816354"/>
              <a:gd name="connsiteX12" fmla="*/ 2108502 w 5974805"/>
              <a:gd name="connsiteY12" fmla="*/ 1224642 h 1816354"/>
              <a:gd name="connsiteX13" fmla="*/ 1755384 w 5974805"/>
              <a:gd name="connsiteY13" fmla="*/ 1816354 h 1816354"/>
              <a:gd name="connsiteX14" fmla="*/ 1300601 w 5974805"/>
              <a:gd name="connsiteY14" fmla="*/ 1237342 h 1816354"/>
              <a:gd name="connsiteX15" fmla="*/ 206228 w 5974805"/>
              <a:gd name="connsiteY15" fmla="*/ 1237342 h 1816354"/>
              <a:gd name="connsiteX16" fmla="*/ 0 w 5974805"/>
              <a:gd name="connsiteY16" fmla="*/ 1031114 h 1816354"/>
              <a:gd name="connsiteX17" fmla="*/ 0 w 5974805"/>
              <a:gd name="connsiteY17" fmla="*/ 1031118 h 1816354"/>
              <a:gd name="connsiteX18" fmla="*/ 0 w 5974805"/>
              <a:gd name="connsiteY18" fmla="*/ 721783 h 1816354"/>
              <a:gd name="connsiteX19" fmla="*/ 0 w 5974805"/>
              <a:gd name="connsiteY19" fmla="*/ 721783 h 1816354"/>
              <a:gd name="connsiteX20" fmla="*/ 0 w 5974805"/>
              <a:gd name="connsiteY20" fmla="*/ 206228 h 1816354"/>
              <a:gd name="connsiteX0" fmla="*/ 0 w 5974805"/>
              <a:gd name="connsiteY0" fmla="*/ 206228 h 1816354"/>
              <a:gd name="connsiteX1" fmla="*/ 206228 w 5974805"/>
              <a:gd name="connsiteY1" fmla="*/ 0 h 1816354"/>
              <a:gd name="connsiteX2" fmla="*/ 995801 w 5974805"/>
              <a:gd name="connsiteY2" fmla="*/ 0 h 1816354"/>
              <a:gd name="connsiteX3" fmla="*/ 995801 w 5974805"/>
              <a:gd name="connsiteY3" fmla="*/ 0 h 1816354"/>
              <a:gd name="connsiteX4" fmla="*/ 2489502 w 5974805"/>
              <a:gd name="connsiteY4" fmla="*/ 0 h 1816354"/>
              <a:gd name="connsiteX5" fmla="*/ 5768577 w 5974805"/>
              <a:gd name="connsiteY5" fmla="*/ 0 h 1816354"/>
              <a:gd name="connsiteX6" fmla="*/ 5974805 w 5974805"/>
              <a:gd name="connsiteY6" fmla="*/ 206228 h 1816354"/>
              <a:gd name="connsiteX7" fmla="*/ 5974805 w 5974805"/>
              <a:gd name="connsiteY7" fmla="*/ 721783 h 1816354"/>
              <a:gd name="connsiteX8" fmla="*/ 5974805 w 5974805"/>
              <a:gd name="connsiteY8" fmla="*/ 721783 h 1816354"/>
              <a:gd name="connsiteX9" fmla="*/ 5974805 w 5974805"/>
              <a:gd name="connsiteY9" fmla="*/ 1031118 h 1816354"/>
              <a:gd name="connsiteX10" fmla="*/ 5974805 w 5974805"/>
              <a:gd name="connsiteY10" fmla="*/ 1031114 h 1816354"/>
              <a:gd name="connsiteX11" fmla="*/ 5768577 w 5974805"/>
              <a:gd name="connsiteY11" fmla="*/ 1237342 h 1816354"/>
              <a:gd name="connsiteX12" fmla="*/ 2108502 w 5974805"/>
              <a:gd name="connsiteY12" fmla="*/ 1224642 h 1816354"/>
              <a:gd name="connsiteX13" fmla="*/ 1755384 w 5974805"/>
              <a:gd name="connsiteY13" fmla="*/ 1816354 h 1816354"/>
              <a:gd name="connsiteX14" fmla="*/ 1300601 w 5974805"/>
              <a:gd name="connsiteY14" fmla="*/ 1237342 h 1816354"/>
              <a:gd name="connsiteX15" fmla="*/ 206228 w 5974805"/>
              <a:gd name="connsiteY15" fmla="*/ 1237342 h 1816354"/>
              <a:gd name="connsiteX16" fmla="*/ 0 w 5974805"/>
              <a:gd name="connsiteY16" fmla="*/ 1031114 h 1816354"/>
              <a:gd name="connsiteX17" fmla="*/ 0 w 5974805"/>
              <a:gd name="connsiteY17" fmla="*/ 1031118 h 1816354"/>
              <a:gd name="connsiteX18" fmla="*/ 0 w 5974805"/>
              <a:gd name="connsiteY18" fmla="*/ 721783 h 1816354"/>
              <a:gd name="connsiteX19" fmla="*/ 0 w 5974805"/>
              <a:gd name="connsiteY19" fmla="*/ 721783 h 1816354"/>
              <a:gd name="connsiteX20" fmla="*/ 0 w 5974805"/>
              <a:gd name="connsiteY20" fmla="*/ 206228 h 1816354"/>
              <a:gd name="connsiteX0" fmla="*/ 0 w 5974805"/>
              <a:gd name="connsiteY0" fmla="*/ 206228 h 1816354"/>
              <a:gd name="connsiteX1" fmla="*/ 206228 w 5974805"/>
              <a:gd name="connsiteY1" fmla="*/ 0 h 1816354"/>
              <a:gd name="connsiteX2" fmla="*/ 995801 w 5974805"/>
              <a:gd name="connsiteY2" fmla="*/ 0 h 1816354"/>
              <a:gd name="connsiteX3" fmla="*/ 995801 w 5974805"/>
              <a:gd name="connsiteY3" fmla="*/ 0 h 1816354"/>
              <a:gd name="connsiteX4" fmla="*/ 2489502 w 5974805"/>
              <a:gd name="connsiteY4" fmla="*/ 0 h 1816354"/>
              <a:gd name="connsiteX5" fmla="*/ 5768577 w 5974805"/>
              <a:gd name="connsiteY5" fmla="*/ 0 h 1816354"/>
              <a:gd name="connsiteX6" fmla="*/ 5974805 w 5974805"/>
              <a:gd name="connsiteY6" fmla="*/ 206228 h 1816354"/>
              <a:gd name="connsiteX7" fmla="*/ 5974805 w 5974805"/>
              <a:gd name="connsiteY7" fmla="*/ 721783 h 1816354"/>
              <a:gd name="connsiteX8" fmla="*/ 5974805 w 5974805"/>
              <a:gd name="connsiteY8" fmla="*/ 721783 h 1816354"/>
              <a:gd name="connsiteX9" fmla="*/ 5974805 w 5974805"/>
              <a:gd name="connsiteY9" fmla="*/ 1031118 h 1816354"/>
              <a:gd name="connsiteX10" fmla="*/ 5974805 w 5974805"/>
              <a:gd name="connsiteY10" fmla="*/ 1031114 h 1816354"/>
              <a:gd name="connsiteX11" fmla="*/ 5768577 w 5974805"/>
              <a:gd name="connsiteY11" fmla="*/ 1237342 h 1816354"/>
              <a:gd name="connsiteX12" fmla="*/ 2108502 w 5974805"/>
              <a:gd name="connsiteY12" fmla="*/ 1224642 h 1816354"/>
              <a:gd name="connsiteX13" fmla="*/ 1755384 w 5974805"/>
              <a:gd name="connsiteY13" fmla="*/ 1816354 h 1816354"/>
              <a:gd name="connsiteX14" fmla="*/ 1300601 w 5974805"/>
              <a:gd name="connsiteY14" fmla="*/ 1237342 h 1816354"/>
              <a:gd name="connsiteX15" fmla="*/ 206228 w 5974805"/>
              <a:gd name="connsiteY15" fmla="*/ 1237342 h 1816354"/>
              <a:gd name="connsiteX16" fmla="*/ 0 w 5974805"/>
              <a:gd name="connsiteY16" fmla="*/ 1031114 h 1816354"/>
              <a:gd name="connsiteX17" fmla="*/ 0 w 5974805"/>
              <a:gd name="connsiteY17" fmla="*/ 1031118 h 1816354"/>
              <a:gd name="connsiteX18" fmla="*/ 0 w 5974805"/>
              <a:gd name="connsiteY18" fmla="*/ 721783 h 1816354"/>
              <a:gd name="connsiteX19" fmla="*/ 0 w 5974805"/>
              <a:gd name="connsiteY19" fmla="*/ 721783 h 1816354"/>
              <a:gd name="connsiteX20" fmla="*/ 0 w 5974805"/>
              <a:gd name="connsiteY20" fmla="*/ 206228 h 1816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74805" h="1816354">
                <a:moveTo>
                  <a:pt x="0" y="206228"/>
                </a:moveTo>
                <a:cubicBezTo>
                  <a:pt x="0" y="92331"/>
                  <a:pt x="92331" y="0"/>
                  <a:pt x="206228" y="0"/>
                </a:cubicBezTo>
                <a:lnTo>
                  <a:pt x="995801" y="0"/>
                </a:lnTo>
                <a:lnTo>
                  <a:pt x="995801" y="0"/>
                </a:lnTo>
                <a:lnTo>
                  <a:pt x="2489502" y="0"/>
                </a:lnTo>
                <a:lnTo>
                  <a:pt x="5768577" y="0"/>
                </a:lnTo>
                <a:cubicBezTo>
                  <a:pt x="5882474" y="0"/>
                  <a:pt x="5974805" y="92331"/>
                  <a:pt x="5974805" y="206228"/>
                </a:cubicBezTo>
                <a:lnTo>
                  <a:pt x="5974805" y="721783"/>
                </a:lnTo>
                <a:lnTo>
                  <a:pt x="5974805" y="721783"/>
                </a:lnTo>
                <a:lnTo>
                  <a:pt x="5974805" y="1031118"/>
                </a:lnTo>
                <a:lnTo>
                  <a:pt x="5974805" y="1031114"/>
                </a:lnTo>
                <a:cubicBezTo>
                  <a:pt x="5974805" y="1145011"/>
                  <a:pt x="5882474" y="1237342"/>
                  <a:pt x="5768577" y="1237342"/>
                </a:cubicBezTo>
                <a:lnTo>
                  <a:pt x="2108502" y="1224642"/>
                </a:lnTo>
                <a:cubicBezTo>
                  <a:pt x="1990796" y="1421879"/>
                  <a:pt x="1923890" y="1619117"/>
                  <a:pt x="1755384" y="1816354"/>
                </a:cubicBezTo>
                <a:cubicBezTo>
                  <a:pt x="1527590" y="1623350"/>
                  <a:pt x="1452195" y="1430346"/>
                  <a:pt x="1300601" y="1237342"/>
                </a:cubicBezTo>
                <a:lnTo>
                  <a:pt x="206228" y="1237342"/>
                </a:lnTo>
                <a:cubicBezTo>
                  <a:pt x="92331" y="1237342"/>
                  <a:pt x="0" y="1145011"/>
                  <a:pt x="0" y="1031114"/>
                </a:cubicBezTo>
                <a:lnTo>
                  <a:pt x="0" y="1031118"/>
                </a:lnTo>
                <a:lnTo>
                  <a:pt x="0" y="721783"/>
                </a:lnTo>
                <a:lnTo>
                  <a:pt x="0" y="721783"/>
                </a:lnTo>
                <a:lnTo>
                  <a:pt x="0" y="206228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860" b="1" dirty="0">
                <a:solidFill>
                  <a:srgbClr val="FF0000"/>
                </a:solidFill>
              </a:rPr>
              <a:t>How are you doing?</a:t>
            </a:r>
          </a:p>
          <a:p>
            <a:endParaRPr lang="zh-CN" altLang="en-US" sz="4860" b="1" dirty="0">
              <a:solidFill>
                <a:srgbClr val="FF0000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5667" y1="45667" x2="36333" y2="49667"/>
                        <a14:foregroundMark x1="62000" y1="22000" x2="70333" y2="30333"/>
                        <a14:foregroundMark x1="21000" y1="48333" x2="40333" y2="41667"/>
                        <a14:foregroundMark x1="51667" y1="25667" x2="51667" y2="25667"/>
                        <a14:foregroundMark x1="42667" y1="75000" x2="70333" y2="67333"/>
                        <a14:foregroundMark x1="69667" y1="60000" x2="59000" y2="69667"/>
                        <a14:foregroundMark x1="37333" y1="55667" x2="38667" y2="50667"/>
                        <a14:foregroundMark x1="26000" y1="55667" x2="26667" y2="49333"/>
                        <a14:foregroundMark x1="58667" y1="37000" x2="58667" y2="29667"/>
                        <a14:foregroundMark x1="71333" y1="38333" x2="68667" y2="32000"/>
                        <a14:foregroundMark x1="57000" y1="38333" x2="57000" y2="38333"/>
                        <a14:foregroundMark x1="70000" y1="40667" x2="70000" y2="40667"/>
                        <a14:foregroundMark x1="83333" y1="24667" x2="83333" y2="24667"/>
                        <a14:foregroundMark x1="83000" y1="23333" x2="83000" y2="23333"/>
                        <a14:foregroundMark x1="72000" y1="18333" x2="72000" y2="18333"/>
                        <a14:foregroundMark x1="62667" y1="17000" x2="62667" y2="17000"/>
                        <a14:foregroundMark x1="58333" y1="16333" x2="58333" y2="16333"/>
                        <a14:foregroundMark x1="71667" y1="60667" x2="71667" y2="60667"/>
                      </a14:backgroundRemoval>
                    </a14:imgEffect>
                  </a14:imgLayer>
                </a14:imgProps>
              </a:ext>
            </a:extLst>
          </a:blip>
          <a:srcRect l="46636" t="7823" r="12297" b="52711"/>
          <a:stretch/>
        </p:blipFill>
        <p:spPr>
          <a:xfrm>
            <a:off x="-2185640" y="2200739"/>
            <a:ext cx="1056132" cy="1014984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5667" y1="45667" x2="36333" y2="49667"/>
                        <a14:foregroundMark x1="62000" y1="22000" x2="70333" y2="30333"/>
                        <a14:foregroundMark x1="21000" y1="48333" x2="40333" y2="41667"/>
                        <a14:foregroundMark x1="51667" y1="25667" x2="51667" y2="25667"/>
                        <a14:foregroundMark x1="42667" y1="75000" x2="70333" y2="67333"/>
                        <a14:foregroundMark x1="69667" y1="60000" x2="59000" y2="69667"/>
                        <a14:foregroundMark x1="37333" y1="55667" x2="38667" y2="50667"/>
                        <a14:foregroundMark x1="26000" y1="55667" x2="26667" y2="49333"/>
                        <a14:foregroundMark x1="58667" y1="37000" x2="58667" y2="29667"/>
                        <a14:foregroundMark x1="71333" y1="38333" x2="68667" y2="32000"/>
                        <a14:foregroundMark x1="57000" y1="38333" x2="57000" y2="38333"/>
                        <a14:foregroundMark x1="70000" y1="40667" x2="70000" y2="40667"/>
                        <a14:foregroundMark x1="83333" y1="24667" x2="83333" y2="24667"/>
                        <a14:foregroundMark x1="83000" y1="23333" x2="83000" y2="23333"/>
                        <a14:foregroundMark x1="72000" y1="18333" x2="72000" y2="18333"/>
                        <a14:foregroundMark x1="62667" y1="17000" x2="62667" y2="17000"/>
                        <a14:foregroundMark x1="58333" y1="16333" x2="58333" y2="16333"/>
                        <a14:foregroundMark x1="71667" y1="60667" x2="71667" y2="60667"/>
                      </a14:backgroundRemoval>
                    </a14:imgEffect>
                  </a14:imgLayer>
                </a14:imgProps>
              </a:ext>
            </a:extLst>
          </a:blip>
          <a:srcRect t="33867" r="49496" b="39200"/>
          <a:stretch/>
        </p:blipFill>
        <p:spPr>
          <a:xfrm rot="1210586">
            <a:off x="-2306994" y="1812832"/>
            <a:ext cx="1298839" cy="692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5667" y1="45667" x2="36333" y2="49667"/>
                        <a14:foregroundMark x1="62000" y1="22000" x2="70333" y2="30333"/>
                        <a14:foregroundMark x1="21000" y1="48333" x2="40333" y2="41667"/>
                        <a14:foregroundMark x1="51667" y1="25667" x2="51667" y2="25667"/>
                        <a14:foregroundMark x1="42667" y1="75000" x2="70333" y2="67333"/>
                        <a14:foregroundMark x1="69667" y1="60000" x2="59000" y2="69667"/>
                        <a14:foregroundMark x1="37333" y1="55667" x2="38667" y2="50667"/>
                        <a14:foregroundMark x1="26000" y1="55667" x2="26667" y2="49333"/>
                        <a14:foregroundMark x1="58667" y1="37000" x2="58667" y2="29667"/>
                        <a14:foregroundMark x1="71333" y1="38333" x2="68667" y2="32000"/>
                        <a14:foregroundMark x1="57000" y1="38333" x2="57000" y2="38333"/>
                        <a14:foregroundMark x1="70000" y1="40667" x2="70000" y2="40667"/>
                        <a14:foregroundMark x1="83333" y1="24667" x2="83333" y2="24667"/>
                        <a14:foregroundMark x1="83000" y1="23333" x2="83000" y2="23333"/>
                        <a14:foregroundMark x1="72000" y1="18333" x2="72000" y2="18333"/>
                        <a14:foregroundMark x1="62667" y1="17000" x2="62667" y2="17000"/>
                        <a14:foregroundMark x1="58333" y1="16333" x2="58333" y2="16333"/>
                        <a14:foregroundMark x1="71667" y1="60667" x2="71667" y2="60667"/>
                      </a14:backgroundRemoval>
                    </a14:imgEffect>
                  </a14:imgLayer>
                </a14:imgProps>
              </a:ext>
            </a:extLst>
          </a:blip>
          <a:srcRect l="35606" t="53067" r="16926" b="10399"/>
          <a:stretch/>
        </p:blipFill>
        <p:spPr>
          <a:xfrm rot="1661385">
            <a:off x="-2389916" y="2837231"/>
            <a:ext cx="1464684" cy="1127313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圆角矩形标注 5"/>
          <p:cNvSpPr/>
          <p:nvPr/>
        </p:nvSpPr>
        <p:spPr>
          <a:xfrm>
            <a:off x="1804547" y="3045481"/>
            <a:ext cx="5240228" cy="1867172"/>
          </a:xfrm>
          <a:custGeom>
            <a:avLst/>
            <a:gdLst>
              <a:gd name="connsiteX0" fmla="*/ 0 w 5936775"/>
              <a:gd name="connsiteY0" fmla="*/ 131593 h 789545"/>
              <a:gd name="connsiteX1" fmla="*/ 131593 w 5936775"/>
              <a:gd name="connsiteY1" fmla="*/ 0 h 789545"/>
              <a:gd name="connsiteX2" fmla="*/ 3463119 w 5936775"/>
              <a:gd name="connsiteY2" fmla="*/ 0 h 789545"/>
              <a:gd name="connsiteX3" fmla="*/ 4011360 w 5936775"/>
              <a:gd name="connsiteY3" fmla="*/ -397599 h 789545"/>
              <a:gd name="connsiteX4" fmla="*/ 4947313 w 5936775"/>
              <a:gd name="connsiteY4" fmla="*/ 0 h 789545"/>
              <a:gd name="connsiteX5" fmla="*/ 5805182 w 5936775"/>
              <a:gd name="connsiteY5" fmla="*/ 0 h 789545"/>
              <a:gd name="connsiteX6" fmla="*/ 5936775 w 5936775"/>
              <a:gd name="connsiteY6" fmla="*/ 131593 h 789545"/>
              <a:gd name="connsiteX7" fmla="*/ 5936775 w 5936775"/>
              <a:gd name="connsiteY7" fmla="*/ 131591 h 789545"/>
              <a:gd name="connsiteX8" fmla="*/ 5936775 w 5936775"/>
              <a:gd name="connsiteY8" fmla="*/ 131591 h 789545"/>
              <a:gd name="connsiteX9" fmla="*/ 5936775 w 5936775"/>
              <a:gd name="connsiteY9" fmla="*/ 328977 h 789545"/>
              <a:gd name="connsiteX10" fmla="*/ 5936775 w 5936775"/>
              <a:gd name="connsiteY10" fmla="*/ 657952 h 789545"/>
              <a:gd name="connsiteX11" fmla="*/ 5805182 w 5936775"/>
              <a:gd name="connsiteY11" fmla="*/ 789545 h 789545"/>
              <a:gd name="connsiteX12" fmla="*/ 4947313 w 5936775"/>
              <a:gd name="connsiteY12" fmla="*/ 789545 h 789545"/>
              <a:gd name="connsiteX13" fmla="*/ 3463119 w 5936775"/>
              <a:gd name="connsiteY13" fmla="*/ 789545 h 789545"/>
              <a:gd name="connsiteX14" fmla="*/ 3463119 w 5936775"/>
              <a:gd name="connsiteY14" fmla="*/ 789545 h 789545"/>
              <a:gd name="connsiteX15" fmla="*/ 131593 w 5936775"/>
              <a:gd name="connsiteY15" fmla="*/ 789545 h 789545"/>
              <a:gd name="connsiteX16" fmla="*/ 0 w 5936775"/>
              <a:gd name="connsiteY16" fmla="*/ 657952 h 789545"/>
              <a:gd name="connsiteX17" fmla="*/ 0 w 5936775"/>
              <a:gd name="connsiteY17" fmla="*/ 328977 h 789545"/>
              <a:gd name="connsiteX18" fmla="*/ 0 w 5936775"/>
              <a:gd name="connsiteY18" fmla="*/ 131591 h 789545"/>
              <a:gd name="connsiteX19" fmla="*/ 0 w 5936775"/>
              <a:gd name="connsiteY19" fmla="*/ 131591 h 789545"/>
              <a:gd name="connsiteX20" fmla="*/ 0 w 5936775"/>
              <a:gd name="connsiteY20" fmla="*/ 131593 h 789545"/>
              <a:gd name="connsiteX0" fmla="*/ 0 w 5936775"/>
              <a:gd name="connsiteY0" fmla="*/ 529192 h 1187144"/>
              <a:gd name="connsiteX1" fmla="*/ 131593 w 5936775"/>
              <a:gd name="connsiteY1" fmla="*/ 397599 h 1187144"/>
              <a:gd name="connsiteX2" fmla="*/ 3666319 w 5936775"/>
              <a:gd name="connsiteY2" fmla="*/ 384899 h 1187144"/>
              <a:gd name="connsiteX3" fmla="*/ 4011360 w 5936775"/>
              <a:gd name="connsiteY3" fmla="*/ 0 h 1187144"/>
              <a:gd name="connsiteX4" fmla="*/ 4947313 w 5936775"/>
              <a:gd name="connsiteY4" fmla="*/ 397599 h 1187144"/>
              <a:gd name="connsiteX5" fmla="*/ 5805182 w 5936775"/>
              <a:gd name="connsiteY5" fmla="*/ 397599 h 1187144"/>
              <a:gd name="connsiteX6" fmla="*/ 5936775 w 5936775"/>
              <a:gd name="connsiteY6" fmla="*/ 529192 h 1187144"/>
              <a:gd name="connsiteX7" fmla="*/ 5936775 w 5936775"/>
              <a:gd name="connsiteY7" fmla="*/ 529190 h 1187144"/>
              <a:gd name="connsiteX8" fmla="*/ 5936775 w 5936775"/>
              <a:gd name="connsiteY8" fmla="*/ 529190 h 1187144"/>
              <a:gd name="connsiteX9" fmla="*/ 5936775 w 5936775"/>
              <a:gd name="connsiteY9" fmla="*/ 726576 h 1187144"/>
              <a:gd name="connsiteX10" fmla="*/ 5936775 w 5936775"/>
              <a:gd name="connsiteY10" fmla="*/ 1055551 h 1187144"/>
              <a:gd name="connsiteX11" fmla="*/ 5805182 w 5936775"/>
              <a:gd name="connsiteY11" fmla="*/ 1187144 h 1187144"/>
              <a:gd name="connsiteX12" fmla="*/ 4947313 w 5936775"/>
              <a:gd name="connsiteY12" fmla="*/ 1187144 h 1187144"/>
              <a:gd name="connsiteX13" fmla="*/ 3463119 w 5936775"/>
              <a:gd name="connsiteY13" fmla="*/ 1187144 h 1187144"/>
              <a:gd name="connsiteX14" fmla="*/ 3463119 w 5936775"/>
              <a:gd name="connsiteY14" fmla="*/ 1187144 h 1187144"/>
              <a:gd name="connsiteX15" fmla="*/ 131593 w 5936775"/>
              <a:gd name="connsiteY15" fmla="*/ 1187144 h 1187144"/>
              <a:gd name="connsiteX16" fmla="*/ 0 w 5936775"/>
              <a:gd name="connsiteY16" fmla="*/ 1055551 h 1187144"/>
              <a:gd name="connsiteX17" fmla="*/ 0 w 5936775"/>
              <a:gd name="connsiteY17" fmla="*/ 726576 h 1187144"/>
              <a:gd name="connsiteX18" fmla="*/ 0 w 5936775"/>
              <a:gd name="connsiteY18" fmla="*/ 529190 h 1187144"/>
              <a:gd name="connsiteX19" fmla="*/ 0 w 5936775"/>
              <a:gd name="connsiteY19" fmla="*/ 529190 h 1187144"/>
              <a:gd name="connsiteX20" fmla="*/ 0 w 5936775"/>
              <a:gd name="connsiteY20" fmla="*/ 529192 h 1187144"/>
              <a:gd name="connsiteX0" fmla="*/ 0 w 5936775"/>
              <a:gd name="connsiteY0" fmla="*/ 529192 h 1187144"/>
              <a:gd name="connsiteX1" fmla="*/ 131593 w 5936775"/>
              <a:gd name="connsiteY1" fmla="*/ 397599 h 1187144"/>
              <a:gd name="connsiteX2" fmla="*/ 3666319 w 5936775"/>
              <a:gd name="connsiteY2" fmla="*/ 384899 h 1187144"/>
              <a:gd name="connsiteX3" fmla="*/ 4011360 w 5936775"/>
              <a:gd name="connsiteY3" fmla="*/ 0 h 1187144"/>
              <a:gd name="connsiteX4" fmla="*/ 4706013 w 5936775"/>
              <a:gd name="connsiteY4" fmla="*/ 359499 h 1187144"/>
              <a:gd name="connsiteX5" fmla="*/ 5805182 w 5936775"/>
              <a:gd name="connsiteY5" fmla="*/ 397599 h 1187144"/>
              <a:gd name="connsiteX6" fmla="*/ 5936775 w 5936775"/>
              <a:gd name="connsiteY6" fmla="*/ 529192 h 1187144"/>
              <a:gd name="connsiteX7" fmla="*/ 5936775 w 5936775"/>
              <a:gd name="connsiteY7" fmla="*/ 529190 h 1187144"/>
              <a:gd name="connsiteX8" fmla="*/ 5936775 w 5936775"/>
              <a:gd name="connsiteY8" fmla="*/ 529190 h 1187144"/>
              <a:gd name="connsiteX9" fmla="*/ 5936775 w 5936775"/>
              <a:gd name="connsiteY9" fmla="*/ 726576 h 1187144"/>
              <a:gd name="connsiteX10" fmla="*/ 5936775 w 5936775"/>
              <a:gd name="connsiteY10" fmla="*/ 1055551 h 1187144"/>
              <a:gd name="connsiteX11" fmla="*/ 5805182 w 5936775"/>
              <a:gd name="connsiteY11" fmla="*/ 1187144 h 1187144"/>
              <a:gd name="connsiteX12" fmla="*/ 4947313 w 5936775"/>
              <a:gd name="connsiteY12" fmla="*/ 1187144 h 1187144"/>
              <a:gd name="connsiteX13" fmla="*/ 3463119 w 5936775"/>
              <a:gd name="connsiteY13" fmla="*/ 1187144 h 1187144"/>
              <a:gd name="connsiteX14" fmla="*/ 3463119 w 5936775"/>
              <a:gd name="connsiteY14" fmla="*/ 1187144 h 1187144"/>
              <a:gd name="connsiteX15" fmla="*/ 131593 w 5936775"/>
              <a:gd name="connsiteY15" fmla="*/ 1187144 h 1187144"/>
              <a:gd name="connsiteX16" fmla="*/ 0 w 5936775"/>
              <a:gd name="connsiteY16" fmla="*/ 1055551 h 1187144"/>
              <a:gd name="connsiteX17" fmla="*/ 0 w 5936775"/>
              <a:gd name="connsiteY17" fmla="*/ 726576 h 1187144"/>
              <a:gd name="connsiteX18" fmla="*/ 0 w 5936775"/>
              <a:gd name="connsiteY18" fmla="*/ 529190 h 1187144"/>
              <a:gd name="connsiteX19" fmla="*/ 0 w 5936775"/>
              <a:gd name="connsiteY19" fmla="*/ 529190 h 1187144"/>
              <a:gd name="connsiteX20" fmla="*/ 0 w 5936775"/>
              <a:gd name="connsiteY20" fmla="*/ 529192 h 1187144"/>
              <a:gd name="connsiteX0" fmla="*/ 0 w 5936775"/>
              <a:gd name="connsiteY0" fmla="*/ 516492 h 1174444"/>
              <a:gd name="connsiteX1" fmla="*/ 131593 w 5936775"/>
              <a:gd name="connsiteY1" fmla="*/ 384899 h 1174444"/>
              <a:gd name="connsiteX2" fmla="*/ 3666319 w 5936775"/>
              <a:gd name="connsiteY2" fmla="*/ 372199 h 1174444"/>
              <a:gd name="connsiteX3" fmla="*/ 4125660 w 5936775"/>
              <a:gd name="connsiteY3" fmla="*/ 0 h 1174444"/>
              <a:gd name="connsiteX4" fmla="*/ 4706013 w 5936775"/>
              <a:gd name="connsiteY4" fmla="*/ 346799 h 1174444"/>
              <a:gd name="connsiteX5" fmla="*/ 5805182 w 5936775"/>
              <a:gd name="connsiteY5" fmla="*/ 384899 h 1174444"/>
              <a:gd name="connsiteX6" fmla="*/ 5936775 w 5936775"/>
              <a:gd name="connsiteY6" fmla="*/ 516492 h 1174444"/>
              <a:gd name="connsiteX7" fmla="*/ 5936775 w 5936775"/>
              <a:gd name="connsiteY7" fmla="*/ 516490 h 1174444"/>
              <a:gd name="connsiteX8" fmla="*/ 5936775 w 5936775"/>
              <a:gd name="connsiteY8" fmla="*/ 516490 h 1174444"/>
              <a:gd name="connsiteX9" fmla="*/ 5936775 w 5936775"/>
              <a:gd name="connsiteY9" fmla="*/ 713876 h 1174444"/>
              <a:gd name="connsiteX10" fmla="*/ 5936775 w 5936775"/>
              <a:gd name="connsiteY10" fmla="*/ 1042851 h 1174444"/>
              <a:gd name="connsiteX11" fmla="*/ 5805182 w 5936775"/>
              <a:gd name="connsiteY11" fmla="*/ 1174444 h 1174444"/>
              <a:gd name="connsiteX12" fmla="*/ 4947313 w 5936775"/>
              <a:gd name="connsiteY12" fmla="*/ 1174444 h 1174444"/>
              <a:gd name="connsiteX13" fmla="*/ 3463119 w 5936775"/>
              <a:gd name="connsiteY13" fmla="*/ 1174444 h 1174444"/>
              <a:gd name="connsiteX14" fmla="*/ 3463119 w 5936775"/>
              <a:gd name="connsiteY14" fmla="*/ 1174444 h 1174444"/>
              <a:gd name="connsiteX15" fmla="*/ 131593 w 5936775"/>
              <a:gd name="connsiteY15" fmla="*/ 1174444 h 1174444"/>
              <a:gd name="connsiteX16" fmla="*/ 0 w 5936775"/>
              <a:gd name="connsiteY16" fmla="*/ 1042851 h 1174444"/>
              <a:gd name="connsiteX17" fmla="*/ 0 w 5936775"/>
              <a:gd name="connsiteY17" fmla="*/ 713876 h 1174444"/>
              <a:gd name="connsiteX18" fmla="*/ 0 w 5936775"/>
              <a:gd name="connsiteY18" fmla="*/ 516490 h 1174444"/>
              <a:gd name="connsiteX19" fmla="*/ 0 w 5936775"/>
              <a:gd name="connsiteY19" fmla="*/ 516490 h 1174444"/>
              <a:gd name="connsiteX20" fmla="*/ 0 w 5936775"/>
              <a:gd name="connsiteY20" fmla="*/ 516492 h 1174444"/>
              <a:gd name="connsiteX0" fmla="*/ 0 w 5936775"/>
              <a:gd name="connsiteY0" fmla="*/ 516492 h 1174444"/>
              <a:gd name="connsiteX1" fmla="*/ 131593 w 5936775"/>
              <a:gd name="connsiteY1" fmla="*/ 384899 h 1174444"/>
              <a:gd name="connsiteX2" fmla="*/ 3666319 w 5936775"/>
              <a:gd name="connsiteY2" fmla="*/ 372199 h 1174444"/>
              <a:gd name="connsiteX3" fmla="*/ 4125660 w 5936775"/>
              <a:gd name="connsiteY3" fmla="*/ 0 h 1174444"/>
              <a:gd name="connsiteX4" fmla="*/ 4706013 w 5936775"/>
              <a:gd name="connsiteY4" fmla="*/ 346799 h 1174444"/>
              <a:gd name="connsiteX5" fmla="*/ 5805182 w 5936775"/>
              <a:gd name="connsiteY5" fmla="*/ 384899 h 1174444"/>
              <a:gd name="connsiteX6" fmla="*/ 5936775 w 5936775"/>
              <a:gd name="connsiteY6" fmla="*/ 516492 h 1174444"/>
              <a:gd name="connsiteX7" fmla="*/ 5936775 w 5936775"/>
              <a:gd name="connsiteY7" fmla="*/ 516490 h 1174444"/>
              <a:gd name="connsiteX8" fmla="*/ 5936775 w 5936775"/>
              <a:gd name="connsiteY8" fmla="*/ 516490 h 1174444"/>
              <a:gd name="connsiteX9" fmla="*/ 5936775 w 5936775"/>
              <a:gd name="connsiteY9" fmla="*/ 713876 h 1174444"/>
              <a:gd name="connsiteX10" fmla="*/ 5936775 w 5936775"/>
              <a:gd name="connsiteY10" fmla="*/ 1042851 h 1174444"/>
              <a:gd name="connsiteX11" fmla="*/ 5805182 w 5936775"/>
              <a:gd name="connsiteY11" fmla="*/ 1174444 h 1174444"/>
              <a:gd name="connsiteX12" fmla="*/ 4947313 w 5936775"/>
              <a:gd name="connsiteY12" fmla="*/ 1174444 h 1174444"/>
              <a:gd name="connsiteX13" fmla="*/ 3463119 w 5936775"/>
              <a:gd name="connsiteY13" fmla="*/ 1174444 h 1174444"/>
              <a:gd name="connsiteX14" fmla="*/ 3463119 w 5936775"/>
              <a:gd name="connsiteY14" fmla="*/ 1174444 h 1174444"/>
              <a:gd name="connsiteX15" fmla="*/ 131593 w 5936775"/>
              <a:gd name="connsiteY15" fmla="*/ 1174444 h 1174444"/>
              <a:gd name="connsiteX16" fmla="*/ 0 w 5936775"/>
              <a:gd name="connsiteY16" fmla="*/ 1042851 h 1174444"/>
              <a:gd name="connsiteX17" fmla="*/ 0 w 5936775"/>
              <a:gd name="connsiteY17" fmla="*/ 713876 h 1174444"/>
              <a:gd name="connsiteX18" fmla="*/ 0 w 5936775"/>
              <a:gd name="connsiteY18" fmla="*/ 516490 h 1174444"/>
              <a:gd name="connsiteX19" fmla="*/ 0 w 5936775"/>
              <a:gd name="connsiteY19" fmla="*/ 516490 h 1174444"/>
              <a:gd name="connsiteX20" fmla="*/ 0 w 5936775"/>
              <a:gd name="connsiteY20" fmla="*/ 516492 h 1174444"/>
              <a:gd name="connsiteX0" fmla="*/ 0 w 5936775"/>
              <a:gd name="connsiteY0" fmla="*/ 516492 h 1174444"/>
              <a:gd name="connsiteX1" fmla="*/ 131593 w 5936775"/>
              <a:gd name="connsiteY1" fmla="*/ 384899 h 1174444"/>
              <a:gd name="connsiteX2" fmla="*/ 3666319 w 5936775"/>
              <a:gd name="connsiteY2" fmla="*/ 372199 h 1174444"/>
              <a:gd name="connsiteX3" fmla="*/ 4125660 w 5936775"/>
              <a:gd name="connsiteY3" fmla="*/ 0 h 1174444"/>
              <a:gd name="connsiteX4" fmla="*/ 4706013 w 5936775"/>
              <a:gd name="connsiteY4" fmla="*/ 346799 h 1174444"/>
              <a:gd name="connsiteX5" fmla="*/ 5805182 w 5936775"/>
              <a:gd name="connsiteY5" fmla="*/ 384899 h 1174444"/>
              <a:gd name="connsiteX6" fmla="*/ 5936775 w 5936775"/>
              <a:gd name="connsiteY6" fmla="*/ 516492 h 1174444"/>
              <a:gd name="connsiteX7" fmla="*/ 5936775 w 5936775"/>
              <a:gd name="connsiteY7" fmla="*/ 516490 h 1174444"/>
              <a:gd name="connsiteX8" fmla="*/ 5936775 w 5936775"/>
              <a:gd name="connsiteY8" fmla="*/ 516490 h 1174444"/>
              <a:gd name="connsiteX9" fmla="*/ 5936775 w 5936775"/>
              <a:gd name="connsiteY9" fmla="*/ 713876 h 1174444"/>
              <a:gd name="connsiteX10" fmla="*/ 5936775 w 5936775"/>
              <a:gd name="connsiteY10" fmla="*/ 1042851 h 1174444"/>
              <a:gd name="connsiteX11" fmla="*/ 5805182 w 5936775"/>
              <a:gd name="connsiteY11" fmla="*/ 1174444 h 1174444"/>
              <a:gd name="connsiteX12" fmla="*/ 4947313 w 5936775"/>
              <a:gd name="connsiteY12" fmla="*/ 1174444 h 1174444"/>
              <a:gd name="connsiteX13" fmla="*/ 3463119 w 5936775"/>
              <a:gd name="connsiteY13" fmla="*/ 1174444 h 1174444"/>
              <a:gd name="connsiteX14" fmla="*/ 3463119 w 5936775"/>
              <a:gd name="connsiteY14" fmla="*/ 1174444 h 1174444"/>
              <a:gd name="connsiteX15" fmla="*/ 131593 w 5936775"/>
              <a:gd name="connsiteY15" fmla="*/ 1174444 h 1174444"/>
              <a:gd name="connsiteX16" fmla="*/ 0 w 5936775"/>
              <a:gd name="connsiteY16" fmla="*/ 1042851 h 1174444"/>
              <a:gd name="connsiteX17" fmla="*/ 0 w 5936775"/>
              <a:gd name="connsiteY17" fmla="*/ 713876 h 1174444"/>
              <a:gd name="connsiteX18" fmla="*/ 0 w 5936775"/>
              <a:gd name="connsiteY18" fmla="*/ 516490 h 1174444"/>
              <a:gd name="connsiteX19" fmla="*/ 0 w 5936775"/>
              <a:gd name="connsiteY19" fmla="*/ 516490 h 1174444"/>
              <a:gd name="connsiteX20" fmla="*/ 0 w 5936775"/>
              <a:gd name="connsiteY20" fmla="*/ 516492 h 117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36775" h="1174444">
                <a:moveTo>
                  <a:pt x="0" y="516492"/>
                </a:moveTo>
                <a:cubicBezTo>
                  <a:pt x="0" y="443815"/>
                  <a:pt x="58916" y="384899"/>
                  <a:pt x="131593" y="384899"/>
                </a:cubicBezTo>
                <a:lnTo>
                  <a:pt x="3666319" y="372199"/>
                </a:lnTo>
                <a:cubicBezTo>
                  <a:pt x="3819433" y="248133"/>
                  <a:pt x="3896346" y="124066"/>
                  <a:pt x="4125660" y="0"/>
                </a:cubicBezTo>
                <a:cubicBezTo>
                  <a:pt x="4420711" y="115600"/>
                  <a:pt x="4512562" y="231199"/>
                  <a:pt x="4706013" y="346799"/>
                </a:cubicBezTo>
                <a:lnTo>
                  <a:pt x="5805182" y="384899"/>
                </a:lnTo>
                <a:cubicBezTo>
                  <a:pt x="5877859" y="384899"/>
                  <a:pt x="5936775" y="443815"/>
                  <a:pt x="5936775" y="516492"/>
                </a:cubicBezTo>
                <a:lnTo>
                  <a:pt x="5936775" y="516490"/>
                </a:lnTo>
                <a:lnTo>
                  <a:pt x="5936775" y="516490"/>
                </a:lnTo>
                <a:lnTo>
                  <a:pt x="5936775" y="713876"/>
                </a:lnTo>
                <a:lnTo>
                  <a:pt x="5936775" y="1042851"/>
                </a:lnTo>
                <a:cubicBezTo>
                  <a:pt x="5936775" y="1115528"/>
                  <a:pt x="5877859" y="1174444"/>
                  <a:pt x="5805182" y="1174444"/>
                </a:cubicBezTo>
                <a:lnTo>
                  <a:pt x="4947313" y="1174444"/>
                </a:lnTo>
                <a:lnTo>
                  <a:pt x="3463119" y="1174444"/>
                </a:lnTo>
                <a:lnTo>
                  <a:pt x="3463119" y="1174444"/>
                </a:lnTo>
                <a:lnTo>
                  <a:pt x="131593" y="1174444"/>
                </a:lnTo>
                <a:cubicBezTo>
                  <a:pt x="58916" y="1174444"/>
                  <a:pt x="0" y="1115528"/>
                  <a:pt x="0" y="1042851"/>
                </a:cubicBezTo>
                <a:lnTo>
                  <a:pt x="0" y="713876"/>
                </a:lnTo>
                <a:lnTo>
                  <a:pt x="0" y="516490"/>
                </a:lnTo>
                <a:lnTo>
                  <a:pt x="0" y="516490"/>
                </a:lnTo>
                <a:lnTo>
                  <a:pt x="0" y="516492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860" b="1" dirty="0">
                <a:solidFill>
                  <a:srgbClr val="FF0000"/>
                </a:solidFill>
              </a:rPr>
              <a:t/>
            </a:r>
            <a:br>
              <a:rPr lang="en-US" altLang="zh-CN" sz="4860" b="1" dirty="0">
                <a:solidFill>
                  <a:srgbClr val="FF0000"/>
                </a:solidFill>
              </a:rPr>
            </a:br>
            <a:r>
              <a:rPr lang="en-US" altLang="zh-CN" sz="4860" b="1" dirty="0">
                <a:solidFill>
                  <a:srgbClr val="FF0000"/>
                </a:solidFill>
              </a:rPr>
              <a:t>How are you doing?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015" y="1352840"/>
            <a:ext cx="1823681" cy="24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8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7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20" grpId="0" animBg="1"/>
      <p:bldP spid="20" grpId="1" animBg="1"/>
      <p:bldP spid="20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D003"/>
            </a:gs>
            <a:gs pos="100000">
              <a:srgbClr val="E3884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标注 5"/>
          <p:cNvSpPr/>
          <p:nvPr/>
        </p:nvSpPr>
        <p:spPr>
          <a:xfrm>
            <a:off x="1571590" y="3844760"/>
            <a:ext cx="7428399" cy="1113608"/>
          </a:xfrm>
          <a:custGeom>
            <a:avLst/>
            <a:gdLst>
              <a:gd name="connsiteX0" fmla="*/ 0 w 7702005"/>
              <a:gd name="connsiteY0" fmla="*/ 206228 h 1237342"/>
              <a:gd name="connsiteX1" fmla="*/ 206228 w 7702005"/>
              <a:gd name="connsiteY1" fmla="*/ 0 h 1237342"/>
              <a:gd name="connsiteX2" fmla="*/ 1283668 w 7702005"/>
              <a:gd name="connsiteY2" fmla="*/ 0 h 1237342"/>
              <a:gd name="connsiteX3" fmla="*/ 1283668 w 7702005"/>
              <a:gd name="connsiteY3" fmla="*/ 0 h 1237342"/>
              <a:gd name="connsiteX4" fmla="*/ 3209169 w 7702005"/>
              <a:gd name="connsiteY4" fmla="*/ 0 h 1237342"/>
              <a:gd name="connsiteX5" fmla="*/ 7495777 w 7702005"/>
              <a:gd name="connsiteY5" fmla="*/ 0 h 1237342"/>
              <a:gd name="connsiteX6" fmla="*/ 7702005 w 7702005"/>
              <a:gd name="connsiteY6" fmla="*/ 206228 h 1237342"/>
              <a:gd name="connsiteX7" fmla="*/ 7702005 w 7702005"/>
              <a:gd name="connsiteY7" fmla="*/ 206224 h 1237342"/>
              <a:gd name="connsiteX8" fmla="*/ 7702005 w 7702005"/>
              <a:gd name="connsiteY8" fmla="*/ 206224 h 1237342"/>
              <a:gd name="connsiteX9" fmla="*/ 7702005 w 7702005"/>
              <a:gd name="connsiteY9" fmla="*/ 515559 h 1237342"/>
              <a:gd name="connsiteX10" fmla="*/ 7702005 w 7702005"/>
              <a:gd name="connsiteY10" fmla="*/ 1031114 h 1237342"/>
              <a:gd name="connsiteX11" fmla="*/ 7495777 w 7702005"/>
              <a:gd name="connsiteY11" fmla="*/ 1237342 h 1237342"/>
              <a:gd name="connsiteX12" fmla="*/ 3209169 w 7702005"/>
              <a:gd name="connsiteY12" fmla="*/ 1237342 h 1237342"/>
              <a:gd name="connsiteX13" fmla="*/ 1283668 w 7702005"/>
              <a:gd name="connsiteY13" fmla="*/ 1237342 h 1237342"/>
              <a:gd name="connsiteX14" fmla="*/ 1283668 w 7702005"/>
              <a:gd name="connsiteY14" fmla="*/ 1237342 h 1237342"/>
              <a:gd name="connsiteX15" fmla="*/ 206228 w 7702005"/>
              <a:gd name="connsiteY15" fmla="*/ 1237342 h 1237342"/>
              <a:gd name="connsiteX16" fmla="*/ 0 w 7702005"/>
              <a:gd name="connsiteY16" fmla="*/ 1031114 h 1237342"/>
              <a:gd name="connsiteX17" fmla="*/ 0 w 7702005"/>
              <a:gd name="connsiteY17" fmla="*/ 515559 h 1237342"/>
              <a:gd name="connsiteX18" fmla="*/ -551772 w 7702005"/>
              <a:gd name="connsiteY18" fmla="*/ 617112 h 1237342"/>
              <a:gd name="connsiteX19" fmla="*/ 0 w 7702005"/>
              <a:gd name="connsiteY19" fmla="*/ 206224 h 1237342"/>
              <a:gd name="connsiteX20" fmla="*/ 0 w 7702005"/>
              <a:gd name="connsiteY20" fmla="*/ 206228 h 1237342"/>
              <a:gd name="connsiteX0" fmla="*/ 551772 w 8253777"/>
              <a:gd name="connsiteY0" fmla="*/ 206228 h 1237342"/>
              <a:gd name="connsiteX1" fmla="*/ 758000 w 8253777"/>
              <a:gd name="connsiteY1" fmla="*/ 0 h 1237342"/>
              <a:gd name="connsiteX2" fmla="*/ 1835440 w 8253777"/>
              <a:gd name="connsiteY2" fmla="*/ 0 h 1237342"/>
              <a:gd name="connsiteX3" fmla="*/ 1835440 w 8253777"/>
              <a:gd name="connsiteY3" fmla="*/ 0 h 1237342"/>
              <a:gd name="connsiteX4" fmla="*/ 3760941 w 8253777"/>
              <a:gd name="connsiteY4" fmla="*/ 0 h 1237342"/>
              <a:gd name="connsiteX5" fmla="*/ 8047549 w 8253777"/>
              <a:gd name="connsiteY5" fmla="*/ 0 h 1237342"/>
              <a:gd name="connsiteX6" fmla="*/ 8253777 w 8253777"/>
              <a:gd name="connsiteY6" fmla="*/ 206228 h 1237342"/>
              <a:gd name="connsiteX7" fmla="*/ 8253777 w 8253777"/>
              <a:gd name="connsiteY7" fmla="*/ 206224 h 1237342"/>
              <a:gd name="connsiteX8" fmla="*/ 8253777 w 8253777"/>
              <a:gd name="connsiteY8" fmla="*/ 206224 h 1237342"/>
              <a:gd name="connsiteX9" fmla="*/ 8253777 w 8253777"/>
              <a:gd name="connsiteY9" fmla="*/ 515559 h 1237342"/>
              <a:gd name="connsiteX10" fmla="*/ 8253777 w 8253777"/>
              <a:gd name="connsiteY10" fmla="*/ 1031114 h 1237342"/>
              <a:gd name="connsiteX11" fmla="*/ 8047549 w 8253777"/>
              <a:gd name="connsiteY11" fmla="*/ 1237342 h 1237342"/>
              <a:gd name="connsiteX12" fmla="*/ 3760941 w 8253777"/>
              <a:gd name="connsiteY12" fmla="*/ 1237342 h 1237342"/>
              <a:gd name="connsiteX13" fmla="*/ 1835440 w 8253777"/>
              <a:gd name="connsiteY13" fmla="*/ 1237342 h 1237342"/>
              <a:gd name="connsiteX14" fmla="*/ 1835440 w 8253777"/>
              <a:gd name="connsiteY14" fmla="*/ 1237342 h 1237342"/>
              <a:gd name="connsiteX15" fmla="*/ 758000 w 8253777"/>
              <a:gd name="connsiteY15" fmla="*/ 1237342 h 1237342"/>
              <a:gd name="connsiteX16" fmla="*/ 551772 w 8253777"/>
              <a:gd name="connsiteY16" fmla="*/ 1031114 h 1237342"/>
              <a:gd name="connsiteX17" fmla="*/ 551772 w 8253777"/>
              <a:gd name="connsiteY17" fmla="*/ 791330 h 1237342"/>
              <a:gd name="connsiteX18" fmla="*/ 0 w 8253777"/>
              <a:gd name="connsiteY18" fmla="*/ 617112 h 1237342"/>
              <a:gd name="connsiteX19" fmla="*/ 551772 w 8253777"/>
              <a:gd name="connsiteY19" fmla="*/ 206224 h 1237342"/>
              <a:gd name="connsiteX20" fmla="*/ 551772 w 8253777"/>
              <a:gd name="connsiteY20" fmla="*/ 206228 h 1237342"/>
              <a:gd name="connsiteX0" fmla="*/ 551772 w 8253777"/>
              <a:gd name="connsiteY0" fmla="*/ 206228 h 1237342"/>
              <a:gd name="connsiteX1" fmla="*/ 758000 w 8253777"/>
              <a:gd name="connsiteY1" fmla="*/ 0 h 1237342"/>
              <a:gd name="connsiteX2" fmla="*/ 1835440 w 8253777"/>
              <a:gd name="connsiteY2" fmla="*/ 0 h 1237342"/>
              <a:gd name="connsiteX3" fmla="*/ 1835440 w 8253777"/>
              <a:gd name="connsiteY3" fmla="*/ 0 h 1237342"/>
              <a:gd name="connsiteX4" fmla="*/ 3760941 w 8253777"/>
              <a:gd name="connsiteY4" fmla="*/ 0 h 1237342"/>
              <a:gd name="connsiteX5" fmla="*/ 8047549 w 8253777"/>
              <a:gd name="connsiteY5" fmla="*/ 0 h 1237342"/>
              <a:gd name="connsiteX6" fmla="*/ 8253777 w 8253777"/>
              <a:gd name="connsiteY6" fmla="*/ 206228 h 1237342"/>
              <a:gd name="connsiteX7" fmla="*/ 8253777 w 8253777"/>
              <a:gd name="connsiteY7" fmla="*/ 206224 h 1237342"/>
              <a:gd name="connsiteX8" fmla="*/ 8253777 w 8253777"/>
              <a:gd name="connsiteY8" fmla="*/ 206224 h 1237342"/>
              <a:gd name="connsiteX9" fmla="*/ 8253777 w 8253777"/>
              <a:gd name="connsiteY9" fmla="*/ 515559 h 1237342"/>
              <a:gd name="connsiteX10" fmla="*/ 8253777 w 8253777"/>
              <a:gd name="connsiteY10" fmla="*/ 1031114 h 1237342"/>
              <a:gd name="connsiteX11" fmla="*/ 8047549 w 8253777"/>
              <a:gd name="connsiteY11" fmla="*/ 1237342 h 1237342"/>
              <a:gd name="connsiteX12" fmla="*/ 3760941 w 8253777"/>
              <a:gd name="connsiteY12" fmla="*/ 1237342 h 1237342"/>
              <a:gd name="connsiteX13" fmla="*/ 1835440 w 8253777"/>
              <a:gd name="connsiteY13" fmla="*/ 1237342 h 1237342"/>
              <a:gd name="connsiteX14" fmla="*/ 1835440 w 8253777"/>
              <a:gd name="connsiteY14" fmla="*/ 1237342 h 1237342"/>
              <a:gd name="connsiteX15" fmla="*/ 758000 w 8253777"/>
              <a:gd name="connsiteY15" fmla="*/ 1237342 h 1237342"/>
              <a:gd name="connsiteX16" fmla="*/ 551772 w 8253777"/>
              <a:gd name="connsiteY16" fmla="*/ 1031114 h 1237342"/>
              <a:gd name="connsiteX17" fmla="*/ 551772 w 8253777"/>
              <a:gd name="connsiteY17" fmla="*/ 791330 h 1237342"/>
              <a:gd name="connsiteX18" fmla="*/ 0 w 8253777"/>
              <a:gd name="connsiteY18" fmla="*/ 617112 h 1237342"/>
              <a:gd name="connsiteX19" fmla="*/ 241891 w 8253777"/>
              <a:gd name="connsiteY19" fmla="*/ 362858 h 1237342"/>
              <a:gd name="connsiteX20" fmla="*/ 551772 w 8253777"/>
              <a:gd name="connsiteY20" fmla="*/ 206224 h 1237342"/>
              <a:gd name="connsiteX21" fmla="*/ 551772 w 8253777"/>
              <a:gd name="connsiteY21" fmla="*/ 206228 h 1237342"/>
              <a:gd name="connsiteX0" fmla="*/ 551772 w 8253777"/>
              <a:gd name="connsiteY0" fmla="*/ 206228 h 1237342"/>
              <a:gd name="connsiteX1" fmla="*/ 758000 w 8253777"/>
              <a:gd name="connsiteY1" fmla="*/ 0 h 1237342"/>
              <a:gd name="connsiteX2" fmla="*/ 1835440 w 8253777"/>
              <a:gd name="connsiteY2" fmla="*/ 0 h 1237342"/>
              <a:gd name="connsiteX3" fmla="*/ 1835440 w 8253777"/>
              <a:gd name="connsiteY3" fmla="*/ 0 h 1237342"/>
              <a:gd name="connsiteX4" fmla="*/ 3760941 w 8253777"/>
              <a:gd name="connsiteY4" fmla="*/ 0 h 1237342"/>
              <a:gd name="connsiteX5" fmla="*/ 8047549 w 8253777"/>
              <a:gd name="connsiteY5" fmla="*/ 0 h 1237342"/>
              <a:gd name="connsiteX6" fmla="*/ 8253777 w 8253777"/>
              <a:gd name="connsiteY6" fmla="*/ 206228 h 1237342"/>
              <a:gd name="connsiteX7" fmla="*/ 8253777 w 8253777"/>
              <a:gd name="connsiteY7" fmla="*/ 206224 h 1237342"/>
              <a:gd name="connsiteX8" fmla="*/ 8253777 w 8253777"/>
              <a:gd name="connsiteY8" fmla="*/ 206224 h 1237342"/>
              <a:gd name="connsiteX9" fmla="*/ 8253777 w 8253777"/>
              <a:gd name="connsiteY9" fmla="*/ 515559 h 1237342"/>
              <a:gd name="connsiteX10" fmla="*/ 8253777 w 8253777"/>
              <a:gd name="connsiteY10" fmla="*/ 1031114 h 1237342"/>
              <a:gd name="connsiteX11" fmla="*/ 8047549 w 8253777"/>
              <a:gd name="connsiteY11" fmla="*/ 1237342 h 1237342"/>
              <a:gd name="connsiteX12" fmla="*/ 3760941 w 8253777"/>
              <a:gd name="connsiteY12" fmla="*/ 1237342 h 1237342"/>
              <a:gd name="connsiteX13" fmla="*/ 1835440 w 8253777"/>
              <a:gd name="connsiteY13" fmla="*/ 1237342 h 1237342"/>
              <a:gd name="connsiteX14" fmla="*/ 1835440 w 8253777"/>
              <a:gd name="connsiteY14" fmla="*/ 1237342 h 1237342"/>
              <a:gd name="connsiteX15" fmla="*/ 758000 w 8253777"/>
              <a:gd name="connsiteY15" fmla="*/ 1237342 h 1237342"/>
              <a:gd name="connsiteX16" fmla="*/ 551772 w 8253777"/>
              <a:gd name="connsiteY16" fmla="*/ 1031114 h 1237342"/>
              <a:gd name="connsiteX17" fmla="*/ 551772 w 8253777"/>
              <a:gd name="connsiteY17" fmla="*/ 791330 h 1237342"/>
              <a:gd name="connsiteX18" fmla="*/ 227377 w 8253777"/>
              <a:gd name="connsiteY18" fmla="*/ 740230 h 1237342"/>
              <a:gd name="connsiteX19" fmla="*/ 0 w 8253777"/>
              <a:gd name="connsiteY19" fmla="*/ 617112 h 1237342"/>
              <a:gd name="connsiteX20" fmla="*/ 241891 w 8253777"/>
              <a:gd name="connsiteY20" fmla="*/ 362858 h 1237342"/>
              <a:gd name="connsiteX21" fmla="*/ 551772 w 8253777"/>
              <a:gd name="connsiteY21" fmla="*/ 206224 h 1237342"/>
              <a:gd name="connsiteX22" fmla="*/ 551772 w 8253777"/>
              <a:gd name="connsiteY22" fmla="*/ 206228 h 1237342"/>
              <a:gd name="connsiteX0" fmla="*/ 551772 w 8253777"/>
              <a:gd name="connsiteY0" fmla="*/ 206228 h 1237342"/>
              <a:gd name="connsiteX1" fmla="*/ 758000 w 8253777"/>
              <a:gd name="connsiteY1" fmla="*/ 0 h 1237342"/>
              <a:gd name="connsiteX2" fmla="*/ 1835440 w 8253777"/>
              <a:gd name="connsiteY2" fmla="*/ 0 h 1237342"/>
              <a:gd name="connsiteX3" fmla="*/ 1835440 w 8253777"/>
              <a:gd name="connsiteY3" fmla="*/ 0 h 1237342"/>
              <a:gd name="connsiteX4" fmla="*/ 3760941 w 8253777"/>
              <a:gd name="connsiteY4" fmla="*/ 0 h 1237342"/>
              <a:gd name="connsiteX5" fmla="*/ 8047549 w 8253777"/>
              <a:gd name="connsiteY5" fmla="*/ 0 h 1237342"/>
              <a:gd name="connsiteX6" fmla="*/ 8253777 w 8253777"/>
              <a:gd name="connsiteY6" fmla="*/ 206228 h 1237342"/>
              <a:gd name="connsiteX7" fmla="*/ 8253777 w 8253777"/>
              <a:gd name="connsiteY7" fmla="*/ 206224 h 1237342"/>
              <a:gd name="connsiteX8" fmla="*/ 8253777 w 8253777"/>
              <a:gd name="connsiteY8" fmla="*/ 206224 h 1237342"/>
              <a:gd name="connsiteX9" fmla="*/ 8253777 w 8253777"/>
              <a:gd name="connsiteY9" fmla="*/ 515559 h 1237342"/>
              <a:gd name="connsiteX10" fmla="*/ 8253777 w 8253777"/>
              <a:gd name="connsiteY10" fmla="*/ 1031114 h 1237342"/>
              <a:gd name="connsiteX11" fmla="*/ 8047549 w 8253777"/>
              <a:gd name="connsiteY11" fmla="*/ 1237342 h 1237342"/>
              <a:gd name="connsiteX12" fmla="*/ 3760941 w 8253777"/>
              <a:gd name="connsiteY12" fmla="*/ 1237342 h 1237342"/>
              <a:gd name="connsiteX13" fmla="*/ 1835440 w 8253777"/>
              <a:gd name="connsiteY13" fmla="*/ 1237342 h 1237342"/>
              <a:gd name="connsiteX14" fmla="*/ 1835440 w 8253777"/>
              <a:gd name="connsiteY14" fmla="*/ 1237342 h 1237342"/>
              <a:gd name="connsiteX15" fmla="*/ 758000 w 8253777"/>
              <a:gd name="connsiteY15" fmla="*/ 1237342 h 1237342"/>
              <a:gd name="connsiteX16" fmla="*/ 551772 w 8253777"/>
              <a:gd name="connsiteY16" fmla="*/ 1031114 h 1237342"/>
              <a:gd name="connsiteX17" fmla="*/ 551772 w 8253777"/>
              <a:gd name="connsiteY17" fmla="*/ 791330 h 1237342"/>
              <a:gd name="connsiteX18" fmla="*/ 227377 w 8253777"/>
              <a:gd name="connsiteY18" fmla="*/ 740230 h 1237342"/>
              <a:gd name="connsiteX19" fmla="*/ 0 w 8253777"/>
              <a:gd name="connsiteY19" fmla="*/ 617112 h 1237342"/>
              <a:gd name="connsiteX20" fmla="*/ 285434 w 8253777"/>
              <a:gd name="connsiteY20" fmla="*/ 406400 h 1237342"/>
              <a:gd name="connsiteX21" fmla="*/ 551772 w 8253777"/>
              <a:gd name="connsiteY21" fmla="*/ 206224 h 1237342"/>
              <a:gd name="connsiteX22" fmla="*/ 551772 w 8253777"/>
              <a:gd name="connsiteY22" fmla="*/ 206228 h 123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253777" h="1237342">
                <a:moveTo>
                  <a:pt x="551772" y="206228"/>
                </a:moveTo>
                <a:cubicBezTo>
                  <a:pt x="551772" y="92331"/>
                  <a:pt x="644103" y="0"/>
                  <a:pt x="758000" y="0"/>
                </a:cubicBezTo>
                <a:lnTo>
                  <a:pt x="1835440" y="0"/>
                </a:lnTo>
                <a:lnTo>
                  <a:pt x="1835440" y="0"/>
                </a:lnTo>
                <a:lnTo>
                  <a:pt x="3760941" y="0"/>
                </a:lnTo>
                <a:lnTo>
                  <a:pt x="8047549" y="0"/>
                </a:lnTo>
                <a:cubicBezTo>
                  <a:pt x="8161446" y="0"/>
                  <a:pt x="8253777" y="92331"/>
                  <a:pt x="8253777" y="206228"/>
                </a:cubicBezTo>
                <a:lnTo>
                  <a:pt x="8253777" y="206224"/>
                </a:lnTo>
                <a:lnTo>
                  <a:pt x="8253777" y="206224"/>
                </a:lnTo>
                <a:lnTo>
                  <a:pt x="8253777" y="515559"/>
                </a:lnTo>
                <a:lnTo>
                  <a:pt x="8253777" y="1031114"/>
                </a:lnTo>
                <a:cubicBezTo>
                  <a:pt x="8253777" y="1145011"/>
                  <a:pt x="8161446" y="1237342"/>
                  <a:pt x="8047549" y="1237342"/>
                </a:cubicBezTo>
                <a:lnTo>
                  <a:pt x="3760941" y="1237342"/>
                </a:lnTo>
                <a:lnTo>
                  <a:pt x="1835440" y="1237342"/>
                </a:lnTo>
                <a:lnTo>
                  <a:pt x="1835440" y="1237342"/>
                </a:lnTo>
                <a:lnTo>
                  <a:pt x="758000" y="1237342"/>
                </a:lnTo>
                <a:cubicBezTo>
                  <a:pt x="644103" y="1237342"/>
                  <a:pt x="551772" y="1145011"/>
                  <a:pt x="551772" y="1031114"/>
                </a:cubicBezTo>
                <a:lnTo>
                  <a:pt x="551772" y="791330"/>
                </a:lnTo>
                <a:cubicBezTo>
                  <a:pt x="462993" y="759782"/>
                  <a:pt x="316156" y="771778"/>
                  <a:pt x="227377" y="740230"/>
                </a:cubicBezTo>
                <a:lnTo>
                  <a:pt x="0" y="617112"/>
                </a:lnTo>
                <a:cubicBezTo>
                  <a:pt x="90307" y="546875"/>
                  <a:pt x="195127" y="476637"/>
                  <a:pt x="285434" y="406400"/>
                </a:cubicBezTo>
                <a:lnTo>
                  <a:pt x="551772" y="206224"/>
                </a:lnTo>
                <a:lnTo>
                  <a:pt x="551772" y="206228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860" b="1" dirty="0">
                <a:solidFill>
                  <a:srgbClr val="5C0000"/>
                </a:solidFill>
              </a:rPr>
              <a:t>    I’m fine. What about you?</a:t>
            </a:r>
            <a:endParaRPr lang="zh-CN" altLang="en-US" sz="4860" b="1" dirty="0">
              <a:solidFill>
                <a:srgbClr val="5C0000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667" y1="45667" x2="36333" y2="49667"/>
                        <a14:foregroundMark x1="62000" y1="22000" x2="70333" y2="30333"/>
                        <a14:foregroundMark x1="21000" y1="48333" x2="40333" y2="41667"/>
                        <a14:foregroundMark x1="51667" y1="25667" x2="51667" y2="25667"/>
                        <a14:foregroundMark x1="42667" y1="75000" x2="70333" y2="67333"/>
                        <a14:foregroundMark x1="69667" y1="60000" x2="59000" y2="69667"/>
                        <a14:foregroundMark x1="37333" y1="55667" x2="38667" y2="50667"/>
                        <a14:foregroundMark x1="26000" y1="55667" x2="26667" y2="49333"/>
                        <a14:foregroundMark x1="58667" y1="37000" x2="58667" y2="29667"/>
                        <a14:foregroundMark x1="71333" y1="38333" x2="68667" y2="32000"/>
                        <a14:foregroundMark x1="57000" y1="38333" x2="57000" y2="38333"/>
                        <a14:foregroundMark x1="70000" y1="40667" x2="70000" y2="40667"/>
                        <a14:foregroundMark x1="83333" y1="24667" x2="83333" y2="24667"/>
                        <a14:foregroundMark x1="83000" y1="23333" x2="83000" y2="23333"/>
                        <a14:foregroundMark x1="72000" y1="18333" x2="72000" y2="18333"/>
                        <a14:foregroundMark x1="62667" y1="17000" x2="62667" y2="17000"/>
                        <a14:foregroundMark x1="58333" y1="16333" x2="58333" y2="16333"/>
                        <a14:foregroundMark x1="71667" y1="60667" x2="71667" y2="60667"/>
                      </a14:backgroundRemoval>
                    </a14:imgEffect>
                  </a14:imgLayer>
                </a14:imgProps>
              </a:ext>
            </a:extLst>
          </a:blip>
          <a:srcRect l="46636" t="7823" r="12297" b="52711"/>
          <a:stretch/>
        </p:blipFill>
        <p:spPr>
          <a:xfrm>
            <a:off x="563702" y="3209044"/>
            <a:ext cx="1056132" cy="1014984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667" y1="45667" x2="36333" y2="49667"/>
                        <a14:foregroundMark x1="62000" y1="22000" x2="70333" y2="30333"/>
                        <a14:foregroundMark x1="21000" y1="48333" x2="40333" y2="41667"/>
                        <a14:foregroundMark x1="51667" y1="25667" x2="51667" y2="25667"/>
                        <a14:foregroundMark x1="42667" y1="75000" x2="70333" y2="67333"/>
                        <a14:foregroundMark x1="69667" y1="60000" x2="59000" y2="69667"/>
                        <a14:foregroundMark x1="37333" y1="55667" x2="38667" y2="50667"/>
                        <a14:foregroundMark x1="26000" y1="55667" x2="26667" y2="49333"/>
                        <a14:foregroundMark x1="58667" y1="37000" x2="58667" y2="29667"/>
                        <a14:foregroundMark x1="71333" y1="38333" x2="68667" y2="32000"/>
                        <a14:foregroundMark x1="57000" y1="38333" x2="57000" y2="38333"/>
                        <a14:foregroundMark x1="70000" y1="40667" x2="70000" y2="40667"/>
                        <a14:foregroundMark x1="83333" y1="24667" x2="83333" y2="24667"/>
                        <a14:foregroundMark x1="83000" y1="23333" x2="83000" y2="23333"/>
                        <a14:foregroundMark x1="72000" y1="18333" x2="72000" y2="18333"/>
                        <a14:foregroundMark x1="62667" y1="17000" x2="62667" y2="17000"/>
                        <a14:foregroundMark x1="58333" y1="16333" x2="58333" y2="16333"/>
                        <a14:foregroundMark x1="71667" y1="60667" x2="71667" y2="60667"/>
                      </a14:backgroundRemoval>
                    </a14:imgEffect>
                  </a14:imgLayer>
                </a14:imgProps>
              </a:ext>
            </a:extLst>
          </a:blip>
          <a:srcRect t="33867" r="49496" b="39200"/>
          <a:stretch/>
        </p:blipFill>
        <p:spPr>
          <a:xfrm rot="1210586">
            <a:off x="289637" y="2693125"/>
            <a:ext cx="1298839" cy="692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667" y1="45667" x2="36333" y2="49667"/>
                        <a14:foregroundMark x1="62000" y1="22000" x2="70333" y2="30333"/>
                        <a14:foregroundMark x1="21000" y1="48333" x2="40333" y2="41667"/>
                        <a14:foregroundMark x1="51667" y1="25667" x2="51667" y2="25667"/>
                        <a14:foregroundMark x1="42667" y1="75000" x2="70333" y2="67333"/>
                        <a14:foregroundMark x1="69667" y1="60000" x2="59000" y2="69667"/>
                        <a14:foregroundMark x1="37333" y1="55667" x2="38667" y2="50667"/>
                        <a14:foregroundMark x1="26000" y1="55667" x2="26667" y2="49333"/>
                        <a14:foregroundMark x1="58667" y1="37000" x2="58667" y2="29667"/>
                        <a14:foregroundMark x1="71333" y1="38333" x2="68667" y2="32000"/>
                        <a14:foregroundMark x1="57000" y1="38333" x2="57000" y2="38333"/>
                        <a14:foregroundMark x1="70000" y1="40667" x2="70000" y2="40667"/>
                        <a14:foregroundMark x1="83333" y1="24667" x2="83333" y2="24667"/>
                        <a14:foregroundMark x1="83000" y1="23333" x2="83000" y2="23333"/>
                        <a14:foregroundMark x1="72000" y1="18333" x2="72000" y2="18333"/>
                        <a14:foregroundMark x1="62667" y1="17000" x2="62667" y2="17000"/>
                        <a14:foregroundMark x1="58333" y1="16333" x2="58333" y2="16333"/>
                        <a14:foregroundMark x1="71667" y1="60667" x2="71667" y2="60667"/>
                      </a14:backgroundRemoval>
                    </a14:imgEffect>
                  </a14:imgLayer>
                </a14:imgProps>
              </a:ext>
            </a:extLst>
          </a:blip>
          <a:srcRect l="35606" t="53067" r="16926" b="10399"/>
          <a:stretch/>
        </p:blipFill>
        <p:spPr>
          <a:xfrm rot="1661385">
            <a:off x="178052" y="3887778"/>
            <a:ext cx="1464684" cy="1127313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圆角矩形标注 5"/>
          <p:cNvSpPr/>
          <p:nvPr/>
        </p:nvSpPr>
        <p:spPr>
          <a:xfrm>
            <a:off x="1091768" y="1382669"/>
            <a:ext cx="7428399" cy="1710005"/>
          </a:xfrm>
          <a:custGeom>
            <a:avLst/>
            <a:gdLst>
              <a:gd name="connsiteX0" fmla="*/ 0 w 8253777"/>
              <a:gd name="connsiteY0" fmla="*/ 206228 h 1237342"/>
              <a:gd name="connsiteX1" fmla="*/ 206228 w 8253777"/>
              <a:gd name="connsiteY1" fmla="*/ 0 h 1237342"/>
              <a:gd name="connsiteX2" fmla="*/ 1375630 w 8253777"/>
              <a:gd name="connsiteY2" fmla="*/ 0 h 1237342"/>
              <a:gd name="connsiteX3" fmla="*/ 1375630 w 8253777"/>
              <a:gd name="connsiteY3" fmla="*/ 0 h 1237342"/>
              <a:gd name="connsiteX4" fmla="*/ 3439074 w 8253777"/>
              <a:gd name="connsiteY4" fmla="*/ 0 h 1237342"/>
              <a:gd name="connsiteX5" fmla="*/ 8047549 w 8253777"/>
              <a:gd name="connsiteY5" fmla="*/ 0 h 1237342"/>
              <a:gd name="connsiteX6" fmla="*/ 8253777 w 8253777"/>
              <a:gd name="connsiteY6" fmla="*/ 206228 h 1237342"/>
              <a:gd name="connsiteX7" fmla="*/ 8253777 w 8253777"/>
              <a:gd name="connsiteY7" fmla="*/ 721783 h 1237342"/>
              <a:gd name="connsiteX8" fmla="*/ 8253777 w 8253777"/>
              <a:gd name="connsiteY8" fmla="*/ 721783 h 1237342"/>
              <a:gd name="connsiteX9" fmla="*/ 8253777 w 8253777"/>
              <a:gd name="connsiteY9" fmla="*/ 1031118 h 1237342"/>
              <a:gd name="connsiteX10" fmla="*/ 8253777 w 8253777"/>
              <a:gd name="connsiteY10" fmla="*/ 1031114 h 1237342"/>
              <a:gd name="connsiteX11" fmla="*/ 8047549 w 8253777"/>
              <a:gd name="connsiteY11" fmla="*/ 1237342 h 1237342"/>
              <a:gd name="connsiteX12" fmla="*/ 3439074 w 8253777"/>
              <a:gd name="connsiteY12" fmla="*/ 1237342 h 1237342"/>
              <a:gd name="connsiteX13" fmla="*/ 1913886 w 8253777"/>
              <a:gd name="connsiteY13" fmla="*/ 1566178 h 1237342"/>
              <a:gd name="connsiteX14" fmla="*/ 1375630 w 8253777"/>
              <a:gd name="connsiteY14" fmla="*/ 1237342 h 1237342"/>
              <a:gd name="connsiteX15" fmla="*/ 206228 w 8253777"/>
              <a:gd name="connsiteY15" fmla="*/ 1237342 h 1237342"/>
              <a:gd name="connsiteX16" fmla="*/ 0 w 8253777"/>
              <a:gd name="connsiteY16" fmla="*/ 1031114 h 1237342"/>
              <a:gd name="connsiteX17" fmla="*/ 0 w 8253777"/>
              <a:gd name="connsiteY17" fmla="*/ 1031118 h 1237342"/>
              <a:gd name="connsiteX18" fmla="*/ 0 w 8253777"/>
              <a:gd name="connsiteY18" fmla="*/ 721783 h 1237342"/>
              <a:gd name="connsiteX19" fmla="*/ 0 w 8253777"/>
              <a:gd name="connsiteY19" fmla="*/ 721783 h 1237342"/>
              <a:gd name="connsiteX20" fmla="*/ 0 w 8253777"/>
              <a:gd name="connsiteY20" fmla="*/ 206228 h 1237342"/>
              <a:gd name="connsiteX0" fmla="*/ 0 w 8253777"/>
              <a:gd name="connsiteY0" fmla="*/ 206228 h 1602218"/>
              <a:gd name="connsiteX1" fmla="*/ 206228 w 8253777"/>
              <a:gd name="connsiteY1" fmla="*/ 0 h 1602218"/>
              <a:gd name="connsiteX2" fmla="*/ 1375630 w 8253777"/>
              <a:gd name="connsiteY2" fmla="*/ 0 h 1602218"/>
              <a:gd name="connsiteX3" fmla="*/ 1375630 w 8253777"/>
              <a:gd name="connsiteY3" fmla="*/ 0 h 1602218"/>
              <a:gd name="connsiteX4" fmla="*/ 3439074 w 8253777"/>
              <a:gd name="connsiteY4" fmla="*/ 0 h 1602218"/>
              <a:gd name="connsiteX5" fmla="*/ 8047549 w 8253777"/>
              <a:gd name="connsiteY5" fmla="*/ 0 h 1602218"/>
              <a:gd name="connsiteX6" fmla="*/ 8253777 w 8253777"/>
              <a:gd name="connsiteY6" fmla="*/ 206228 h 1602218"/>
              <a:gd name="connsiteX7" fmla="*/ 8253777 w 8253777"/>
              <a:gd name="connsiteY7" fmla="*/ 721783 h 1602218"/>
              <a:gd name="connsiteX8" fmla="*/ 8253777 w 8253777"/>
              <a:gd name="connsiteY8" fmla="*/ 721783 h 1602218"/>
              <a:gd name="connsiteX9" fmla="*/ 8253777 w 8253777"/>
              <a:gd name="connsiteY9" fmla="*/ 1031118 h 1602218"/>
              <a:gd name="connsiteX10" fmla="*/ 8253777 w 8253777"/>
              <a:gd name="connsiteY10" fmla="*/ 1031114 h 1602218"/>
              <a:gd name="connsiteX11" fmla="*/ 8047549 w 8253777"/>
              <a:gd name="connsiteY11" fmla="*/ 1237342 h 1602218"/>
              <a:gd name="connsiteX12" fmla="*/ 4082967 w 8253777"/>
              <a:gd name="connsiteY12" fmla="*/ 1602218 h 1602218"/>
              <a:gd name="connsiteX13" fmla="*/ 3439074 w 8253777"/>
              <a:gd name="connsiteY13" fmla="*/ 1237342 h 1602218"/>
              <a:gd name="connsiteX14" fmla="*/ 1913886 w 8253777"/>
              <a:gd name="connsiteY14" fmla="*/ 1566178 h 1602218"/>
              <a:gd name="connsiteX15" fmla="*/ 1375630 w 8253777"/>
              <a:gd name="connsiteY15" fmla="*/ 1237342 h 1602218"/>
              <a:gd name="connsiteX16" fmla="*/ 206228 w 8253777"/>
              <a:gd name="connsiteY16" fmla="*/ 1237342 h 1602218"/>
              <a:gd name="connsiteX17" fmla="*/ 0 w 8253777"/>
              <a:gd name="connsiteY17" fmla="*/ 1031114 h 1602218"/>
              <a:gd name="connsiteX18" fmla="*/ 0 w 8253777"/>
              <a:gd name="connsiteY18" fmla="*/ 1031118 h 1602218"/>
              <a:gd name="connsiteX19" fmla="*/ 0 w 8253777"/>
              <a:gd name="connsiteY19" fmla="*/ 721783 h 1602218"/>
              <a:gd name="connsiteX20" fmla="*/ 0 w 8253777"/>
              <a:gd name="connsiteY20" fmla="*/ 721783 h 1602218"/>
              <a:gd name="connsiteX21" fmla="*/ 0 w 8253777"/>
              <a:gd name="connsiteY21" fmla="*/ 206228 h 1602218"/>
              <a:gd name="connsiteX0" fmla="*/ 0 w 8253777"/>
              <a:gd name="connsiteY0" fmla="*/ 206228 h 1602218"/>
              <a:gd name="connsiteX1" fmla="*/ 206228 w 8253777"/>
              <a:gd name="connsiteY1" fmla="*/ 0 h 1602218"/>
              <a:gd name="connsiteX2" fmla="*/ 1375630 w 8253777"/>
              <a:gd name="connsiteY2" fmla="*/ 0 h 1602218"/>
              <a:gd name="connsiteX3" fmla="*/ 1375630 w 8253777"/>
              <a:gd name="connsiteY3" fmla="*/ 0 h 1602218"/>
              <a:gd name="connsiteX4" fmla="*/ 3439074 w 8253777"/>
              <a:gd name="connsiteY4" fmla="*/ 0 h 1602218"/>
              <a:gd name="connsiteX5" fmla="*/ 8047549 w 8253777"/>
              <a:gd name="connsiteY5" fmla="*/ 0 h 1602218"/>
              <a:gd name="connsiteX6" fmla="*/ 8253777 w 8253777"/>
              <a:gd name="connsiteY6" fmla="*/ 206228 h 1602218"/>
              <a:gd name="connsiteX7" fmla="*/ 8253777 w 8253777"/>
              <a:gd name="connsiteY7" fmla="*/ 721783 h 1602218"/>
              <a:gd name="connsiteX8" fmla="*/ 8253777 w 8253777"/>
              <a:gd name="connsiteY8" fmla="*/ 721783 h 1602218"/>
              <a:gd name="connsiteX9" fmla="*/ 8253777 w 8253777"/>
              <a:gd name="connsiteY9" fmla="*/ 1031118 h 1602218"/>
              <a:gd name="connsiteX10" fmla="*/ 8253777 w 8253777"/>
              <a:gd name="connsiteY10" fmla="*/ 1031114 h 1602218"/>
              <a:gd name="connsiteX11" fmla="*/ 8047549 w 8253777"/>
              <a:gd name="connsiteY11" fmla="*/ 1237342 h 1602218"/>
              <a:gd name="connsiteX12" fmla="*/ 4082967 w 8253777"/>
              <a:gd name="connsiteY12" fmla="*/ 1602218 h 1602218"/>
              <a:gd name="connsiteX13" fmla="*/ 3439074 w 8253777"/>
              <a:gd name="connsiteY13" fmla="*/ 1237342 h 1602218"/>
              <a:gd name="connsiteX14" fmla="*/ 1913886 w 8253777"/>
              <a:gd name="connsiteY14" fmla="*/ 1566178 h 1602218"/>
              <a:gd name="connsiteX15" fmla="*/ 1375630 w 8253777"/>
              <a:gd name="connsiteY15" fmla="*/ 1237342 h 1602218"/>
              <a:gd name="connsiteX16" fmla="*/ 206228 w 8253777"/>
              <a:gd name="connsiteY16" fmla="*/ 1237342 h 1602218"/>
              <a:gd name="connsiteX17" fmla="*/ 0 w 8253777"/>
              <a:gd name="connsiteY17" fmla="*/ 1031114 h 1602218"/>
              <a:gd name="connsiteX18" fmla="*/ 0 w 8253777"/>
              <a:gd name="connsiteY18" fmla="*/ 1031118 h 1602218"/>
              <a:gd name="connsiteX19" fmla="*/ 0 w 8253777"/>
              <a:gd name="connsiteY19" fmla="*/ 721783 h 1602218"/>
              <a:gd name="connsiteX20" fmla="*/ 0 w 8253777"/>
              <a:gd name="connsiteY20" fmla="*/ 721783 h 1602218"/>
              <a:gd name="connsiteX21" fmla="*/ 0 w 8253777"/>
              <a:gd name="connsiteY21" fmla="*/ 206228 h 1602218"/>
              <a:gd name="connsiteX0" fmla="*/ 0 w 8253777"/>
              <a:gd name="connsiteY0" fmla="*/ 206228 h 1640945"/>
              <a:gd name="connsiteX1" fmla="*/ 206228 w 8253777"/>
              <a:gd name="connsiteY1" fmla="*/ 0 h 1640945"/>
              <a:gd name="connsiteX2" fmla="*/ 1375630 w 8253777"/>
              <a:gd name="connsiteY2" fmla="*/ 0 h 1640945"/>
              <a:gd name="connsiteX3" fmla="*/ 1375630 w 8253777"/>
              <a:gd name="connsiteY3" fmla="*/ 0 h 1640945"/>
              <a:gd name="connsiteX4" fmla="*/ 3439074 w 8253777"/>
              <a:gd name="connsiteY4" fmla="*/ 0 h 1640945"/>
              <a:gd name="connsiteX5" fmla="*/ 8047549 w 8253777"/>
              <a:gd name="connsiteY5" fmla="*/ 0 h 1640945"/>
              <a:gd name="connsiteX6" fmla="*/ 8253777 w 8253777"/>
              <a:gd name="connsiteY6" fmla="*/ 206228 h 1640945"/>
              <a:gd name="connsiteX7" fmla="*/ 8253777 w 8253777"/>
              <a:gd name="connsiteY7" fmla="*/ 721783 h 1640945"/>
              <a:gd name="connsiteX8" fmla="*/ 8253777 w 8253777"/>
              <a:gd name="connsiteY8" fmla="*/ 721783 h 1640945"/>
              <a:gd name="connsiteX9" fmla="*/ 8253777 w 8253777"/>
              <a:gd name="connsiteY9" fmla="*/ 1031118 h 1640945"/>
              <a:gd name="connsiteX10" fmla="*/ 8253777 w 8253777"/>
              <a:gd name="connsiteY10" fmla="*/ 1031114 h 1640945"/>
              <a:gd name="connsiteX11" fmla="*/ 8047549 w 8253777"/>
              <a:gd name="connsiteY11" fmla="*/ 1237342 h 1640945"/>
              <a:gd name="connsiteX12" fmla="*/ 6521367 w 8253777"/>
              <a:gd name="connsiteY12" fmla="*/ 1616732 h 1640945"/>
              <a:gd name="connsiteX13" fmla="*/ 4082967 w 8253777"/>
              <a:gd name="connsiteY13" fmla="*/ 1602218 h 1640945"/>
              <a:gd name="connsiteX14" fmla="*/ 3439074 w 8253777"/>
              <a:gd name="connsiteY14" fmla="*/ 1237342 h 1640945"/>
              <a:gd name="connsiteX15" fmla="*/ 1913886 w 8253777"/>
              <a:gd name="connsiteY15" fmla="*/ 1566178 h 1640945"/>
              <a:gd name="connsiteX16" fmla="*/ 1375630 w 8253777"/>
              <a:gd name="connsiteY16" fmla="*/ 1237342 h 1640945"/>
              <a:gd name="connsiteX17" fmla="*/ 206228 w 8253777"/>
              <a:gd name="connsiteY17" fmla="*/ 1237342 h 1640945"/>
              <a:gd name="connsiteX18" fmla="*/ 0 w 8253777"/>
              <a:gd name="connsiteY18" fmla="*/ 1031114 h 1640945"/>
              <a:gd name="connsiteX19" fmla="*/ 0 w 8253777"/>
              <a:gd name="connsiteY19" fmla="*/ 1031118 h 1640945"/>
              <a:gd name="connsiteX20" fmla="*/ 0 w 8253777"/>
              <a:gd name="connsiteY20" fmla="*/ 721783 h 1640945"/>
              <a:gd name="connsiteX21" fmla="*/ 0 w 8253777"/>
              <a:gd name="connsiteY21" fmla="*/ 721783 h 1640945"/>
              <a:gd name="connsiteX22" fmla="*/ 0 w 8253777"/>
              <a:gd name="connsiteY22" fmla="*/ 206228 h 1640945"/>
              <a:gd name="connsiteX0" fmla="*/ 0 w 8253777"/>
              <a:gd name="connsiteY0" fmla="*/ 206228 h 1616732"/>
              <a:gd name="connsiteX1" fmla="*/ 206228 w 8253777"/>
              <a:gd name="connsiteY1" fmla="*/ 0 h 1616732"/>
              <a:gd name="connsiteX2" fmla="*/ 1375630 w 8253777"/>
              <a:gd name="connsiteY2" fmla="*/ 0 h 1616732"/>
              <a:gd name="connsiteX3" fmla="*/ 1375630 w 8253777"/>
              <a:gd name="connsiteY3" fmla="*/ 0 h 1616732"/>
              <a:gd name="connsiteX4" fmla="*/ 3439074 w 8253777"/>
              <a:gd name="connsiteY4" fmla="*/ 0 h 1616732"/>
              <a:gd name="connsiteX5" fmla="*/ 8047549 w 8253777"/>
              <a:gd name="connsiteY5" fmla="*/ 0 h 1616732"/>
              <a:gd name="connsiteX6" fmla="*/ 8253777 w 8253777"/>
              <a:gd name="connsiteY6" fmla="*/ 206228 h 1616732"/>
              <a:gd name="connsiteX7" fmla="*/ 8253777 w 8253777"/>
              <a:gd name="connsiteY7" fmla="*/ 721783 h 1616732"/>
              <a:gd name="connsiteX8" fmla="*/ 8253777 w 8253777"/>
              <a:gd name="connsiteY8" fmla="*/ 721783 h 1616732"/>
              <a:gd name="connsiteX9" fmla="*/ 8253777 w 8253777"/>
              <a:gd name="connsiteY9" fmla="*/ 1031118 h 1616732"/>
              <a:gd name="connsiteX10" fmla="*/ 8253777 w 8253777"/>
              <a:gd name="connsiteY10" fmla="*/ 1031114 h 1616732"/>
              <a:gd name="connsiteX11" fmla="*/ 8047549 w 8253777"/>
              <a:gd name="connsiteY11" fmla="*/ 1237342 h 1616732"/>
              <a:gd name="connsiteX12" fmla="*/ 6521367 w 8253777"/>
              <a:gd name="connsiteY12" fmla="*/ 1616732 h 1616732"/>
              <a:gd name="connsiteX13" fmla="*/ 4082967 w 8253777"/>
              <a:gd name="connsiteY13" fmla="*/ 1602218 h 1616732"/>
              <a:gd name="connsiteX14" fmla="*/ 3439074 w 8253777"/>
              <a:gd name="connsiteY14" fmla="*/ 1237342 h 1616732"/>
              <a:gd name="connsiteX15" fmla="*/ 1913886 w 8253777"/>
              <a:gd name="connsiteY15" fmla="*/ 1566178 h 1616732"/>
              <a:gd name="connsiteX16" fmla="*/ 1375630 w 8253777"/>
              <a:gd name="connsiteY16" fmla="*/ 1237342 h 1616732"/>
              <a:gd name="connsiteX17" fmla="*/ 206228 w 8253777"/>
              <a:gd name="connsiteY17" fmla="*/ 1237342 h 1616732"/>
              <a:gd name="connsiteX18" fmla="*/ 0 w 8253777"/>
              <a:gd name="connsiteY18" fmla="*/ 1031114 h 1616732"/>
              <a:gd name="connsiteX19" fmla="*/ 0 w 8253777"/>
              <a:gd name="connsiteY19" fmla="*/ 1031118 h 1616732"/>
              <a:gd name="connsiteX20" fmla="*/ 0 w 8253777"/>
              <a:gd name="connsiteY20" fmla="*/ 721783 h 1616732"/>
              <a:gd name="connsiteX21" fmla="*/ 0 w 8253777"/>
              <a:gd name="connsiteY21" fmla="*/ 721783 h 1616732"/>
              <a:gd name="connsiteX22" fmla="*/ 0 w 8253777"/>
              <a:gd name="connsiteY22" fmla="*/ 206228 h 1616732"/>
              <a:gd name="connsiteX0" fmla="*/ 0 w 8253777"/>
              <a:gd name="connsiteY0" fmla="*/ 206228 h 1616732"/>
              <a:gd name="connsiteX1" fmla="*/ 206228 w 8253777"/>
              <a:gd name="connsiteY1" fmla="*/ 0 h 1616732"/>
              <a:gd name="connsiteX2" fmla="*/ 1375630 w 8253777"/>
              <a:gd name="connsiteY2" fmla="*/ 0 h 1616732"/>
              <a:gd name="connsiteX3" fmla="*/ 1375630 w 8253777"/>
              <a:gd name="connsiteY3" fmla="*/ 0 h 1616732"/>
              <a:gd name="connsiteX4" fmla="*/ 3439074 w 8253777"/>
              <a:gd name="connsiteY4" fmla="*/ 0 h 1616732"/>
              <a:gd name="connsiteX5" fmla="*/ 8047549 w 8253777"/>
              <a:gd name="connsiteY5" fmla="*/ 0 h 1616732"/>
              <a:gd name="connsiteX6" fmla="*/ 8253777 w 8253777"/>
              <a:gd name="connsiteY6" fmla="*/ 206228 h 1616732"/>
              <a:gd name="connsiteX7" fmla="*/ 8253777 w 8253777"/>
              <a:gd name="connsiteY7" fmla="*/ 721783 h 1616732"/>
              <a:gd name="connsiteX8" fmla="*/ 8253777 w 8253777"/>
              <a:gd name="connsiteY8" fmla="*/ 721783 h 1616732"/>
              <a:gd name="connsiteX9" fmla="*/ 8253777 w 8253777"/>
              <a:gd name="connsiteY9" fmla="*/ 1031118 h 1616732"/>
              <a:gd name="connsiteX10" fmla="*/ 8253777 w 8253777"/>
              <a:gd name="connsiteY10" fmla="*/ 1031114 h 1616732"/>
              <a:gd name="connsiteX11" fmla="*/ 7612120 w 8253777"/>
              <a:gd name="connsiteY11" fmla="*/ 1193799 h 1616732"/>
              <a:gd name="connsiteX12" fmla="*/ 6521367 w 8253777"/>
              <a:gd name="connsiteY12" fmla="*/ 1616732 h 1616732"/>
              <a:gd name="connsiteX13" fmla="*/ 4082967 w 8253777"/>
              <a:gd name="connsiteY13" fmla="*/ 1602218 h 1616732"/>
              <a:gd name="connsiteX14" fmla="*/ 3439074 w 8253777"/>
              <a:gd name="connsiteY14" fmla="*/ 1237342 h 1616732"/>
              <a:gd name="connsiteX15" fmla="*/ 1913886 w 8253777"/>
              <a:gd name="connsiteY15" fmla="*/ 1566178 h 1616732"/>
              <a:gd name="connsiteX16" fmla="*/ 1375630 w 8253777"/>
              <a:gd name="connsiteY16" fmla="*/ 1237342 h 1616732"/>
              <a:gd name="connsiteX17" fmla="*/ 206228 w 8253777"/>
              <a:gd name="connsiteY17" fmla="*/ 1237342 h 1616732"/>
              <a:gd name="connsiteX18" fmla="*/ 0 w 8253777"/>
              <a:gd name="connsiteY18" fmla="*/ 1031114 h 1616732"/>
              <a:gd name="connsiteX19" fmla="*/ 0 w 8253777"/>
              <a:gd name="connsiteY19" fmla="*/ 1031118 h 1616732"/>
              <a:gd name="connsiteX20" fmla="*/ 0 w 8253777"/>
              <a:gd name="connsiteY20" fmla="*/ 721783 h 1616732"/>
              <a:gd name="connsiteX21" fmla="*/ 0 w 8253777"/>
              <a:gd name="connsiteY21" fmla="*/ 721783 h 1616732"/>
              <a:gd name="connsiteX22" fmla="*/ 0 w 8253777"/>
              <a:gd name="connsiteY22" fmla="*/ 206228 h 1616732"/>
              <a:gd name="connsiteX0" fmla="*/ 0 w 8253777"/>
              <a:gd name="connsiteY0" fmla="*/ 206228 h 1616732"/>
              <a:gd name="connsiteX1" fmla="*/ 206228 w 8253777"/>
              <a:gd name="connsiteY1" fmla="*/ 0 h 1616732"/>
              <a:gd name="connsiteX2" fmla="*/ 1375630 w 8253777"/>
              <a:gd name="connsiteY2" fmla="*/ 0 h 1616732"/>
              <a:gd name="connsiteX3" fmla="*/ 1375630 w 8253777"/>
              <a:gd name="connsiteY3" fmla="*/ 0 h 1616732"/>
              <a:gd name="connsiteX4" fmla="*/ 3439074 w 8253777"/>
              <a:gd name="connsiteY4" fmla="*/ 0 h 1616732"/>
              <a:gd name="connsiteX5" fmla="*/ 8047549 w 8253777"/>
              <a:gd name="connsiteY5" fmla="*/ 0 h 1616732"/>
              <a:gd name="connsiteX6" fmla="*/ 8253777 w 8253777"/>
              <a:gd name="connsiteY6" fmla="*/ 206228 h 1616732"/>
              <a:gd name="connsiteX7" fmla="*/ 8253777 w 8253777"/>
              <a:gd name="connsiteY7" fmla="*/ 721783 h 1616732"/>
              <a:gd name="connsiteX8" fmla="*/ 8253777 w 8253777"/>
              <a:gd name="connsiteY8" fmla="*/ 721783 h 1616732"/>
              <a:gd name="connsiteX9" fmla="*/ 8253777 w 8253777"/>
              <a:gd name="connsiteY9" fmla="*/ 1031118 h 1616732"/>
              <a:gd name="connsiteX10" fmla="*/ 8253777 w 8253777"/>
              <a:gd name="connsiteY10" fmla="*/ 1031114 h 1616732"/>
              <a:gd name="connsiteX11" fmla="*/ 7612120 w 8253777"/>
              <a:gd name="connsiteY11" fmla="*/ 1193799 h 1616732"/>
              <a:gd name="connsiteX12" fmla="*/ 7000339 w 8253777"/>
              <a:gd name="connsiteY12" fmla="*/ 1340961 h 1616732"/>
              <a:gd name="connsiteX13" fmla="*/ 6521367 w 8253777"/>
              <a:gd name="connsiteY13" fmla="*/ 1616732 h 1616732"/>
              <a:gd name="connsiteX14" fmla="*/ 4082967 w 8253777"/>
              <a:gd name="connsiteY14" fmla="*/ 1602218 h 1616732"/>
              <a:gd name="connsiteX15" fmla="*/ 3439074 w 8253777"/>
              <a:gd name="connsiteY15" fmla="*/ 1237342 h 1616732"/>
              <a:gd name="connsiteX16" fmla="*/ 1913886 w 8253777"/>
              <a:gd name="connsiteY16" fmla="*/ 1566178 h 1616732"/>
              <a:gd name="connsiteX17" fmla="*/ 1375630 w 8253777"/>
              <a:gd name="connsiteY17" fmla="*/ 1237342 h 1616732"/>
              <a:gd name="connsiteX18" fmla="*/ 206228 w 8253777"/>
              <a:gd name="connsiteY18" fmla="*/ 1237342 h 1616732"/>
              <a:gd name="connsiteX19" fmla="*/ 0 w 8253777"/>
              <a:gd name="connsiteY19" fmla="*/ 1031114 h 1616732"/>
              <a:gd name="connsiteX20" fmla="*/ 0 w 8253777"/>
              <a:gd name="connsiteY20" fmla="*/ 1031118 h 1616732"/>
              <a:gd name="connsiteX21" fmla="*/ 0 w 8253777"/>
              <a:gd name="connsiteY21" fmla="*/ 721783 h 1616732"/>
              <a:gd name="connsiteX22" fmla="*/ 0 w 8253777"/>
              <a:gd name="connsiteY22" fmla="*/ 721783 h 1616732"/>
              <a:gd name="connsiteX23" fmla="*/ 0 w 8253777"/>
              <a:gd name="connsiteY23" fmla="*/ 206228 h 1616732"/>
              <a:gd name="connsiteX0" fmla="*/ 0 w 8253777"/>
              <a:gd name="connsiteY0" fmla="*/ 206228 h 1616732"/>
              <a:gd name="connsiteX1" fmla="*/ 206228 w 8253777"/>
              <a:gd name="connsiteY1" fmla="*/ 0 h 1616732"/>
              <a:gd name="connsiteX2" fmla="*/ 1375630 w 8253777"/>
              <a:gd name="connsiteY2" fmla="*/ 0 h 1616732"/>
              <a:gd name="connsiteX3" fmla="*/ 1375630 w 8253777"/>
              <a:gd name="connsiteY3" fmla="*/ 0 h 1616732"/>
              <a:gd name="connsiteX4" fmla="*/ 3439074 w 8253777"/>
              <a:gd name="connsiteY4" fmla="*/ 0 h 1616732"/>
              <a:gd name="connsiteX5" fmla="*/ 8047549 w 8253777"/>
              <a:gd name="connsiteY5" fmla="*/ 0 h 1616732"/>
              <a:gd name="connsiteX6" fmla="*/ 8253777 w 8253777"/>
              <a:gd name="connsiteY6" fmla="*/ 206228 h 1616732"/>
              <a:gd name="connsiteX7" fmla="*/ 8253777 w 8253777"/>
              <a:gd name="connsiteY7" fmla="*/ 721783 h 1616732"/>
              <a:gd name="connsiteX8" fmla="*/ 8253777 w 8253777"/>
              <a:gd name="connsiteY8" fmla="*/ 721783 h 1616732"/>
              <a:gd name="connsiteX9" fmla="*/ 8253777 w 8253777"/>
              <a:gd name="connsiteY9" fmla="*/ 1031118 h 1616732"/>
              <a:gd name="connsiteX10" fmla="*/ 8253777 w 8253777"/>
              <a:gd name="connsiteY10" fmla="*/ 1031114 h 1616732"/>
              <a:gd name="connsiteX11" fmla="*/ 7612120 w 8253777"/>
              <a:gd name="connsiteY11" fmla="*/ 1193799 h 1616732"/>
              <a:gd name="connsiteX12" fmla="*/ 7000339 w 8253777"/>
              <a:gd name="connsiteY12" fmla="*/ 1340961 h 1616732"/>
              <a:gd name="connsiteX13" fmla="*/ 6521367 w 8253777"/>
              <a:gd name="connsiteY13" fmla="*/ 1616732 h 1616732"/>
              <a:gd name="connsiteX14" fmla="*/ 4082967 w 8253777"/>
              <a:gd name="connsiteY14" fmla="*/ 1602218 h 1616732"/>
              <a:gd name="connsiteX15" fmla="*/ 3439074 w 8253777"/>
              <a:gd name="connsiteY15" fmla="*/ 1237342 h 1616732"/>
              <a:gd name="connsiteX16" fmla="*/ 1913886 w 8253777"/>
              <a:gd name="connsiteY16" fmla="*/ 1566178 h 1616732"/>
              <a:gd name="connsiteX17" fmla="*/ 1375630 w 8253777"/>
              <a:gd name="connsiteY17" fmla="*/ 1237342 h 1616732"/>
              <a:gd name="connsiteX18" fmla="*/ 206228 w 8253777"/>
              <a:gd name="connsiteY18" fmla="*/ 1237342 h 1616732"/>
              <a:gd name="connsiteX19" fmla="*/ 0 w 8253777"/>
              <a:gd name="connsiteY19" fmla="*/ 1031114 h 1616732"/>
              <a:gd name="connsiteX20" fmla="*/ 0 w 8253777"/>
              <a:gd name="connsiteY20" fmla="*/ 1031118 h 1616732"/>
              <a:gd name="connsiteX21" fmla="*/ 0 w 8253777"/>
              <a:gd name="connsiteY21" fmla="*/ 721783 h 1616732"/>
              <a:gd name="connsiteX22" fmla="*/ 0 w 8253777"/>
              <a:gd name="connsiteY22" fmla="*/ 721783 h 1616732"/>
              <a:gd name="connsiteX23" fmla="*/ 0 w 8253777"/>
              <a:gd name="connsiteY23" fmla="*/ 206228 h 1616732"/>
              <a:gd name="connsiteX0" fmla="*/ 0 w 8253777"/>
              <a:gd name="connsiteY0" fmla="*/ 206228 h 1616732"/>
              <a:gd name="connsiteX1" fmla="*/ 206228 w 8253777"/>
              <a:gd name="connsiteY1" fmla="*/ 0 h 1616732"/>
              <a:gd name="connsiteX2" fmla="*/ 1375630 w 8253777"/>
              <a:gd name="connsiteY2" fmla="*/ 0 h 1616732"/>
              <a:gd name="connsiteX3" fmla="*/ 1375630 w 8253777"/>
              <a:gd name="connsiteY3" fmla="*/ 0 h 1616732"/>
              <a:gd name="connsiteX4" fmla="*/ 3439074 w 8253777"/>
              <a:gd name="connsiteY4" fmla="*/ 0 h 1616732"/>
              <a:gd name="connsiteX5" fmla="*/ 8047549 w 8253777"/>
              <a:gd name="connsiteY5" fmla="*/ 0 h 1616732"/>
              <a:gd name="connsiteX6" fmla="*/ 8253777 w 8253777"/>
              <a:gd name="connsiteY6" fmla="*/ 206228 h 1616732"/>
              <a:gd name="connsiteX7" fmla="*/ 8253777 w 8253777"/>
              <a:gd name="connsiteY7" fmla="*/ 721783 h 1616732"/>
              <a:gd name="connsiteX8" fmla="*/ 8253777 w 8253777"/>
              <a:gd name="connsiteY8" fmla="*/ 721783 h 1616732"/>
              <a:gd name="connsiteX9" fmla="*/ 8253777 w 8253777"/>
              <a:gd name="connsiteY9" fmla="*/ 1031118 h 1616732"/>
              <a:gd name="connsiteX10" fmla="*/ 8253777 w 8253777"/>
              <a:gd name="connsiteY10" fmla="*/ 1031114 h 1616732"/>
              <a:gd name="connsiteX11" fmla="*/ 7612120 w 8253777"/>
              <a:gd name="connsiteY11" fmla="*/ 1193799 h 1616732"/>
              <a:gd name="connsiteX12" fmla="*/ 7000339 w 8253777"/>
              <a:gd name="connsiteY12" fmla="*/ 1239361 h 1616732"/>
              <a:gd name="connsiteX13" fmla="*/ 6521367 w 8253777"/>
              <a:gd name="connsiteY13" fmla="*/ 1616732 h 1616732"/>
              <a:gd name="connsiteX14" fmla="*/ 4082967 w 8253777"/>
              <a:gd name="connsiteY14" fmla="*/ 1602218 h 1616732"/>
              <a:gd name="connsiteX15" fmla="*/ 3439074 w 8253777"/>
              <a:gd name="connsiteY15" fmla="*/ 1237342 h 1616732"/>
              <a:gd name="connsiteX16" fmla="*/ 1913886 w 8253777"/>
              <a:gd name="connsiteY16" fmla="*/ 1566178 h 1616732"/>
              <a:gd name="connsiteX17" fmla="*/ 1375630 w 8253777"/>
              <a:gd name="connsiteY17" fmla="*/ 1237342 h 1616732"/>
              <a:gd name="connsiteX18" fmla="*/ 206228 w 8253777"/>
              <a:gd name="connsiteY18" fmla="*/ 1237342 h 1616732"/>
              <a:gd name="connsiteX19" fmla="*/ 0 w 8253777"/>
              <a:gd name="connsiteY19" fmla="*/ 1031114 h 1616732"/>
              <a:gd name="connsiteX20" fmla="*/ 0 w 8253777"/>
              <a:gd name="connsiteY20" fmla="*/ 1031118 h 1616732"/>
              <a:gd name="connsiteX21" fmla="*/ 0 w 8253777"/>
              <a:gd name="connsiteY21" fmla="*/ 721783 h 1616732"/>
              <a:gd name="connsiteX22" fmla="*/ 0 w 8253777"/>
              <a:gd name="connsiteY22" fmla="*/ 721783 h 1616732"/>
              <a:gd name="connsiteX23" fmla="*/ 0 w 8253777"/>
              <a:gd name="connsiteY23" fmla="*/ 206228 h 1616732"/>
              <a:gd name="connsiteX0" fmla="*/ 0 w 8253777"/>
              <a:gd name="connsiteY0" fmla="*/ 206228 h 1764360"/>
              <a:gd name="connsiteX1" fmla="*/ 206228 w 8253777"/>
              <a:gd name="connsiteY1" fmla="*/ 0 h 1764360"/>
              <a:gd name="connsiteX2" fmla="*/ 1375630 w 8253777"/>
              <a:gd name="connsiteY2" fmla="*/ 0 h 1764360"/>
              <a:gd name="connsiteX3" fmla="*/ 1375630 w 8253777"/>
              <a:gd name="connsiteY3" fmla="*/ 0 h 1764360"/>
              <a:gd name="connsiteX4" fmla="*/ 3439074 w 8253777"/>
              <a:gd name="connsiteY4" fmla="*/ 0 h 1764360"/>
              <a:gd name="connsiteX5" fmla="*/ 8047549 w 8253777"/>
              <a:gd name="connsiteY5" fmla="*/ 0 h 1764360"/>
              <a:gd name="connsiteX6" fmla="*/ 8253777 w 8253777"/>
              <a:gd name="connsiteY6" fmla="*/ 206228 h 1764360"/>
              <a:gd name="connsiteX7" fmla="*/ 8253777 w 8253777"/>
              <a:gd name="connsiteY7" fmla="*/ 721783 h 1764360"/>
              <a:gd name="connsiteX8" fmla="*/ 8253777 w 8253777"/>
              <a:gd name="connsiteY8" fmla="*/ 721783 h 1764360"/>
              <a:gd name="connsiteX9" fmla="*/ 8253777 w 8253777"/>
              <a:gd name="connsiteY9" fmla="*/ 1031118 h 1764360"/>
              <a:gd name="connsiteX10" fmla="*/ 8253777 w 8253777"/>
              <a:gd name="connsiteY10" fmla="*/ 1031114 h 1764360"/>
              <a:gd name="connsiteX11" fmla="*/ 7612120 w 8253777"/>
              <a:gd name="connsiteY11" fmla="*/ 1193799 h 1764360"/>
              <a:gd name="connsiteX12" fmla="*/ 7000339 w 8253777"/>
              <a:gd name="connsiteY12" fmla="*/ 1239361 h 1764360"/>
              <a:gd name="connsiteX13" fmla="*/ 6826167 w 8253777"/>
              <a:gd name="connsiteY13" fmla="*/ 1752113 h 1764360"/>
              <a:gd name="connsiteX14" fmla="*/ 6521367 w 8253777"/>
              <a:gd name="connsiteY14" fmla="*/ 1616732 h 1764360"/>
              <a:gd name="connsiteX15" fmla="*/ 4082967 w 8253777"/>
              <a:gd name="connsiteY15" fmla="*/ 1602218 h 1764360"/>
              <a:gd name="connsiteX16" fmla="*/ 3439074 w 8253777"/>
              <a:gd name="connsiteY16" fmla="*/ 1237342 h 1764360"/>
              <a:gd name="connsiteX17" fmla="*/ 1913886 w 8253777"/>
              <a:gd name="connsiteY17" fmla="*/ 1566178 h 1764360"/>
              <a:gd name="connsiteX18" fmla="*/ 1375630 w 8253777"/>
              <a:gd name="connsiteY18" fmla="*/ 1237342 h 1764360"/>
              <a:gd name="connsiteX19" fmla="*/ 206228 w 8253777"/>
              <a:gd name="connsiteY19" fmla="*/ 1237342 h 1764360"/>
              <a:gd name="connsiteX20" fmla="*/ 0 w 8253777"/>
              <a:gd name="connsiteY20" fmla="*/ 1031114 h 1764360"/>
              <a:gd name="connsiteX21" fmla="*/ 0 w 8253777"/>
              <a:gd name="connsiteY21" fmla="*/ 1031118 h 1764360"/>
              <a:gd name="connsiteX22" fmla="*/ 0 w 8253777"/>
              <a:gd name="connsiteY22" fmla="*/ 721783 h 1764360"/>
              <a:gd name="connsiteX23" fmla="*/ 0 w 8253777"/>
              <a:gd name="connsiteY23" fmla="*/ 721783 h 1764360"/>
              <a:gd name="connsiteX24" fmla="*/ 0 w 8253777"/>
              <a:gd name="connsiteY24" fmla="*/ 206228 h 1764360"/>
              <a:gd name="connsiteX0" fmla="*/ 0 w 8253777"/>
              <a:gd name="connsiteY0" fmla="*/ 206228 h 1763051"/>
              <a:gd name="connsiteX1" fmla="*/ 206228 w 8253777"/>
              <a:gd name="connsiteY1" fmla="*/ 0 h 1763051"/>
              <a:gd name="connsiteX2" fmla="*/ 1375630 w 8253777"/>
              <a:gd name="connsiteY2" fmla="*/ 0 h 1763051"/>
              <a:gd name="connsiteX3" fmla="*/ 1375630 w 8253777"/>
              <a:gd name="connsiteY3" fmla="*/ 0 h 1763051"/>
              <a:gd name="connsiteX4" fmla="*/ 3439074 w 8253777"/>
              <a:gd name="connsiteY4" fmla="*/ 0 h 1763051"/>
              <a:gd name="connsiteX5" fmla="*/ 8047549 w 8253777"/>
              <a:gd name="connsiteY5" fmla="*/ 0 h 1763051"/>
              <a:gd name="connsiteX6" fmla="*/ 8253777 w 8253777"/>
              <a:gd name="connsiteY6" fmla="*/ 206228 h 1763051"/>
              <a:gd name="connsiteX7" fmla="*/ 8253777 w 8253777"/>
              <a:gd name="connsiteY7" fmla="*/ 721783 h 1763051"/>
              <a:gd name="connsiteX8" fmla="*/ 8253777 w 8253777"/>
              <a:gd name="connsiteY8" fmla="*/ 721783 h 1763051"/>
              <a:gd name="connsiteX9" fmla="*/ 8253777 w 8253777"/>
              <a:gd name="connsiteY9" fmla="*/ 1031118 h 1763051"/>
              <a:gd name="connsiteX10" fmla="*/ 8253777 w 8253777"/>
              <a:gd name="connsiteY10" fmla="*/ 1031114 h 1763051"/>
              <a:gd name="connsiteX11" fmla="*/ 7612120 w 8253777"/>
              <a:gd name="connsiteY11" fmla="*/ 1193799 h 1763051"/>
              <a:gd name="connsiteX12" fmla="*/ 7000339 w 8253777"/>
              <a:gd name="connsiteY12" fmla="*/ 1239361 h 1763051"/>
              <a:gd name="connsiteX13" fmla="*/ 6826167 w 8253777"/>
              <a:gd name="connsiteY13" fmla="*/ 1752113 h 1763051"/>
              <a:gd name="connsiteX14" fmla="*/ 6550395 w 8253777"/>
              <a:gd name="connsiteY14" fmla="*/ 1587703 h 1763051"/>
              <a:gd name="connsiteX15" fmla="*/ 4082967 w 8253777"/>
              <a:gd name="connsiteY15" fmla="*/ 1602218 h 1763051"/>
              <a:gd name="connsiteX16" fmla="*/ 3439074 w 8253777"/>
              <a:gd name="connsiteY16" fmla="*/ 1237342 h 1763051"/>
              <a:gd name="connsiteX17" fmla="*/ 1913886 w 8253777"/>
              <a:gd name="connsiteY17" fmla="*/ 1566178 h 1763051"/>
              <a:gd name="connsiteX18" fmla="*/ 1375630 w 8253777"/>
              <a:gd name="connsiteY18" fmla="*/ 1237342 h 1763051"/>
              <a:gd name="connsiteX19" fmla="*/ 206228 w 8253777"/>
              <a:gd name="connsiteY19" fmla="*/ 1237342 h 1763051"/>
              <a:gd name="connsiteX20" fmla="*/ 0 w 8253777"/>
              <a:gd name="connsiteY20" fmla="*/ 1031114 h 1763051"/>
              <a:gd name="connsiteX21" fmla="*/ 0 w 8253777"/>
              <a:gd name="connsiteY21" fmla="*/ 1031118 h 1763051"/>
              <a:gd name="connsiteX22" fmla="*/ 0 w 8253777"/>
              <a:gd name="connsiteY22" fmla="*/ 721783 h 1763051"/>
              <a:gd name="connsiteX23" fmla="*/ 0 w 8253777"/>
              <a:gd name="connsiteY23" fmla="*/ 721783 h 1763051"/>
              <a:gd name="connsiteX24" fmla="*/ 0 w 8253777"/>
              <a:gd name="connsiteY24" fmla="*/ 206228 h 1763051"/>
              <a:gd name="connsiteX0" fmla="*/ 0 w 8253777"/>
              <a:gd name="connsiteY0" fmla="*/ 206228 h 1763051"/>
              <a:gd name="connsiteX1" fmla="*/ 206228 w 8253777"/>
              <a:gd name="connsiteY1" fmla="*/ 0 h 1763051"/>
              <a:gd name="connsiteX2" fmla="*/ 1375630 w 8253777"/>
              <a:gd name="connsiteY2" fmla="*/ 0 h 1763051"/>
              <a:gd name="connsiteX3" fmla="*/ 1375630 w 8253777"/>
              <a:gd name="connsiteY3" fmla="*/ 0 h 1763051"/>
              <a:gd name="connsiteX4" fmla="*/ 3439074 w 8253777"/>
              <a:gd name="connsiteY4" fmla="*/ 0 h 1763051"/>
              <a:gd name="connsiteX5" fmla="*/ 8047549 w 8253777"/>
              <a:gd name="connsiteY5" fmla="*/ 0 h 1763051"/>
              <a:gd name="connsiteX6" fmla="*/ 8253777 w 8253777"/>
              <a:gd name="connsiteY6" fmla="*/ 206228 h 1763051"/>
              <a:gd name="connsiteX7" fmla="*/ 8253777 w 8253777"/>
              <a:gd name="connsiteY7" fmla="*/ 721783 h 1763051"/>
              <a:gd name="connsiteX8" fmla="*/ 8253777 w 8253777"/>
              <a:gd name="connsiteY8" fmla="*/ 721783 h 1763051"/>
              <a:gd name="connsiteX9" fmla="*/ 8253777 w 8253777"/>
              <a:gd name="connsiteY9" fmla="*/ 1031118 h 1763051"/>
              <a:gd name="connsiteX10" fmla="*/ 8253777 w 8253777"/>
              <a:gd name="connsiteY10" fmla="*/ 1031114 h 1763051"/>
              <a:gd name="connsiteX11" fmla="*/ 7612120 w 8253777"/>
              <a:gd name="connsiteY11" fmla="*/ 1193799 h 1763051"/>
              <a:gd name="connsiteX12" fmla="*/ 7000339 w 8253777"/>
              <a:gd name="connsiteY12" fmla="*/ 1239361 h 1763051"/>
              <a:gd name="connsiteX13" fmla="*/ 6826167 w 8253777"/>
              <a:gd name="connsiteY13" fmla="*/ 1752113 h 1763051"/>
              <a:gd name="connsiteX14" fmla="*/ 6550395 w 8253777"/>
              <a:gd name="connsiteY14" fmla="*/ 1587703 h 1763051"/>
              <a:gd name="connsiteX15" fmla="*/ 4082967 w 8253777"/>
              <a:gd name="connsiteY15" fmla="*/ 1602218 h 1763051"/>
              <a:gd name="connsiteX16" fmla="*/ 3439074 w 8253777"/>
              <a:gd name="connsiteY16" fmla="*/ 1237342 h 1763051"/>
              <a:gd name="connsiteX17" fmla="*/ 1913886 w 8253777"/>
              <a:gd name="connsiteY17" fmla="*/ 1566178 h 1763051"/>
              <a:gd name="connsiteX18" fmla="*/ 1375630 w 8253777"/>
              <a:gd name="connsiteY18" fmla="*/ 1237342 h 1763051"/>
              <a:gd name="connsiteX19" fmla="*/ 206228 w 8253777"/>
              <a:gd name="connsiteY19" fmla="*/ 1237342 h 1763051"/>
              <a:gd name="connsiteX20" fmla="*/ 0 w 8253777"/>
              <a:gd name="connsiteY20" fmla="*/ 1031114 h 1763051"/>
              <a:gd name="connsiteX21" fmla="*/ 0 w 8253777"/>
              <a:gd name="connsiteY21" fmla="*/ 1031118 h 1763051"/>
              <a:gd name="connsiteX22" fmla="*/ 0 w 8253777"/>
              <a:gd name="connsiteY22" fmla="*/ 721783 h 1763051"/>
              <a:gd name="connsiteX23" fmla="*/ 0 w 8253777"/>
              <a:gd name="connsiteY23" fmla="*/ 721783 h 1763051"/>
              <a:gd name="connsiteX24" fmla="*/ 0 w 8253777"/>
              <a:gd name="connsiteY24" fmla="*/ 206228 h 1763051"/>
              <a:gd name="connsiteX0" fmla="*/ 0 w 8253777"/>
              <a:gd name="connsiteY0" fmla="*/ 206228 h 1773289"/>
              <a:gd name="connsiteX1" fmla="*/ 206228 w 8253777"/>
              <a:gd name="connsiteY1" fmla="*/ 0 h 1773289"/>
              <a:gd name="connsiteX2" fmla="*/ 1375630 w 8253777"/>
              <a:gd name="connsiteY2" fmla="*/ 0 h 1773289"/>
              <a:gd name="connsiteX3" fmla="*/ 1375630 w 8253777"/>
              <a:gd name="connsiteY3" fmla="*/ 0 h 1773289"/>
              <a:gd name="connsiteX4" fmla="*/ 3439074 w 8253777"/>
              <a:gd name="connsiteY4" fmla="*/ 0 h 1773289"/>
              <a:gd name="connsiteX5" fmla="*/ 8047549 w 8253777"/>
              <a:gd name="connsiteY5" fmla="*/ 0 h 1773289"/>
              <a:gd name="connsiteX6" fmla="*/ 8253777 w 8253777"/>
              <a:gd name="connsiteY6" fmla="*/ 206228 h 1773289"/>
              <a:gd name="connsiteX7" fmla="*/ 8253777 w 8253777"/>
              <a:gd name="connsiteY7" fmla="*/ 721783 h 1773289"/>
              <a:gd name="connsiteX8" fmla="*/ 8253777 w 8253777"/>
              <a:gd name="connsiteY8" fmla="*/ 721783 h 1773289"/>
              <a:gd name="connsiteX9" fmla="*/ 8253777 w 8253777"/>
              <a:gd name="connsiteY9" fmla="*/ 1031118 h 1773289"/>
              <a:gd name="connsiteX10" fmla="*/ 8253777 w 8253777"/>
              <a:gd name="connsiteY10" fmla="*/ 1031114 h 1773289"/>
              <a:gd name="connsiteX11" fmla="*/ 7612120 w 8253777"/>
              <a:gd name="connsiteY11" fmla="*/ 1193799 h 1773289"/>
              <a:gd name="connsiteX12" fmla="*/ 7000339 w 8253777"/>
              <a:gd name="connsiteY12" fmla="*/ 1239361 h 1773289"/>
              <a:gd name="connsiteX13" fmla="*/ 6826167 w 8253777"/>
              <a:gd name="connsiteY13" fmla="*/ 1752113 h 1773289"/>
              <a:gd name="connsiteX14" fmla="*/ 6550395 w 8253777"/>
              <a:gd name="connsiteY14" fmla="*/ 1587703 h 1773289"/>
              <a:gd name="connsiteX15" fmla="*/ 4082967 w 8253777"/>
              <a:gd name="connsiteY15" fmla="*/ 1602218 h 1773289"/>
              <a:gd name="connsiteX16" fmla="*/ 3439074 w 8253777"/>
              <a:gd name="connsiteY16" fmla="*/ 1237342 h 1773289"/>
              <a:gd name="connsiteX17" fmla="*/ 1913886 w 8253777"/>
              <a:gd name="connsiteY17" fmla="*/ 1566178 h 1773289"/>
              <a:gd name="connsiteX18" fmla="*/ 1375630 w 8253777"/>
              <a:gd name="connsiteY18" fmla="*/ 1237342 h 1773289"/>
              <a:gd name="connsiteX19" fmla="*/ 206228 w 8253777"/>
              <a:gd name="connsiteY19" fmla="*/ 1237342 h 1773289"/>
              <a:gd name="connsiteX20" fmla="*/ 0 w 8253777"/>
              <a:gd name="connsiteY20" fmla="*/ 1031114 h 1773289"/>
              <a:gd name="connsiteX21" fmla="*/ 0 w 8253777"/>
              <a:gd name="connsiteY21" fmla="*/ 1031118 h 1773289"/>
              <a:gd name="connsiteX22" fmla="*/ 0 w 8253777"/>
              <a:gd name="connsiteY22" fmla="*/ 721783 h 1773289"/>
              <a:gd name="connsiteX23" fmla="*/ 0 w 8253777"/>
              <a:gd name="connsiteY23" fmla="*/ 721783 h 1773289"/>
              <a:gd name="connsiteX24" fmla="*/ 0 w 8253777"/>
              <a:gd name="connsiteY24" fmla="*/ 206228 h 1773289"/>
              <a:gd name="connsiteX0" fmla="*/ 0 w 8253777"/>
              <a:gd name="connsiteY0" fmla="*/ 206228 h 1775182"/>
              <a:gd name="connsiteX1" fmla="*/ 206228 w 8253777"/>
              <a:gd name="connsiteY1" fmla="*/ 0 h 1775182"/>
              <a:gd name="connsiteX2" fmla="*/ 1375630 w 8253777"/>
              <a:gd name="connsiteY2" fmla="*/ 0 h 1775182"/>
              <a:gd name="connsiteX3" fmla="*/ 1375630 w 8253777"/>
              <a:gd name="connsiteY3" fmla="*/ 0 h 1775182"/>
              <a:gd name="connsiteX4" fmla="*/ 3439074 w 8253777"/>
              <a:gd name="connsiteY4" fmla="*/ 0 h 1775182"/>
              <a:gd name="connsiteX5" fmla="*/ 8047549 w 8253777"/>
              <a:gd name="connsiteY5" fmla="*/ 0 h 1775182"/>
              <a:gd name="connsiteX6" fmla="*/ 8253777 w 8253777"/>
              <a:gd name="connsiteY6" fmla="*/ 206228 h 1775182"/>
              <a:gd name="connsiteX7" fmla="*/ 8253777 w 8253777"/>
              <a:gd name="connsiteY7" fmla="*/ 721783 h 1775182"/>
              <a:gd name="connsiteX8" fmla="*/ 8253777 w 8253777"/>
              <a:gd name="connsiteY8" fmla="*/ 721783 h 1775182"/>
              <a:gd name="connsiteX9" fmla="*/ 8253777 w 8253777"/>
              <a:gd name="connsiteY9" fmla="*/ 1031118 h 1775182"/>
              <a:gd name="connsiteX10" fmla="*/ 8253777 w 8253777"/>
              <a:gd name="connsiteY10" fmla="*/ 1031114 h 1775182"/>
              <a:gd name="connsiteX11" fmla="*/ 7612120 w 8253777"/>
              <a:gd name="connsiteY11" fmla="*/ 1193799 h 1775182"/>
              <a:gd name="connsiteX12" fmla="*/ 7000339 w 8253777"/>
              <a:gd name="connsiteY12" fmla="*/ 1239361 h 1775182"/>
              <a:gd name="connsiteX13" fmla="*/ 6826167 w 8253777"/>
              <a:gd name="connsiteY13" fmla="*/ 1752113 h 1775182"/>
              <a:gd name="connsiteX14" fmla="*/ 6550395 w 8253777"/>
              <a:gd name="connsiteY14" fmla="*/ 1587703 h 1775182"/>
              <a:gd name="connsiteX15" fmla="*/ 4082967 w 8253777"/>
              <a:gd name="connsiteY15" fmla="*/ 1602218 h 1775182"/>
              <a:gd name="connsiteX16" fmla="*/ 3439074 w 8253777"/>
              <a:gd name="connsiteY16" fmla="*/ 1237342 h 1775182"/>
              <a:gd name="connsiteX17" fmla="*/ 1913886 w 8253777"/>
              <a:gd name="connsiteY17" fmla="*/ 1566178 h 1775182"/>
              <a:gd name="connsiteX18" fmla="*/ 1375630 w 8253777"/>
              <a:gd name="connsiteY18" fmla="*/ 1237342 h 1775182"/>
              <a:gd name="connsiteX19" fmla="*/ 206228 w 8253777"/>
              <a:gd name="connsiteY19" fmla="*/ 1237342 h 1775182"/>
              <a:gd name="connsiteX20" fmla="*/ 0 w 8253777"/>
              <a:gd name="connsiteY20" fmla="*/ 1031114 h 1775182"/>
              <a:gd name="connsiteX21" fmla="*/ 0 w 8253777"/>
              <a:gd name="connsiteY21" fmla="*/ 1031118 h 1775182"/>
              <a:gd name="connsiteX22" fmla="*/ 0 w 8253777"/>
              <a:gd name="connsiteY22" fmla="*/ 721783 h 1775182"/>
              <a:gd name="connsiteX23" fmla="*/ 0 w 8253777"/>
              <a:gd name="connsiteY23" fmla="*/ 721783 h 1775182"/>
              <a:gd name="connsiteX24" fmla="*/ 0 w 8253777"/>
              <a:gd name="connsiteY24" fmla="*/ 206228 h 1775182"/>
              <a:gd name="connsiteX0" fmla="*/ 0 w 8253777"/>
              <a:gd name="connsiteY0" fmla="*/ 206228 h 1767317"/>
              <a:gd name="connsiteX1" fmla="*/ 206228 w 8253777"/>
              <a:gd name="connsiteY1" fmla="*/ 0 h 1767317"/>
              <a:gd name="connsiteX2" fmla="*/ 1375630 w 8253777"/>
              <a:gd name="connsiteY2" fmla="*/ 0 h 1767317"/>
              <a:gd name="connsiteX3" fmla="*/ 1375630 w 8253777"/>
              <a:gd name="connsiteY3" fmla="*/ 0 h 1767317"/>
              <a:gd name="connsiteX4" fmla="*/ 3439074 w 8253777"/>
              <a:gd name="connsiteY4" fmla="*/ 0 h 1767317"/>
              <a:gd name="connsiteX5" fmla="*/ 8047549 w 8253777"/>
              <a:gd name="connsiteY5" fmla="*/ 0 h 1767317"/>
              <a:gd name="connsiteX6" fmla="*/ 8253777 w 8253777"/>
              <a:gd name="connsiteY6" fmla="*/ 206228 h 1767317"/>
              <a:gd name="connsiteX7" fmla="*/ 8253777 w 8253777"/>
              <a:gd name="connsiteY7" fmla="*/ 721783 h 1767317"/>
              <a:gd name="connsiteX8" fmla="*/ 8253777 w 8253777"/>
              <a:gd name="connsiteY8" fmla="*/ 721783 h 1767317"/>
              <a:gd name="connsiteX9" fmla="*/ 8253777 w 8253777"/>
              <a:gd name="connsiteY9" fmla="*/ 1031118 h 1767317"/>
              <a:gd name="connsiteX10" fmla="*/ 8253777 w 8253777"/>
              <a:gd name="connsiteY10" fmla="*/ 1031114 h 1767317"/>
              <a:gd name="connsiteX11" fmla="*/ 7612120 w 8253777"/>
              <a:gd name="connsiteY11" fmla="*/ 1193799 h 1767317"/>
              <a:gd name="connsiteX12" fmla="*/ 7000339 w 8253777"/>
              <a:gd name="connsiteY12" fmla="*/ 1239361 h 1767317"/>
              <a:gd name="connsiteX13" fmla="*/ 6826167 w 8253777"/>
              <a:gd name="connsiteY13" fmla="*/ 1752113 h 1767317"/>
              <a:gd name="connsiteX14" fmla="*/ 6550395 w 8253777"/>
              <a:gd name="connsiteY14" fmla="*/ 1587703 h 1767317"/>
              <a:gd name="connsiteX15" fmla="*/ 5723081 w 8253777"/>
              <a:gd name="connsiteY15" fmla="*/ 1215084 h 1767317"/>
              <a:gd name="connsiteX16" fmla="*/ 4082967 w 8253777"/>
              <a:gd name="connsiteY16" fmla="*/ 1602218 h 1767317"/>
              <a:gd name="connsiteX17" fmla="*/ 3439074 w 8253777"/>
              <a:gd name="connsiteY17" fmla="*/ 1237342 h 1767317"/>
              <a:gd name="connsiteX18" fmla="*/ 1913886 w 8253777"/>
              <a:gd name="connsiteY18" fmla="*/ 1566178 h 1767317"/>
              <a:gd name="connsiteX19" fmla="*/ 1375630 w 8253777"/>
              <a:gd name="connsiteY19" fmla="*/ 1237342 h 1767317"/>
              <a:gd name="connsiteX20" fmla="*/ 206228 w 8253777"/>
              <a:gd name="connsiteY20" fmla="*/ 1237342 h 1767317"/>
              <a:gd name="connsiteX21" fmla="*/ 0 w 8253777"/>
              <a:gd name="connsiteY21" fmla="*/ 1031114 h 1767317"/>
              <a:gd name="connsiteX22" fmla="*/ 0 w 8253777"/>
              <a:gd name="connsiteY22" fmla="*/ 1031118 h 1767317"/>
              <a:gd name="connsiteX23" fmla="*/ 0 w 8253777"/>
              <a:gd name="connsiteY23" fmla="*/ 721783 h 1767317"/>
              <a:gd name="connsiteX24" fmla="*/ 0 w 8253777"/>
              <a:gd name="connsiteY24" fmla="*/ 721783 h 1767317"/>
              <a:gd name="connsiteX25" fmla="*/ 0 w 8253777"/>
              <a:gd name="connsiteY25" fmla="*/ 206228 h 1767317"/>
              <a:gd name="connsiteX0" fmla="*/ 0 w 8253777"/>
              <a:gd name="connsiteY0" fmla="*/ 206228 h 1767317"/>
              <a:gd name="connsiteX1" fmla="*/ 206228 w 8253777"/>
              <a:gd name="connsiteY1" fmla="*/ 0 h 1767317"/>
              <a:gd name="connsiteX2" fmla="*/ 1375630 w 8253777"/>
              <a:gd name="connsiteY2" fmla="*/ 0 h 1767317"/>
              <a:gd name="connsiteX3" fmla="*/ 1375630 w 8253777"/>
              <a:gd name="connsiteY3" fmla="*/ 0 h 1767317"/>
              <a:gd name="connsiteX4" fmla="*/ 3439074 w 8253777"/>
              <a:gd name="connsiteY4" fmla="*/ 0 h 1767317"/>
              <a:gd name="connsiteX5" fmla="*/ 8047549 w 8253777"/>
              <a:gd name="connsiteY5" fmla="*/ 0 h 1767317"/>
              <a:gd name="connsiteX6" fmla="*/ 8253777 w 8253777"/>
              <a:gd name="connsiteY6" fmla="*/ 206228 h 1767317"/>
              <a:gd name="connsiteX7" fmla="*/ 8253777 w 8253777"/>
              <a:gd name="connsiteY7" fmla="*/ 721783 h 1767317"/>
              <a:gd name="connsiteX8" fmla="*/ 8253777 w 8253777"/>
              <a:gd name="connsiteY8" fmla="*/ 721783 h 1767317"/>
              <a:gd name="connsiteX9" fmla="*/ 8253777 w 8253777"/>
              <a:gd name="connsiteY9" fmla="*/ 1031118 h 1767317"/>
              <a:gd name="connsiteX10" fmla="*/ 8253777 w 8253777"/>
              <a:gd name="connsiteY10" fmla="*/ 1031114 h 1767317"/>
              <a:gd name="connsiteX11" fmla="*/ 7612120 w 8253777"/>
              <a:gd name="connsiteY11" fmla="*/ 1193799 h 1767317"/>
              <a:gd name="connsiteX12" fmla="*/ 7000339 w 8253777"/>
              <a:gd name="connsiteY12" fmla="*/ 1239361 h 1767317"/>
              <a:gd name="connsiteX13" fmla="*/ 6826167 w 8253777"/>
              <a:gd name="connsiteY13" fmla="*/ 1752113 h 1767317"/>
              <a:gd name="connsiteX14" fmla="*/ 6550395 w 8253777"/>
              <a:gd name="connsiteY14" fmla="*/ 1587703 h 1767317"/>
              <a:gd name="connsiteX15" fmla="*/ 5723081 w 8253777"/>
              <a:gd name="connsiteY15" fmla="*/ 1215084 h 1767317"/>
              <a:gd name="connsiteX16" fmla="*/ 4082967 w 8253777"/>
              <a:gd name="connsiteY16" fmla="*/ 1602218 h 1767317"/>
              <a:gd name="connsiteX17" fmla="*/ 3439074 w 8253777"/>
              <a:gd name="connsiteY17" fmla="*/ 1237342 h 1767317"/>
              <a:gd name="connsiteX18" fmla="*/ 1913886 w 8253777"/>
              <a:gd name="connsiteY18" fmla="*/ 1566178 h 1767317"/>
              <a:gd name="connsiteX19" fmla="*/ 1375630 w 8253777"/>
              <a:gd name="connsiteY19" fmla="*/ 1237342 h 1767317"/>
              <a:gd name="connsiteX20" fmla="*/ 206228 w 8253777"/>
              <a:gd name="connsiteY20" fmla="*/ 1237342 h 1767317"/>
              <a:gd name="connsiteX21" fmla="*/ 0 w 8253777"/>
              <a:gd name="connsiteY21" fmla="*/ 1031114 h 1767317"/>
              <a:gd name="connsiteX22" fmla="*/ 0 w 8253777"/>
              <a:gd name="connsiteY22" fmla="*/ 1031118 h 1767317"/>
              <a:gd name="connsiteX23" fmla="*/ 0 w 8253777"/>
              <a:gd name="connsiteY23" fmla="*/ 721783 h 1767317"/>
              <a:gd name="connsiteX24" fmla="*/ 0 w 8253777"/>
              <a:gd name="connsiteY24" fmla="*/ 721783 h 1767317"/>
              <a:gd name="connsiteX25" fmla="*/ 0 w 8253777"/>
              <a:gd name="connsiteY25" fmla="*/ 206228 h 1767317"/>
              <a:gd name="connsiteX0" fmla="*/ 0 w 8253777"/>
              <a:gd name="connsiteY0" fmla="*/ 206228 h 1767317"/>
              <a:gd name="connsiteX1" fmla="*/ 206228 w 8253777"/>
              <a:gd name="connsiteY1" fmla="*/ 0 h 1767317"/>
              <a:gd name="connsiteX2" fmla="*/ 1375630 w 8253777"/>
              <a:gd name="connsiteY2" fmla="*/ 0 h 1767317"/>
              <a:gd name="connsiteX3" fmla="*/ 1375630 w 8253777"/>
              <a:gd name="connsiteY3" fmla="*/ 0 h 1767317"/>
              <a:gd name="connsiteX4" fmla="*/ 3439074 w 8253777"/>
              <a:gd name="connsiteY4" fmla="*/ 0 h 1767317"/>
              <a:gd name="connsiteX5" fmla="*/ 8047549 w 8253777"/>
              <a:gd name="connsiteY5" fmla="*/ 0 h 1767317"/>
              <a:gd name="connsiteX6" fmla="*/ 8253777 w 8253777"/>
              <a:gd name="connsiteY6" fmla="*/ 206228 h 1767317"/>
              <a:gd name="connsiteX7" fmla="*/ 8253777 w 8253777"/>
              <a:gd name="connsiteY7" fmla="*/ 721783 h 1767317"/>
              <a:gd name="connsiteX8" fmla="*/ 8253777 w 8253777"/>
              <a:gd name="connsiteY8" fmla="*/ 721783 h 1767317"/>
              <a:gd name="connsiteX9" fmla="*/ 8253777 w 8253777"/>
              <a:gd name="connsiteY9" fmla="*/ 1031118 h 1767317"/>
              <a:gd name="connsiteX10" fmla="*/ 8253777 w 8253777"/>
              <a:gd name="connsiteY10" fmla="*/ 1031114 h 1767317"/>
              <a:gd name="connsiteX11" fmla="*/ 7612120 w 8253777"/>
              <a:gd name="connsiteY11" fmla="*/ 1193799 h 1767317"/>
              <a:gd name="connsiteX12" fmla="*/ 7000339 w 8253777"/>
              <a:gd name="connsiteY12" fmla="*/ 1239361 h 1767317"/>
              <a:gd name="connsiteX13" fmla="*/ 6826167 w 8253777"/>
              <a:gd name="connsiteY13" fmla="*/ 1752113 h 1767317"/>
              <a:gd name="connsiteX14" fmla="*/ 6550395 w 8253777"/>
              <a:gd name="connsiteY14" fmla="*/ 1587703 h 1767317"/>
              <a:gd name="connsiteX15" fmla="*/ 5723081 w 8253777"/>
              <a:gd name="connsiteY15" fmla="*/ 1215084 h 1767317"/>
              <a:gd name="connsiteX16" fmla="*/ 4199081 w 8253777"/>
              <a:gd name="connsiteY16" fmla="*/ 1732847 h 1767317"/>
              <a:gd name="connsiteX17" fmla="*/ 3439074 w 8253777"/>
              <a:gd name="connsiteY17" fmla="*/ 1237342 h 1767317"/>
              <a:gd name="connsiteX18" fmla="*/ 1913886 w 8253777"/>
              <a:gd name="connsiteY18" fmla="*/ 1566178 h 1767317"/>
              <a:gd name="connsiteX19" fmla="*/ 1375630 w 8253777"/>
              <a:gd name="connsiteY19" fmla="*/ 1237342 h 1767317"/>
              <a:gd name="connsiteX20" fmla="*/ 206228 w 8253777"/>
              <a:gd name="connsiteY20" fmla="*/ 1237342 h 1767317"/>
              <a:gd name="connsiteX21" fmla="*/ 0 w 8253777"/>
              <a:gd name="connsiteY21" fmla="*/ 1031114 h 1767317"/>
              <a:gd name="connsiteX22" fmla="*/ 0 w 8253777"/>
              <a:gd name="connsiteY22" fmla="*/ 1031118 h 1767317"/>
              <a:gd name="connsiteX23" fmla="*/ 0 w 8253777"/>
              <a:gd name="connsiteY23" fmla="*/ 721783 h 1767317"/>
              <a:gd name="connsiteX24" fmla="*/ 0 w 8253777"/>
              <a:gd name="connsiteY24" fmla="*/ 721783 h 1767317"/>
              <a:gd name="connsiteX25" fmla="*/ 0 w 8253777"/>
              <a:gd name="connsiteY25" fmla="*/ 206228 h 1767317"/>
              <a:gd name="connsiteX0" fmla="*/ 0 w 8253777"/>
              <a:gd name="connsiteY0" fmla="*/ 206228 h 1943549"/>
              <a:gd name="connsiteX1" fmla="*/ 206228 w 8253777"/>
              <a:gd name="connsiteY1" fmla="*/ 0 h 1943549"/>
              <a:gd name="connsiteX2" fmla="*/ 1375630 w 8253777"/>
              <a:gd name="connsiteY2" fmla="*/ 0 h 1943549"/>
              <a:gd name="connsiteX3" fmla="*/ 1375630 w 8253777"/>
              <a:gd name="connsiteY3" fmla="*/ 0 h 1943549"/>
              <a:gd name="connsiteX4" fmla="*/ 3439074 w 8253777"/>
              <a:gd name="connsiteY4" fmla="*/ 0 h 1943549"/>
              <a:gd name="connsiteX5" fmla="*/ 8047549 w 8253777"/>
              <a:gd name="connsiteY5" fmla="*/ 0 h 1943549"/>
              <a:gd name="connsiteX6" fmla="*/ 8253777 w 8253777"/>
              <a:gd name="connsiteY6" fmla="*/ 206228 h 1943549"/>
              <a:gd name="connsiteX7" fmla="*/ 8253777 w 8253777"/>
              <a:gd name="connsiteY7" fmla="*/ 721783 h 1943549"/>
              <a:gd name="connsiteX8" fmla="*/ 8253777 w 8253777"/>
              <a:gd name="connsiteY8" fmla="*/ 721783 h 1943549"/>
              <a:gd name="connsiteX9" fmla="*/ 8253777 w 8253777"/>
              <a:gd name="connsiteY9" fmla="*/ 1031118 h 1943549"/>
              <a:gd name="connsiteX10" fmla="*/ 8253777 w 8253777"/>
              <a:gd name="connsiteY10" fmla="*/ 1031114 h 1943549"/>
              <a:gd name="connsiteX11" fmla="*/ 7612120 w 8253777"/>
              <a:gd name="connsiteY11" fmla="*/ 1193799 h 1943549"/>
              <a:gd name="connsiteX12" fmla="*/ 7000339 w 8253777"/>
              <a:gd name="connsiteY12" fmla="*/ 1239361 h 1943549"/>
              <a:gd name="connsiteX13" fmla="*/ 6826167 w 8253777"/>
              <a:gd name="connsiteY13" fmla="*/ 1752113 h 1943549"/>
              <a:gd name="connsiteX14" fmla="*/ 6550395 w 8253777"/>
              <a:gd name="connsiteY14" fmla="*/ 1587703 h 1943549"/>
              <a:gd name="connsiteX15" fmla="*/ 5723081 w 8253777"/>
              <a:gd name="connsiteY15" fmla="*/ 1215084 h 1943549"/>
              <a:gd name="connsiteX16" fmla="*/ 4199081 w 8253777"/>
              <a:gd name="connsiteY16" fmla="*/ 1732847 h 1943549"/>
              <a:gd name="connsiteX17" fmla="*/ 3439074 w 8253777"/>
              <a:gd name="connsiteY17" fmla="*/ 1237342 h 1943549"/>
              <a:gd name="connsiteX18" fmla="*/ 2479943 w 8253777"/>
              <a:gd name="connsiteY18" fmla="*/ 1943549 h 1943549"/>
              <a:gd name="connsiteX19" fmla="*/ 1375630 w 8253777"/>
              <a:gd name="connsiteY19" fmla="*/ 1237342 h 1943549"/>
              <a:gd name="connsiteX20" fmla="*/ 206228 w 8253777"/>
              <a:gd name="connsiteY20" fmla="*/ 1237342 h 1943549"/>
              <a:gd name="connsiteX21" fmla="*/ 0 w 8253777"/>
              <a:gd name="connsiteY21" fmla="*/ 1031114 h 1943549"/>
              <a:gd name="connsiteX22" fmla="*/ 0 w 8253777"/>
              <a:gd name="connsiteY22" fmla="*/ 1031118 h 1943549"/>
              <a:gd name="connsiteX23" fmla="*/ 0 w 8253777"/>
              <a:gd name="connsiteY23" fmla="*/ 721783 h 1943549"/>
              <a:gd name="connsiteX24" fmla="*/ 0 w 8253777"/>
              <a:gd name="connsiteY24" fmla="*/ 721783 h 1943549"/>
              <a:gd name="connsiteX25" fmla="*/ 0 w 8253777"/>
              <a:gd name="connsiteY25" fmla="*/ 206228 h 1943549"/>
              <a:gd name="connsiteX0" fmla="*/ 0 w 8253777"/>
              <a:gd name="connsiteY0" fmla="*/ 206228 h 1943549"/>
              <a:gd name="connsiteX1" fmla="*/ 206228 w 8253777"/>
              <a:gd name="connsiteY1" fmla="*/ 0 h 1943549"/>
              <a:gd name="connsiteX2" fmla="*/ 1375630 w 8253777"/>
              <a:gd name="connsiteY2" fmla="*/ 0 h 1943549"/>
              <a:gd name="connsiteX3" fmla="*/ 1375630 w 8253777"/>
              <a:gd name="connsiteY3" fmla="*/ 0 h 1943549"/>
              <a:gd name="connsiteX4" fmla="*/ 3439074 w 8253777"/>
              <a:gd name="connsiteY4" fmla="*/ 0 h 1943549"/>
              <a:gd name="connsiteX5" fmla="*/ 8047549 w 8253777"/>
              <a:gd name="connsiteY5" fmla="*/ 0 h 1943549"/>
              <a:gd name="connsiteX6" fmla="*/ 8253777 w 8253777"/>
              <a:gd name="connsiteY6" fmla="*/ 206228 h 1943549"/>
              <a:gd name="connsiteX7" fmla="*/ 8253777 w 8253777"/>
              <a:gd name="connsiteY7" fmla="*/ 721783 h 1943549"/>
              <a:gd name="connsiteX8" fmla="*/ 8253777 w 8253777"/>
              <a:gd name="connsiteY8" fmla="*/ 721783 h 1943549"/>
              <a:gd name="connsiteX9" fmla="*/ 8253777 w 8253777"/>
              <a:gd name="connsiteY9" fmla="*/ 1031118 h 1943549"/>
              <a:gd name="connsiteX10" fmla="*/ 8253777 w 8253777"/>
              <a:gd name="connsiteY10" fmla="*/ 1031114 h 1943549"/>
              <a:gd name="connsiteX11" fmla="*/ 7612120 w 8253777"/>
              <a:gd name="connsiteY11" fmla="*/ 1193799 h 1943549"/>
              <a:gd name="connsiteX12" fmla="*/ 7000339 w 8253777"/>
              <a:gd name="connsiteY12" fmla="*/ 1239361 h 1943549"/>
              <a:gd name="connsiteX13" fmla="*/ 6826167 w 8253777"/>
              <a:gd name="connsiteY13" fmla="*/ 1752113 h 1943549"/>
              <a:gd name="connsiteX14" fmla="*/ 6550395 w 8253777"/>
              <a:gd name="connsiteY14" fmla="*/ 1587703 h 1943549"/>
              <a:gd name="connsiteX15" fmla="*/ 5723081 w 8253777"/>
              <a:gd name="connsiteY15" fmla="*/ 1215084 h 1943549"/>
              <a:gd name="connsiteX16" fmla="*/ 4199081 w 8253777"/>
              <a:gd name="connsiteY16" fmla="*/ 1732847 h 1943549"/>
              <a:gd name="connsiteX17" fmla="*/ 3119760 w 8253777"/>
              <a:gd name="connsiteY17" fmla="*/ 1237342 h 1943549"/>
              <a:gd name="connsiteX18" fmla="*/ 2479943 w 8253777"/>
              <a:gd name="connsiteY18" fmla="*/ 1943549 h 1943549"/>
              <a:gd name="connsiteX19" fmla="*/ 1375630 w 8253777"/>
              <a:gd name="connsiteY19" fmla="*/ 1237342 h 1943549"/>
              <a:gd name="connsiteX20" fmla="*/ 206228 w 8253777"/>
              <a:gd name="connsiteY20" fmla="*/ 1237342 h 1943549"/>
              <a:gd name="connsiteX21" fmla="*/ 0 w 8253777"/>
              <a:gd name="connsiteY21" fmla="*/ 1031114 h 1943549"/>
              <a:gd name="connsiteX22" fmla="*/ 0 w 8253777"/>
              <a:gd name="connsiteY22" fmla="*/ 1031118 h 1943549"/>
              <a:gd name="connsiteX23" fmla="*/ 0 w 8253777"/>
              <a:gd name="connsiteY23" fmla="*/ 721783 h 1943549"/>
              <a:gd name="connsiteX24" fmla="*/ 0 w 8253777"/>
              <a:gd name="connsiteY24" fmla="*/ 721783 h 1943549"/>
              <a:gd name="connsiteX25" fmla="*/ 0 w 8253777"/>
              <a:gd name="connsiteY25" fmla="*/ 206228 h 1943549"/>
              <a:gd name="connsiteX0" fmla="*/ 0 w 8253777"/>
              <a:gd name="connsiteY0" fmla="*/ 206228 h 1943549"/>
              <a:gd name="connsiteX1" fmla="*/ 206228 w 8253777"/>
              <a:gd name="connsiteY1" fmla="*/ 0 h 1943549"/>
              <a:gd name="connsiteX2" fmla="*/ 1375630 w 8253777"/>
              <a:gd name="connsiteY2" fmla="*/ 0 h 1943549"/>
              <a:gd name="connsiteX3" fmla="*/ 1375630 w 8253777"/>
              <a:gd name="connsiteY3" fmla="*/ 0 h 1943549"/>
              <a:gd name="connsiteX4" fmla="*/ 3439074 w 8253777"/>
              <a:gd name="connsiteY4" fmla="*/ 0 h 1943549"/>
              <a:gd name="connsiteX5" fmla="*/ 8047549 w 8253777"/>
              <a:gd name="connsiteY5" fmla="*/ 0 h 1943549"/>
              <a:gd name="connsiteX6" fmla="*/ 8253777 w 8253777"/>
              <a:gd name="connsiteY6" fmla="*/ 206228 h 1943549"/>
              <a:gd name="connsiteX7" fmla="*/ 8253777 w 8253777"/>
              <a:gd name="connsiteY7" fmla="*/ 721783 h 1943549"/>
              <a:gd name="connsiteX8" fmla="*/ 8253777 w 8253777"/>
              <a:gd name="connsiteY8" fmla="*/ 721783 h 1943549"/>
              <a:gd name="connsiteX9" fmla="*/ 8253777 w 8253777"/>
              <a:gd name="connsiteY9" fmla="*/ 1031118 h 1943549"/>
              <a:gd name="connsiteX10" fmla="*/ 8253777 w 8253777"/>
              <a:gd name="connsiteY10" fmla="*/ 1031114 h 1943549"/>
              <a:gd name="connsiteX11" fmla="*/ 7612120 w 8253777"/>
              <a:gd name="connsiteY11" fmla="*/ 1193799 h 1943549"/>
              <a:gd name="connsiteX12" fmla="*/ 7000339 w 8253777"/>
              <a:gd name="connsiteY12" fmla="*/ 1239361 h 1943549"/>
              <a:gd name="connsiteX13" fmla="*/ 6826167 w 8253777"/>
              <a:gd name="connsiteY13" fmla="*/ 1752113 h 1943549"/>
              <a:gd name="connsiteX14" fmla="*/ 6550395 w 8253777"/>
              <a:gd name="connsiteY14" fmla="*/ 1587703 h 1943549"/>
              <a:gd name="connsiteX15" fmla="*/ 5723081 w 8253777"/>
              <a:gd name="connsiteY15" fmla="*/ 1215084 h 1943549"/>
              <a:gd name="connsiteX16" fmla="*/ 4199081 w 8253777"/>
              <a:gd name="connsiteY16" fmla="*/ 1732847 h 1943549"/>
              <a:gd name="connsiteX17" fmla="*/ 3119760 w 8253777"/>
              <a:gd name="connsiteY17" fmla="*/ 1237342 h 1943549"/>
              <a:gd name="connsiteX18" fmla="*/ 2479943 w 8253777"/>
              <a:gd name="connsiteY18" fmla="*/ 1943549 h 1943549"/>
              <a:gd name="connsiteX19" fmla="*/ 1375630 w 8253777"/>
              <a:gd name="connsiteY19" fmla="*/ 1237342 h 1943549"/>
              <a:gd name="connsiteX20" fmla="*/ 206228 w 8253777"/>
              <a:gd name="connsiteY20" fmla="*/ 1237342 h 1943549"/>
              <a:gd name="connsiteX21" fmla="*/ 0 w 8253777"/>
              <a:gd name="connsiteY21" fmla="*/ 1031114 h 1943549"/>
              <a:gd name="connsiteX22" fmla="*/ 0 w 8253777"/>
              <a:gd name="connsiteY22" fmla="*/ 1031118 h 1943549"/>
              <a:gd name="connsiteX23" fmla="*/ 0 w 8253777"/>
              <a:gd name="connsiteY23" fmla="*/ 721783 h 1943549"/>
              <a:gd name="connsiteX24" fmla="*/ 0 w 8253777"/>
              <a:gd name="connsiteY24" fmla="*/ 721783 h 1943549"/>
              <a:gd name="connsiteX25" fmla="*/ 0 w 8253777"/>
              <a:gd name="connsiteY25" fmla="*/ 206228 h 1943549"/>
              <a:gd name="connsiteX0" fmla="*/ 0 w 8253777"/>
              <a:gd name="connsiteY0" fmla="*/ 206228 h 1943549"/>
              <a:gd name="connsiteX1" fmla="*/ 206228 w 8253777"/>
              <a:gd name="connsiteY1" fmla="*/ 0 h 1943549"/>
              <a:gd name="connsiteX2" fmla="*/ 1375630 w 8253777"/>
              <a:gd name="connsiteY2" fmla="*/ 0 h 1943549"/>
              <a:gd name="connsiteX3" fmla="*/ 1375630 w 8253777"/>
              <a:gd name="connsiteY3" fmla="*/ 0 h 1943549"/>
              <a:gd name="connsiteX4" fmla="*/ 3439074 w 8253777"/>
              <a:gd name="connsiteY4" fmla="*/ 0 h 1943549"/>
              <a:gd name="connsiteX5" fmla="*/ 8047549 w 8253777"/>
              <a:gd name="connsiteY5" fmla="*/ 0 h 1943549"/>
              <a:gd name="connsiteX6" fmla="*/ 8253777 w 8253777"/>
              <a:gd name="connsiteY6" fmla="*/ 206228 h 1943549"/>
              <a:gd name="connsiteX7" fmla="*/ 8253777 w 8253777"/>
              <a:gd name="connsiteY7" fmla="*/ 721783 h 1943549"/>
              <a:gd name="connsiteX8" fmla="*/ 8253777 w 8253777"/>
              <a:gd name="connsiteY8" fmla="*/ 721783 h 1943549"/>
              <a:gd name="connsiteX9" fmla="*/ 8253777 w 8253777"/>
              <a:gd name="connsiteY9" fmla="*/ 1031118 h 1943549"/>
              <a:gd name="connsiteX10" fmla="*/ 8253777 w 8253777"/>
              <a:gd name="connsiteY10" fmla="*/ 1031114 h 1943549"/>
              <a:gd name="connsiteX11" fmla="*/ 7612120 w 8253777"/>
              <a:gd name="connsiteY11" fmla="*/ 1193799 h 1943549"/>
              <a:gd name="connsiteX12" fmla="*/ 7000339 w 8253777"/>
              <a:gd name="connsiteY12" fmla="*/ 1239361 h 1943549"/>
              <a:gd name="connsiteX13" fmla="*/ 6826167 w 8253777"/>
              <a:gd name="connsiteY13" fmla="*/ 1752113 h 1943549"/>
              <a:gd name="connsiteX14" fmla="*/ 6550395 w 8253777"/>
              <a:gd name="connsiteY14" fmla="*/ 1587703 h 1943549"/>
              <a:gd name="connsiteX15" fmla="*/ 5723081 w 8253777"/>
              <a:gd name="connsiteY15" fmla="*/ 1215084 h 1943549"/>
              <a:gd name="connsiteX16" fmla="*/ 4199081 w 8253777"/>
              <a:gd name="connsiteY16" fmla="*/ 1732847 h 1943549"/>
              <a:gd name="connsiteX17" fmla="*/ 3119760 w 8253777"/>
              <a:gd name="connsiteY17" fmla="*/ 1237342 h 1943549"/>
              <a:gd name="connsiteX18" fmla="*/ 2479943 w 8253777"/>
              <a:gd name="connsiteY18" fmla="*/ 1943549 h 1943549"/>
              <a:gd name="connsiteX19" fmla="*/ 1375630 w 8253777"/>
              <a:gd name="connsiteY19" fmla="*/ 1237342 h 1943549"/>
              <a:gd name="connsiteX20" fmla="*/ 206228 w 8253777"/>
              <a:gd name="connsiteY20" fmla="*/ 1237342 h 1943549"/>
              <a:gd name="connsiteX21" fmla="*/ 0 w 8253777"/>
              <a:gd name="connsiteY21" fmla="*/ 1031114 h 1943549"/>
              <a:gd name="connsiteX22" fmla="*/ 0 w 8253777"/>
              <a:gd name="connsiteY22" fmla="*/ 1031118 h 1943549"/>
              <a:gd name="connsiteX23" fmla="*/ 0 w 8253777"/>
              <a:gd name="connsiteY23" fmla="*/ 721783 h 1943549"/>
              <a:gd name="connsiteX24" fmla="*/ 0 w 8253777"/>
              <a:gd name="connsiteY24" fmla="*/ 721783 h 1943549"/>
              <a:gd name="connsiteX25" fmla="*/ 0 w 8253777"/>
              <a:gd name="connsiteY25" fmla="*/ 206228 h 1943549"/>
              <a:gd name="connsiteX0" fmla="*/ 0 w 8253777"/>
              <a:gd name="connsiteY0" fmla="*/ 206228 h 1943549"/>
              <a:gd name="connsiteX1" fmla="*/ 206228 w 8253777"/>
              <a:gd name="connsiteY1" fmla="*/ 0 h 1943549"/>
              <a:gd name="connsiteX2" fmla="*/ 1375630 w 8253777"/>
              <a:gd name="connsiteY2" fmla="*/ 0 h 1943549"/>
              <a:gd name="connsiteX3" fmla="*/ 1375630 w 8253777"/>
              <a:gd name="connsiteY3" fmla="*/ 0 h 1943549"/>
              <a:gd name="connsiteX4" fmla="*/ 3439074 w 8253777"/>
              <a:gd name="connsiteY4" fmla="*/ 0 h 1943549"/>
              <a:gd name="connsiteX5" fmla="*/ 8047549 w 8253777"/>
              <a:gd name="connsiteY5" fmla="*/ 0 h 1943549"/>
              <a:gd name="connsiteX6" fmla="*/ 8253777 w 8253777"/>
              <a:gd name="connsiteY6" fmla="*/ 206228 h 1943549"/>
              <a:gd name="connsiteX7" fmla="*/ 8253777 w 8253777"/>
              <a:gd name="connsiteY7" fmla="*/ 721783 h 1943549"/>
              <a:gd name="connsiteX8" fmla="*/ 8253777 w 8253777"/>
              <a:gd name="connsiteY8" fmla="*/ 721783 h 1943549"/>
              <a:gd name="connsiteX9" fmla="*/ 8253777 w 8253777"/>
              <a:gd name="connsiteY9" fmla="*/ 1031118 h 1943549"/>
              <a:gd name="connsiteX10" fmla="*/ 8253777 w 8253777"/>
              <a:gd name="connsiteY10" fmla="*/ 1031114 h 1943549"/>
              <a:gd name="connsiteX11" fmla="*/ 7612120 w 8253777"/>
              <a:gd name="connsiteY11" fmla="*/ 1193799 h 1943549"/>
              <a:gd name="connsiteX12" fmla="*/ 7000339 w 8253777"/>
              <a:gd name="connsiteY12" fmla="*/ 1239361 h 1943549"/>
              <a:gd name="connsiteX13" fmla="*/ 6826167 w 8253777"/>
              <a:gd name="connsiteY13" fmla="*/ 1752113 h 1943549"/>
              <a:gd name="connsiteX14" fmla="*/ 6550395 w 8253777"/>
              <a:gd name="connsiteY14" fmla="*/ 1587703 h 1943549"/>
              <a:gd name="connsiteX15" fmla="*/ 5723081 w 8253777"/>
              <a:gd name="connsiteY15" fmla="*/ 1215084 h 1943549"/>
              <a:gd name="connsiteX16" fmla="*/ 4199081 w 8253777"/>
              <a:gd name="connsiteY16" fmla="*/ 1732847 h 1943549"/>
              <a:gd name="connsiteX17" fmla="*/ 3119760 w 8253777"/>
              <a:gd name="connsiteY17" fmla="*/ 1237342 h 1943549"/>
              <a:gd name="connsiteX18" fmla="*/ 2479943 w 8253777"/>
              <a:gd name="connsiteY18" fmla="*/ 1943549 h 1943549"/>
              <a:gd name="connsiteX19" fmla="*/ 1375630 w 8253777"/>
              <a:gd name="connsiteY19" fmla="*/ 1237342 h 1943549"/>
              <a:gd name="connsiteX20" fmla="*/ 206228 w 8253777"/>
              <a:gd name="connsiteY20" fmla="*/ 1237342 h 1943549"/>
              <a:gd name="connsiteX21" fmla="*/ 0 w 8253777"/>
              <a:gd name="connsiteY21" fmla="*/ 1031114 h 1943549"/>
              <a:gd name="connsiteX22" fmla="*/ 0 w 8253777"/>
              <a:gd name="connsiteY22" fmla="*/ 1031118 h 1943549"/>
              <a:gd name="connsiteX23" fmla="*/ 0 w 8253777"/>
              <a:gd name="connsiteY23" fmla="*/ 721783 h 1943549"/>
              <a:gd name="connsiteX24" fmla="*/ 0 w 8253777"/>
              <a:gd name="connsiteY24" fmla="*/ 721783 h 1943549"/>
              <a:gd name="connsiteX25" fmla="*/ 0 w 8253777"/>
              <a:gd name="connsiteY25" fmla="*/ 206228 h 1943549"/>
              <a:gd name="connsiteX0" fmla="*/ 0 w 8253777"/>
              <a:gd name="connsiteY0" fmla="*/ 206228 h 1943549"/>
              <a:gd name="connsiteX1" fmla="*/ 206228 w 8253777"/>
              <a:gd name="connsiteY1" fmla="*/ 0 h 1943549"/>
              <a:gd name="connsiteX2" fmla="*/ 1375630 w 8253777"/>
              <a:gd name="connsiteY2" fmla="*/ 0 h 1943549"/>
              <a:gd name="connsiteX3" fmla="*/ 1375630 w 8253777"/>
              <a:gd name="connsiteY3" fmla="*/ 0 h 1943549"/>
              <a:gd name="connsiteX4" fmla="*/ 3439074 w 8253777"/>
              <a:gd name="connsiteY4" fmla="*/ 0 h 1943549"/>
              <a:gd name="connsiteX5" fmla="*/ 8047549 w 8253777"/>
              <a:gd name="connsiteY5" fmla="*/ 0 h 1943549"/>
              <a:gd name="connsiteX6" fmla="*/ 8253777 w 8253777"/>
              <a:gd name="connsiteY6" fmla="*/ 206228 h 1943549"/>
              <a:gd name="connsiteX7" fmla="*/ 8253777 w 8253777"/>
              <a:gd name="connsiteY7" fmla="*/ 721783 h 1943549"/>
              <a:gd name="connsiteX8" fmla="*/ 8253777 w 8253777"/>
              <a:gd name="connsiteY8" fmla="*/ 721783 h 1943549"/>
              <a:gd name="connsiteX9" fmla="*/ 8253777 w 8253777"/>
              <a:gd name="connsiteY9" fmla="*/ 1031118 h 1943549"/>
              <a:gd name="connsiteX10" fmla="*/ 8253777 w 8253777"/>
              <a:gd name="connsiteY10" fmla="*/ 1031114 h 1943549"/>
              <a:gd name="connsiteX11" fmla="*/ 7612120 w 8253777"/>
              <a:gd name="connsiteY11" fmla="*/ 1193799 h 1943549"/>
              <a:gd name="connsiteX12" fmla="*/ 7000339 w 8253777"/>
              <a:gd name="connsiteY12" fmla="*/ 1239361 h 1943549"/>
              <a:gd name="connsiteX13" fmla="*/ 6826167 w 8253777"/>
              <a:gd name="connsiteY13" fmla="*/ 1752113 h 1943549"/>
              <a:gd name="connsiteX14" fmla="*/ 6550395 w 8253777"/>
              <a:gd name="connsiteY14" fmla="*/ 1587703 h 1943549"/>
              <a:gd name="connsiteX15" fmla="*/ 5723081 w 8253777"/>
              <a:gd name="connsiteY15" fmla="*/ 1215084 h 1943549"/>
              <a:gd name="connsiteX16" fmla="*/ 4199081 w 8253777"/>
              <a:gd name="connsiteY16" fmla="*/ 1732847 h 1943549"/>
              <a:gd name="connsiteX17" fmla="*/ 3119760 w 8253777"/>
              <a:gd name="connsiteY17" fmla="*/ 1237342 h 1943549"/>
              <a:gd name="connsiteX18" fmla="*/ 2479943 w 8253777"/>
              <a:gd name="connsiteY18" fmla="*/ 1943549 h 1943549"/>
              <a:gd name="connsiteX19" fmla="*/ 1912658 w 8253777"/>
              <a:gd name="connsiteY19" fmla="*/ 1266370 h 1943549"/>
              <a:gd name="connsiteX20" fmla="*/ 206228 w 8253777"/>
              <a:gd name="connsiteY20" fmla="*/ 1237342 h 1943549"/>
              <a:gd name="connsiteX21" fmla="*/ 0 w 8253777"/>
              <a:gd name="connsiteY21" fmla="*/ 1031114 h 1943549"/>
              <a:gd name="connsiteX22" fmla="*/ 0 w 8253777"/>
              <a:gd name="connsiteY22" fmla="*/ 1031118 h 1943549"/>
              <a:gd name="connsiteX23" fmla="*/ 0 w 8253777"/>
              <a:gd name="connsiteY23" fmla="*/ 721783 h 1943549"/>
              <a:gd name="connsiteX24" fmla="*/ 0 w 8253777"/>
              <a:gd name="connsiteY24" fmla="*/ 721783 h 1943549"/>
              <a:gd name="connsiteX25" fmla="*/ 0 w 8253777"/>
              <a:gd name="connsiteY25" fmla="*/ 206228 h 1943549"/>
              <a:gd name="connsiteX0" fmla="*/ 0 w 8253777"/>
              <a:gd name="connsiteY0" fmla="*/ 206228 h 1943549"/>
              <a:gd name="connsiteX1" fmla="*/ 206228 w 8253777"/>
              <a:gd name="connsiteY1" fmla="*/ 0 h 1943549"/>
              <a:gd name="connsiteX2" fmla="*/ 1375630 w 8253777"/>
              <a:gd name="connsiteY2" fmla="*/ 0 h 1943549"/>
              <a:gd name="connsiteX3" fmla="*/ 1375630 w 8253777"/>
              <a:gd name="connsiteY3" fmla="*/ 0 h 1943549"/>
              <a:gd name="connsiteX4" fmla="*/ 3439074 w 8253777"/>
              <a:gd name="connsiteY4" fmla="*/ 0 h 1943549"/>
              <a:gd name="connsiteX5" fmla="*/ 8047549 w 8253777"/>
              <a:gd name="connsiteY5" fmla="*/ 0 h 1943549"/>
              <a:gd name="connsiteX6" fmla="*/ 8253777 w 8253777"/>
              <a:gd name="connsiteY6" fmla="*/ 206228 h 1943549"/>
              <a:gd name="connsiteX7" fmla="*/ 8253777 w 8253777"/>
              <a:gd name="connsiteY7" fmla="*/ 721783 h 1943549"/>
              <a:gd name="connsiteX8" fmla="*/ 8253777 w 8253777"/>
              <a:gd name="connsiteY8" fmla="*/ 721783 h 1943549"/>
              <a:gd name="connsiteX9" fmla="*/ 8253777 w 8253777"/>
              <a:gd name="connsiteY9" fmla="*/ 1031118 h 1943549"/>
              <a:gd name="connsiteX10" fmla="*/ 8253777 w 8253777"/>
              <a:gd name="connsiteY10" fmla="*/ 1031114 h 1943549"/>
              <a:gd name="connsiteX11" fmla="*/ 7612120 w 8253777"/>
              <a:gd name="connsiteY11" fmla="*/ 1193799 h 1943549"/>
              <a:gd name="connsiteX12" fmla="*/ 7000339 w 8253777"/>
              <a:gd name="connsiteY12" fmla="*/ 1239361 h 1943549"/>
              <a:gd name="connsiteX13" fmla="*/ 6826167 w 8253777"/>
              <a:gd name="connsiteY13" fmla="*/ 1752113 h 1943549"/>
              <a:gd name="connsiteX14" fmla="*/ 6550395 w 8253777"/>
              <a:gd name="connsiteY14" fmla="*/ 1587703 h 1943549"/>
              <a:gd name="connsiteX15" fmla="*/ 5723081 w 8253777"/>
              <a:gd name="connsiteY15" fmla="*/ 1215084 h 1943549"/>
              <a:gd name="connsiteX16" fmla="*/ 4126510 w 8253777"/>
              <a:gd name="connsiteY16" fmla="*/ 1790905 h 1943549"/>
              <a:gd name="connsiteX17" fmla="*/ 3119760 w 8253777"/>
              <a:gd name="connsiteY17" fmla="*/ 1237342 h 1943549"/>
              <a:gd name="connsiteX18" fmla="*/ 2479943 w 8253777"/>
              <a:gd name="connsiteY18" fmla="*/ 1943549 h 1943549"/>
              <a:gd name="connsiteX19" fmla="*/ 1912658 w 8253777"/>
              <a:gd name="connsiteY19" fmla="*/ 1266370 h 1943549"/>
              <a:gd name="connsiteX20" fmla="*/ 206228 w 8253777"/>
              <a:gd name="connsiteY20" fmla="*/ 1237342 h 1943549"/>
              <a:gd name="connsiteX21" fmla="*/ 0 w 8253777"/>
              <a:gd name="connsiteY21" fmla="*/ 1031114 h 1943549"/>
              <a:gd name="connsiteX22" fmla="*/ 0 w 8253777"/>
              <a:gd name="connsiteY22" fmla="*/ 1031118 h 1943549"/>
              <a:gd name="connsiteX23" fmla="*/ 0 w 8253777"/>
              <a:gd name="connsiteY23" fmla="*/ 721783 h 1943549"/>
              <a:gd name="connsiteX24" fmla="*/ 0 w 8253777"/>
              <a:gd name="connsiteY24" fmla="*/ 721783 h 1943549"/>
              <a:gd name="connsiteX25" fmla="*/ 0 w 8253777"/>
              <a:gd name="connsiteY25" fmla="*/ 206228 h 1943549"/>
              <a:gd name="connsiteX0" fmla="*/ 0 w 8253777"/>
              <a:gd name="connsiteY0" fmla="*/ 206228 h 1900006"/>
              <a:gd name="connsiteX1" fmla="*/ 206228 w 8253777"/>
              <a:gd name="connsiteY1" fmla="*/ 0 h 1900006"/>
              <a:gd name="connsiteX2" fmla="*/ 1375630 w 8253777"/>
              <a:gd name="connsiteY2" fmla="*/ 0 h 1900006"/>
              <a:gd name="connsiteX3" fmla="*/ 1375630 w 8253777"/>
              <a:gd name="connsiteY3" fmla="*/ 0 h 1900006"/>
              <a:gd name="connsiteX4" fmla="*/ 3439074 w 8253777"/>
              <a:gd name="connsiteY4" fmla="*/ 0 h 1900006"/>
              <a:gd name="connsiteX5" fmla="*/ 8047549 w 8253777"/>
              <a:gd name="connsiteY5" fmla="*/ 0 h 1900006"/>
              <a:gd name="connsiteX6" fmla="*/ 8253777 w 8253777"/>
              <a:gd name="connsiteY6" fmla="*/ 206228 h 1900006"/>
              <a:gd name="connsiteX7" fmla="*/ 8253777 w 8253777"/>
              <a:gd name="connsiteY7" fmla="*/ 721783 h 1900006"/>
              <a:gd name="connsiteX8" fmla="*/ 8253777 w 8253777"/>
              <a:gd name="connsiteY8" fmla="*/ 721783 h 1900006"/>
              <a:gd name="connsiteX9" fmla="*/ 8253777 w 8253777"/>
              <a:gd name="connsiteY9" fmla="*/ 1031118 h 1900006"/>
              <a:gd name="connsiteX10" fmla="*/ 8253777 w 8253777"/>
              <a:gd name="connsiteY10" fmla="*/ 1031114 h 1900006"/>
              <a:gd name="connsiteX11" fmla="*/ 7612120 w 8253777"/>
              <a:gd name="connsiteY11" fmla="*/ 1193799 h 1900006"/>
              <a:gd name="connsiteX12" fmla="*/ 7000339 w 8253777"/>
              <a:gd name="connsiteY12" fmla="*/ 1239361 h 1900006"/>
              <a:gd name="connsiteX13" fmla="*/ 6826167 w 8253777"/>
              <a:gd name="connsiteY13" fmla="*/ 1752113 h 1900006"/>
              <a:gd name="connsiteX14" fmla="*/ 6550395 w 8253777"/>
              <a:gd name="connsiteY14" fmla="*/ 1587703 h 1900006"/>
              <a:gd name="connsiteX15" fmla="*/ 5723081 w 8253777"/>
              <a:gd name="connsiteY15" fmla="*/ 1215084 h 1900006"/>
              <a:gd name="connsiteX16" fmla="*/ 4126510 w 8253777"/>
              <a:gd name="connsiteY16" fmla="*/ 1790905 h 1900006"/>
              <a:gd name="connsiteX17" fmla="*/ 3119760 w 8253777"/>
              <a:gd name="connsiteY17" fmla="*/ 1237342 h 1900006"/>
              <a:gd name="connsiteX18" fmla="*/ 3002458 w 8253777"/>
              <a:gd name="connsiteY18" fmla="*/ 1900006 h 1900006"/>
              <a:gd name="connsiteX19" fmla="*/ 1912658 w 8253777"/>
              <a:gd name="connsiteY19" fmla="*/ 1266370 h 1900006"/>
              <a:gd name="connsiteX20" fmla="*/ 206228 w 8253777"/>
              <a:gd name="connsiteY20" fmla="*/ 1237342 h 1900006"/>
              <a:gd name="connsiteX21" fmla="*/ 0 w 8253777"/>
              <a:gd name="connsiteY21" fmla="*/ 1031114 h 1900006"/>
              <a:gd name="connsiteX22" fmla="*/ 0 w 8253777"/>
              <a:gd name="connsiteY22" fmla="*/ 1031118 h 1900006"/>
              <a:gd name="connsiteX23" fmla="*/ 0 w 8253777"/>
              <a:gd name="connsiteY23" fmla="*/ 721783 h 1900006"/>
              <a:gd name="connsiteX24" fmla="*/ 0 w 8253777"/>
              <a:gd name="connsiteY24" fmla="*/ 721783 h 1900006"/>
              <a:gd name="connsiteX25" fmla="*/ 0 w 8253777"/>
              <a:gd name="connsiteY25" fmla="*/ 206228 h 1900006"/>
              <a:gd name="connsiteX0" fmla="*/ 0 w 8253777"/>
              <a:gd name="connsiteY0" fmla="*/ 206228 h 1900006"/>
              <a:gd name="connsiteX1" fmla="*/ 206228 w 8253777"/>
              <a:gd name="connsiteY1" fmla="*/ 0 h 1900006"/>
              <a:gd name="connsiteX2" fmla="*/ 1375630 w 8253777"/>
              <a:gd name="connsiteY2" fmla="*/ 0 h 1900006"/>
              <a:gd name="connsiteX3" fmla="*/ 1375630 w 8253777"/>
              <a:gd name="connsiteY3" fmla="*/ 0 h 1900006"/>
              <a:gd name="connsiteX4" fmla="*/ 3439074 w 8253777"/>
              <a:gd name="connsiteY4" fmla="*/ 0 h 1900006"/>
              <a:gd name="connsiteX5" fmla="*/ 8047549 w 8253777"/>
              <a:gd name="connsiteY5" fmla="*/ 0 h 1900006"/>
              <a:gd name="connsiteX6" fmla="*/ 8253777 w 8253777"/>
              <a:gd name="connsiteY6" fmla="*/ 206228 h 1900006"/>
              <a:gd name="connsiteX7" fmla="*/ 8253777 w 8253777"/>
              <a:gd name="connsiteY7" fmla="*/ 721783 h 1900006"/>
              <a:gd name="connsiteX8" fmla="*/ 8253777 w 8253777"/>
              <a:gd name="connsiteY8" fmla="*/ 721783 h 1900006"/>
              <a:gd name="connsiteX9" fmla="*/ 8253777 w 8253777"/>
              <a:gd name="connsiteY9" fmla="*/ 1031118 h 1900006"/>
              <a:gd name="connsiteX10" fmla="*/ 8253777 w 8253777"/>
              <a:gd name="connsiteY10" fmla="*/ 1031114 h 1900006"/>
              <a:gd name="connsiteX11" fmla="*/ 7612120 w 8253777"/>
              <a:gd name="connsiteY11" fmla="*/ 1193799 h 1900006"/>
              <a:gd name="connsiteX12" fmla="*/ 7000339 w 8253777"/>
              <a:gd name="connsiteY12" fmla="*/ 1239361 h 1900006"/>
              <a:gd name="connsiteX13" fmla="*/ 6826167 w 8253777"/>
              <a:gd name="connsiteY13" fmla="*/ 1752113 h 1900006"/>
              <a:gd name="connsiteX14" fmla="*/ 6550395 w 8253777"/>
              <a:gd name="connsiteY14" fmla="*/ 1587703 h 1900006"/>
              <a:gd name="connsiteX15" fmla="*/ 5723081 w 8253777"/>
              <a:gd name="connsiteY15" fmla="*/ 1215084 h 1900006"/>
              <a:gd name="connsiteX16" fmla="*/ 4082967 w 8253777"/>
              <a:gd name="connsiteY16" fmla="*/ 1863477 h 1900006"/>
              <a:gd name="connsiteX17" fmla="*/ 3119760 w 8253777"/>
              <a:gd name="connsiteY17" fmla="*/ 1237342 h 1900006"/>
              <a:gd name="connsiteX18" fmla="*/ 3002458 w 8253777"/>
              <a:gd name="connsiteY18" fmla="*/ 1900006 h 1900006"/>
              <a:gd name="connsiteX19" fmla="*/ 1912658 w 8253777"/>
              <a:gd name="connsiteY19" fmla="*/ 1266370 h 1900006"/>
              <a:gd name="connsiteX20" fmla="*/ 206228 w 8253777"/>
              <a:gd name="connsiteY20" fmla="*/ 1237342 h 1900006"/>
              <a:gd name="connsiteX21" fmla="*/ 0 w 8253777"/>
              <a:gd name="connsiteY21" fmla="*/ 1031114 h 1900006"/>
              <a:gd name="connsiteX22" fmla="*/ 0 w 8253777"/>
              <a:gd name="connsiteY22" fmla="*/ 1031118 h 1900006"/>
              <a:gd name="connsiteX23" fmla="*/ 0 w 8253777"/>
              <a:gd name="connsiteY23" fmla="*/ 721783 h 1900006"/>
              <a:gd name="connsiteX24" fmla="*/ 0 w 8253777"/>
              <a:gd name="connsiteY24" fmla="*/ 721783 h 1900006"/>
              <a:gd name="connsiteX25" fmla="*/ 0 w 8253777"/>
              <a:gd name="connsiteY25" fmla="*/ 206228 h 1900006"/>
              <a:gd name="connsiteX0" fmla="*/ 0 w 8253777"/>
              <a:gd name="connsiteY0" fmla="*/ 206228 h 1900006"/>
              <a:gd name="connsiteX1" fmla="*/ 206228 w 8253777"/>
              <a:gd name="connsiteY1" fmla="*/ 0 h 1900006"/>
              <a:gd name="connsiteX2" fmla="*/ 1375630 w 8253777"/>
              <a:gd name="connsiteY2" fmla="*/ 0 h 1900006"/>
              <a:gd name="connsiteX3" fmla="*/ 1375630 w 8253777"/>
              <a:gd name="connsiteY3" fmla="*/ 0 h 1900006"/>
              <a:gd name="connsiteX4" fmla="*/ 3439074 w 8253777"/>
              <a:gd name="connsiteY4" fmla="*/ 0 h 1900006"/>
              <a:gd name="connsiteX5" fmla="*/ 8047549 w 8253777"/>
              <a:gd name="connsiteY5" fmla="*/ 0 h 1900006"/>
              <a:gd name="connsiteX6" fmla="*/ 8253777 w 8253777"/>
              <a:gd name="connsiteY6" fmla="*/ 206228 h 1900006"/>
              <a:gd name="connsiteX7" fmla="*/ 8253777 w 8253777"/>
              <a:gd name="connsiteY7" fmla="*/ 721783 h 1900006"/>
              <a:gd name="connsiteX8" fmla="*/ 8253777 w 8253777"/>
              <a:gd name="connsiteY8" fmla="*/ 721783 h 1900006"/>
              <a:gd name="connsiteX9" fmla="*/ 8253777 w 8253777"/>
              <a:gd name="connsiteY9" fmla="*/ 1031118 h 1900006"/>
              <a:gd name="connsiteX10" fmla="*/ 8253777 w 8253777"/>
              <a:gd name="connsiteY10" fmla="*/ 1031114 h 1900006"/>
              <a:gd name="connsiteX11" fmla="*/ 7612120 w 8253777"/>
              <a:gd name="connsiteY11" fmla="*/ 1193799 h 1900006"/>
              <a:gd name="connsiteX12" fmla="*/ 7000339 w 8253777"/>
              <a:gd name="connsiteY12" fmla="*/ 1239361 h 1900006"/>
              <a:gd name="connsiteX13" fmla="*/ 5998853 w 8253777"/>
              <a:gd name="connsiteY13" fmla="*/ 1868227 h 1900006"/>
              <a:gd name="connsiteX14" fmla="*/ 6550395 w 8253777"/>
              <a:gd name="connsiteY14" fmla="*/ 1587703 h 1900006"/>
              <a:gd name="connsiteX15" fmla="*/ 5723081 w 8253777"/>
              <a:gd name="connsiteY15" fmla="*/ 1215084 h 1900006"/>
              <a:gd name="connsiteX16" fmla="*/ 4082967 w 8253777"/>
              <a:gd name="connsiteY16" fmla="*/ 1863477 h 1900006"/>
              <a:gd name="connsiteX17" fmla="*/ 3119760 w 8253777"/>
              <a:gd name="connsiteY17" fmla="*/ 1237342 h 1900006"/>
              <a:gd name="connsiteX18" fmla="*/ 3002458 w 8253777"/>
              <a:gd name="connsiteY18" fmla="*/ 1900006 h 1900006"/>
              <a:gd name="connsiteX19" fmla="*/ 1912658 w 8253777"/>
              <a:gd name="connsiteY19" fmla="*/ 1266370 h 1900006"/>
              <a:gd name="connsiteX20" fmla="*/ 206228 w 8253777"/>
              <a:gd name="connsiteY20" fmla="*/ 1237342 h 1900006"/>
              <a:gd name="connsiteX21" fmla="*/ 0 w 8253777"/>
              <a:gd name="connsiteY21" fmla="*/ 1031114 h 1900006"/>
              <a:gd name="connsiteX22" fmla="*/ 0 w 8253777"/>
              <a:gd name="connsiteY22" fmla="*/ 1031118 h 1900006"/>
              <a:gd name="connsiteX23" fmla="*/ 0 w 8253777"/>
              <a:gd name="connsiteY23" fmla="*/ 721783 h 1900006"/>
              <a:gd name="connsiteX24" fmla="*/ 0 w 8253777"/>
              <a:gd name="connsiteY24" fmla="*/ 721783 h 1900006"/>
              <a:gd name="connsiteX25" fmla="*/ 0 w 8253777"/>
              <a:gd name="connsiteY25" fmla="*/ 206228 h 1900006"/>
              <a:gd name="connsiteX0" fmla="*/ 0 w 8253777"/>
              <a:gd name="connsiteY0" fmla="*/ 206228 h 1900006"/>
              <a:gd name="connsiteX1" fmla="*/ 206228 w 8253777"/>
              <a:gd name="connsiteY1" fmla="*/ 0 h 1900006"/>
              <a:gd name="connsiteX2" fmla="*/ 1375630 w 8253777"/>
              <a:gd name="connsiteY2" fmla="*/ 0 h 1900006"/>
              <a:gd name="connsiteX3" fmla="*/ 1375630 w 8253777"/>
              <a:gd name="connsiteY3" fmla="*/ 0 h 1900006"/>
              <a:gd name="connsiteX4" fmla="*/ 3439074 w 8253777"/>
              <a:gd name="connsiteY4" fmla="*/ 0 h 1900006"/>
              <a:gd name="connsiteX5" fmla="*/ 8047549 w 8253777"/>
              <a:gd name="connsiteY5" fmla="*/ 0 h 1900006"/>
              <a:gd name="connsiteX6" fmla="*/ 8253777 w 8253777"/>
              <a:gd name="connsiteY6" fmla="*/ 206228 h 1900006"/>
              <a:gd name="connsiteX7" fmla="*/ 8253777 w 8253777"/>
              <a:gd name="connsiteY7" fmla="*/ 721783 h 1900006"/>
              <a:gd name="connsiteX8" fmla="*/ 8253777 w 8253777"/>
              <a:gd name="connsiteY8" fmla="*/ 721783 h 1900006"/>
              <a:gd name="connsiteX9" fmla="*/ 8253777 w 8253777"/>
              <a:gd name="connsiteY9" fmla="*/ 1031118 h 1900006"/>
              <a:gd name="connsiteX10" fmla="*/ 8253777 w 8253777"/>
              <a:gd name="connsiteY10" fmla="*/ 1031114 h 1900006"/>
              <a:gd name="connsiteX11" fmla="*/ 7612120 w 8253777"/>
              <a:gd name="connsiteY11" fmla="*/ 1193799 h 1900006"/>
              <a:gd name="connsiteX12" fmla="*/ 7000339 w 8253777"/>
              <a:gd name="connsiteY12" fmla="*/ 1239361 h 1900006"/>
              <a:gd name="connsiteX13" fmla="*/ 5998853 w 8253777"/>
              <a:gd name="connsiteY13" fmla="*/ 1868227 h 1900006"/>
              <a:gd name="connsiteX14" fmla="*/ 5940795 w 8253777"/>
              <a:gd name="connsiteY14" fmla="*/ 1587703 h 1900006"/>
              <a:gd name="connsiteX15" fmla="*/ 5723081 w 8253777"/>
              <a:gd name="connsiteY15" fmla="*/ 1215084 h 1900006"/>
              <a:gd name="connsiteX16" fmla="*/ 4082967 w 8253777"/>
              <a:gd name="connsiteY16" fmla="*/ 1863477 h 1900006"/>
              <a:gd name="connsiteX17" fmla="*/ 3119760 w 8253777"/>
              <a:gd name="connsiteY17" fmla="*/ 1237342 h 1900006"/>
              <a:gd name="connsiteX18" fmla="*/ 3002458 w 8253777"/>
              <a:gd name="connsiteY18" fmla="*/ 1900006 h 1900006"/>
              <a:gd name="connsiteX19" fmla="*/ 1912658 w 8253777"/>
              <a:gd name="connsiteY19" fmla="*/ 1266370 h 1900006"/>
              <a:gd name="connsiteX20" fmla="*/ 206228 w 8253777"/>
              <a:gd name="connsiteY20" fmla="*/ 1237342 h 1900006"/>
              <a:gd name="connsiteX21" fmla="*/ 0 w 8253777"/>
              <a:gd name="connsiteY21" fmla="*/ 1031114 h 1900006"/>
              <a:gd name="connsiteX22" fmla="*/ 0 w 8253777"/>
              <a:gd name="connsiteY22" fmla="*/ 1031118 h 1900006"/>
              <a:gd name="connsiteX23" fmla="*/ 0 w 8253777"/>
              <a:gd name="connsiteY23" fmla="*/ 721783 h 1900006"/>
              <a:gd name="connsiteX24" fmla="*/ 0 w 8253777"/>
              <a:gd name="connsiteY24" fmla="*/ 721783 h 1900006"/>
              <a:gd name="connsiteX25" fmla="*/ 0 w 8253777"/>
              <a:gd name="connsiteY25" fmla="*/ 206228 h 1900006"/>
              <a:gd name="connsiteX0" fmla="*/ 0 w 8253777"/>
              <a:gd name="connsiteY0" fmla="*/ 206228 h 1900006"/>
              <a:gd name="connsiteX1" fmla="*/ 206228 w 8253777"/>
              <a:gd name="connsiteY1" fmla="*/ 0 h 1900006"/>
              <a:gd name="connsiteX2" fmla="*/ 1375630 w 8253777"/>
              <a:gd name="connsiteY2" fmla="*/ 0 h 1900006"/>
              <a:gd name="connsiteX3" fmla="*/ 1375630 w 8253777"/>
              <a:gd name="connsiteY3" fmla="*/ 0 h 1900006"/>
              <a:gd name="connsiteX4" fmla="*/ 3439074 w 8253777"/>
              <a:gd name="connsiteY4" fmla="*/ 0 h 1900006"/>
              <a:gd name="connsiteX5" fmla="*/ 8047549 w 8253777"/>
              <a:gd name="connsiteY5" fmla="*/ 0 h 1900006"/>
              <a:gd name="connsiteX6" fmla="*/ 8253777 w 8253777"/>
              <a:gd name="connsiteY6" fmla="*/ 206228 h 1900006"/>
              <a:gd name="connsiteX7" fmla="*/ 8253777 w 8253777"/>
              <a:gd name="connsiteY7" fmla="*/ 721783 h 1900006"/>
              <a:gd name="connsiteX8" fmla="*/ 8253777 w 8253777"/>
              <a:gd name="connsiteY8" fmla="*/ 721783 h 1900006"/>
              <a:gd name="connsiteX9" fmla="*/ 8253777 w 8253777"/>
              <a:gd name="connsiteY9" fmla="*/ 1031118 h 1900006"/>
              <a:gd name="connsiteX10" fmla="*/ 8253777 w 8253777"/>
              <a:gd name="connsiteY10" fmla="*/ 1031114 h 1900006"/>
              <a:gd name="connsiteX11" fmla="*/ 7612120 w 8253777"/>
              <a:gd name="connsiteY11" fmla="*/ 1193799 h 1900006"/>
              <a:gd name="connsiteX12" fmla="*/ 7000339 w 8253777"/>
              <a:gd name="connsiteY12" fmla="*/ 1239361 h 1900006"/>
              <a:gd name="connsiteX13" fmla="*/ 5998853 w 8253777"/>
              <a:gd name="connsiteY13" fmla="*/ 1868227 h 1900006"/>
              <a:gd name="connsiteX14" fmla="*/ 5723080 w 8253777"/>
              <a:gd name="connsiteY14" fmla="*/ 1761874 h 1900006"/>
              <a:gd name="connsiteX15" fmla="*/ 5723081 w 8253777"/>
              <a:gd name="connsiteY15" fmla="*/ 1215084 h 1900006"/>
              <a:gd name="connsiteX16" fmla="*/ 4082967 w 8253777"/>
              <a:gd name="connsiteY16" fmla="*/ 1863477 h 1900006"/>
              <a:gd name="connsiteX17" fmla="*/ 3119760 w 8253777"/>
              <a:gd name="connsiteY17" fmla="*/ 1237342 h 1900006"/>
              <a:gd name="connsiteX18" fmla="*/ 3002458 w 8253777"/>
              <a:gd name="connsiteY18" fmla="*/ 1900006 h 1900006"/>
              <a:gd name="connsiteX19" fmla="*/ 1912658 w 8253777"/>
              <a:gd name="connsiteY19" fmla="*/ 1266370 h 1900006"/>
              <a:gd name="connsiteX20" fmla="*/ 206228 w 8253777"/>
              <a:gd name="connsiteY20" fmla="*/ 1237342 h 1900006"/>
              <a:gd name="connsiteX21" fmla="*/ 0 w 8253777"/>
              <a:gd name="connsiteY21" fmla="*/ 1031114 h 1900006"/>
              <a:gd name="connsiteX22" fmla="*/ 0 w 8253777"/>
              <a:gd name="connsiteY22" fmla="*/ 1031118 h 1900006"/>
              <a:gd name="connsiteX23" fmla="*/ 0 w 8253777"/>
              <a:gd name="connsiteY23" fmla="*/ 721783 h 1900006"/>
              <a:gd name="connsiteX24" fmla="*/ 0 w 8253777"/>
              <a:gd name="connsiteY24" fmla="*/ 721783 h 1900006"/>
              <a:gd name="connsiteX25" fmla="*/ 0 w 8253777"/>
              <a:gd name="connsiteY25" fmla="*/ 206228 h 1900006"/>
              <a:gd name="connsiteX0" fmla="*/ 0 w 8253777"/>
              <a:gd name="connsiteY0" fmla="*/ 206228 h 1919408"/>
              <a:gd name="connsiteX1" fmla="*/ 206228 w 8253777"/>
              <a:gd name="connsiteY1" fmla="*/ 0 h 1919408"/>
              <a:gd name="connsiteX2" fmla="*/ 1375630 w 8253777"/>
              <a:gd name="connsiteY2" fmla="*/ 0 h 1919408"/>
              <a:gd name="connsiteX3" fmla="*/ 1375630 w 8253777"/>
              <a:gd name="connsiteY3" fmla="*/ 0 h 1919408"/>
              <a:gd name="connsiteX4" fmla="*/ 3439074 w 8253777"/>
              <a:gd name="connsiteY4" fmla="*/ 0 h 1919408"/>
              <a:gd name="connsiteX5" fmla="*/ 8047549 w 8253777"/>
              <a:gd name="connsiteY5" fmla="*/ 0 h 1919408"/>
              <a:gd name="connsiteX6" fmla="*/ 8253777 w 8253777"/>
              <a:gd name="connsiteY6" fmla="*/ 206228 h 1919408"/>
              <a:gd name="connsiteX7" fmla="*/ 8253777 w 8253777"/>
              <a:gd name="connsiteY7" fmla="*/ 721783 h 1919408"/>
              <a:gd name="connsiteX8" fmla="*/ 8253777 w 8253777"/>
              <a:gd name="connsiteY8" fmla="*/ 721783 h 1919408"/>
              <a:gd name="connsiteX9" fmla="*/ 8253777 w 8253777"/>
              <a:gd name="connsiteY9" fmla="*/ 1031118 h 1919408"/>
              <a:gd name="connsiteX10" fmla="*/ 8253777 w 8253777"/>
              <a:gd name="connsiteY10" fmla="*/ 1031114 h 1919408"/>
              <a:gd name="connsiteX11" fmla="*/ 7612120 w 8253777"/>
              <a:gd name="connsiteY11" fmla="*/ 1193799 h 1919408"/>
              <a:gd name="connsiteX12" fmla="*/ 7000339 w 8253777"/>
              <a:gd name="connsiteY12" fmla="*/ 1239361 h 1919408"/>
              <a:gd name="connsiteX13" fmla="*/ 5998853 w 8253777"/>
              <a:gd name="connsiteY13" fmla="*/ 1868227 h 1919408"/>
              <a:gd name="connsiteX14" fmla="*/ 5679537 w 8253777"/>
              <a:gd name="connsiteY14" fmla="*/ 1863474 h 1919408"/>
              <a:gd name="connsiteX15" fmla="*/ 5723081 w 8253777"/>
              <a:gd name="connsiteY15" fmla="*/ 1215084 h 1919408"/>
              <a:gd name="connsiteX16" fmla="*/ 4082967 w 8253777"/>
              <a:gd name="connsiteY16" fmla="*/ 1863477 h 1919408"/>
              <a:gd name="connsiteX17" fmla="*/ 3119760 w 8253777"/>
              <a:gd name="connsiteY17" fmla="*/ 1237342 h 1919408"/>
              <a:gd name="connsiteX18" fmla="*/ 3002458 w 8253777"/>
              <a:gd name="connsiteY18" fmla="*/ 1900006 h 1919408"/>
              <a:gd name="connsiteX19" fmla="*/ 1912658 w 8253777"/>
              <a:gd name="connsiteY19" fmla="*/ 1266370 h 1919408"/>
              <a:gd name="connsiteX20" fmla="*/ 206228 w 8253777"/>
              <a:gd name="connsiteY20" fmla="*/ 1237342 h 1919408"/>
              <a:gd name="connsiteX21" fmla="*/ 0 w 8253777"/>
              <a:gd name="connsiteY21" fmla="*/ 1031114 h 1919408"/>
              <a:gd name="connsiteX22" fmla="*/ 0 w 8253777"/>
              <a:gd name="connsiteY22" fmla="*/ 1031118 h 1919408"/>
              <a:gd name="connsiteX23" fmla="*/ 0 w 8253777"/>
              <a:gd name="connsiteY23" fmla="*/ 721783 h 1919408"/>
              <a:gd name="connsiteX24" fmla="*/ 0 w 8253777"/>
              <a:gd name="connsiteY24" fmla="*/ 721783 h 1919408"/>
              <a:gd name="connsiteX25" fmla="*/ 0 w 8253777"/>
              <a:gd name="connsiteY25" fmla="*/ 206228 h 1919408"/>
              <a:gd name="connsiteX0" fmla="*/ 0 w 8253777"/>
              <a:gd name="connsiteY0" fmla="*/ 206228 h 1900006"/>
              <a:gd name="connsiteX1" fmla="*/ 206228 w 8253777"/>
              <a:gd name="connsiteY1" fmla="*/ 0 h 1900006"/>
              <a:gd name="connsiteX2" fmla="*/ 1375630 w 8253777"/>
              <a:gd name="connsiteY2" fmla="*/ 0 h 1900006"/>
              <a:gd name="connsiteX3" fmla="*/ 1375630 w 8253777"/>
              <a:gd name="connsiteY3" fmla="*/ 0 h 1900006"/>
              <a:gd name="connsiteX4" fmla="*/ 3439074 w 8253777"/>
              <a:gd name="connsiteY4" fmla="*/ 0 h 1900006"/>
              <a:gd name="connsiteX5" fmla="*/ 8047549 w 8253777"/>
              <a:gd name="connsiteY5" fmla="*/ 0 h 1900006"/>
              <a:gd name="connsiteX6" fmla="*/ 8253777 w 8253777"/>
              <a:gd name="connsiteY6" fmla="*/ 206228 h 1900006"/>
              <a:gd name="connsiteX7" fmla="*/ 8253777 w 8253777"/>
              <a:gd name="connsiteY7" fmla="*/ 721783 h 1900006"/>
              <a:gd name="connsiteX8" fmla="*/ 8253777 w 8253777"/>
              <a:gd name="connsiteY8" fmla="*/ 721783 h 1900006"/>
              <a:gd name="connsiteX9" fmla="*/ 8253777 w 8253777"/>
              <a:gd name="connsiteY9" fmla="*/ 1031118 h 1900006"/>
              <a:gd name="connsiteX10" fmla="*/ 8253777 w 8253777"/>
              <a:gd name="connsiteY10" fmla="*/ 1031114 h 1900006"/>
              <a:gd name="connsiteX11" fmla="*/ 7612120 w 8253777"/>
              <a:gd name="connsiteY11" fmla="*/ 1193799 h 1900006"/>
              <a:gd name="connsiteX12" fmla="*/ 7000339 w 8253777"/>
              <a:gd name="connsiteY12" fmla="*/ 1239361 h 1900006"/>
              <a:gd name="connsiteX13" fmla="*/ 5940796 w 8253777"/>
              <a:gd name="connsiteY13" fmla="*/ 1781141 h 1900006"/>
              <a:gd name="connsiteX14" fmla="*/ 5679537 w 8253777"/>
              <a:gd name="connsiteY14" fmla="*/ 1863474 h 1900006"/>
              <a:gd name="connsiteX15" fmla="*/ 5723081 w 8253777"/>
              <a:gd name="connsiteY15" fmla="*/ 1215084 h 1900006"/>
              <a:gd name="connsiteX16" fmla="*/ 4082967 w 8253777"/>
              <a:gd name="connsiteY16" fmla="*/ 1863477 h 1900006"/>
              <a:gd name="connsiteX17" fmla="*/ 3119760 w 8253777"/>
              <a:gd name="connsiteY17" fmla="*/ 1237342 h 1900006"/>
              <a:gd name="connsiteX18" fmla="*/ 3002458 w 8253777"/>
              <a:gd name="connsiteY18" fmla="*/ 1900006 h 1900006"/>
              <a:gd name="connsiteX19" fmla="*/ 1912658 w 8253777"/>
              <a:gd name="connsiteY19" fmla="*/ 1266370 h 1900006"/>
              <a:gd name="connsiteX20" fmla="*/ 206228 w 8253777"/>
              <a:gd name="connsiteY20" fmla="*/ 1237342 h 1900006"/>
              <a:gd name="connsiteX21" fmla="*/ 0 w 8253777"/>
              <a:gd name="connsiteY21" fmla="*/ 1031114 h 1900006"/>
              <a:gd name="connsiteX22" fmla="*/ 0 w 8253777"/>
              <a:gd name="connsiteY22" fmla="*/ 1031118 h 1900006"/>
              <a:gd name="connsiteX23" fmla="*/ 0 w 8253777"/>
              <a:gd name="connsiteY23" fmla="*/ 721783 h 1900006"/>
              <a:gd name="connsiteX24" fmla="*/ 0 w 8253777"/>
              <a:gd name="connsiteY24" fmla="*/ 721783 h 1900006"/>
              <a:gd name="connsiteX25" fmla="*/ 0 w 8253777"/>
              <a:gd name="connsiteY25" fmla="*/ 206228 h 1900006"/>
              <a:gd name="connsiteX0" fmla="*/ 0 w 8253777"/>
              <a:gd name="connsiteY0" fmla="*/ 206228 h 1900006"/>
              <a:gd name="connsiteX1" fmla="*/ 206228 w 8253777"/>
              <a:gd name="connsiteY1" fmla="*/ 0 h 1900006"/>
              <a:gd name="connsiteX2" fmla="*/ 1375630 w 8253777"/>
              <a:gd name="connsiteY2" fmla="*/ 0 h 1900006"/>
              <a:gd name="connsiteX3" fmla="*/ 1375630 w 8253777"/>
              <a:gd name="connsiteY3" fmla="*/ 0 h 1900006"/>
              <a:gd name="connsiteX4" fmla="*/ 3439074 w 8253777"/>
              <a:gd name="connsiteY4" fmla="*/ 0 h 1900006"/>
              <a:gd name="connsiteX5" fmla="*/ 8047549 w 8253777"/>
              <a:gd name="connsiteY5" fmla="*/ 0 h 1900006"/>
              <a:gd name="connsiteX6" fmla="*/ 8253777 w 8253777"/>
              <a:gd name="connsiteY6" fmla="*/ 206228 h 1900006"/>
              <a:gd name="connsiteX7" fmla="*/ 8253777 w 8253777"/>
              <a:gd name="connsiteY7" fmla="*/ 721783 h 1900006"/>
              <a:gd name="connsiteX8" fmla="*/ 8253777 w 8253777"/>
              <a:gd name="connsiteY8" fmla="*/ 721783 h 1900006"/>
              <a:gd name="connsiteX9" fmla="*/ 8253777 w 8253777"/>
              <a:gd name="connsiteY9" fmla="*/ 1031118 h 1900006"/>
              <a:gd name="connsiteX10" fmla="*/ 8253777 w 8253777"/>
              <a:gd name="connsiteY10" fmla="*/ 1031114 h 1900006"/>
              <a:gd name="connsiteX11" fmla="*/ 7612120 w 8253777"/>
              <a:gd name="connsiteY11" fmla="*/ 1193799 h 1900006"/>
              <a:gd name="connsiteX12" fmla="*/ 7000339 w 8253777"/>
              <a:gd name="connsiteY12" fmla="*/ 1239361 h 1900006"/>
              <a:gd name="connsiteX13" fmla="*/ 5824682 w 8253777"/>
              <a:gd name="connsiteY13" fmla="*/ 1781141 h 1900006"/>
              <a:gd name="connsiteX14" fmla="*/ 5679537 w 8253777"/>
              <a:gd name="connsiteY14" fmla="*/ 1863474 h 1900006"/>
              <a:gd name="connsiteX15" fmla="*/ 5723081 w 8253777"/>
              <a:gd name="connsiteY15" fmla="*/ 1215084 h 1900006"/>
              <a:gd name="connsiteX16" fmla="*/ 4082967 w 8253777"/>
              <a:gd name="connsiteY16" fmla="*/ 1863477 h 1900006"/>
              <a:gd name="connsiteX17" fmla="*/ 3119760 w 8253777"/>
              <a:gd name="connsiteY17" fmla="*/ 1237342 h 1900006"/>
              <a:gd name="connsiteX18" fmla="*/ 3002458 w 8253777"/>
              <a:gd name="connsiteY18" fmla="*/ 1900006 h 1900006"/>
              <a:gd name="connsiteX19" fmla="*/ 1912658 w 8253777"/>
              <a:gd name="connsiteY19" fmla="*/ 1266370 h 1900006"/>
              <a:gd name="connsiteX20" fmla="*/ 206228 w 8253777"/>
              <a:gd name="connsiteY20" fmla="*/ 1237342 h 1900006"/>
              <a:gd name="connsiteX21" fmla="*/ 0 w 8253777"/>
              <a:gd name="connsiteY21" fmla="*/ 1031114 h 1900006"/>
              <a:gd name="connsiteX22" fmla="*/ 0 w 8253777"/>
              <a:gd name="connsiteY22" fmla="*/ 1031118 h 1900006"/>
              <a:gd name="connsiteX23" fmla="*/ 0 w 8253777"/>
              <a:gd name="connsiteY23" fmla="*/ 721783 h 1900006"/>
              <a:gd name="connsiteX24" fmla="*/ 0 w 8253777"/>
              <a:gd name="connsiteY24" fmla="*/ 721783 h 1900006"/>
              <a:gd name="connsiteX25" fmla="*/ 0 w 8253777"/>
              <a:gd name="connsiteY25" fmla="*/ 206228 h 1900006"/>
              <a:gd name="connsiteX0" fmla="*/ 0 w 8253777"/>
              <a:gd name="connsiteY0" fmla="*/ 206228 h 1900006"/>
              <a:gd name="connsiteX1" fmla="*/ 206228 w 8253777"/>
              <a:gd name="connsiteY1" fmla="*/ 0 h 1900006"/>
              <a:gd name="connsiteX2" fmla="*/ 1375630 w 8253777"/>
              <a:gd name="connsiteY2" fmla="*/ 0 h 1900006"/>
              <a:gd name="connsiteX3" fmla="*/ 1375630 w 8253777"/>
              <a:gd name="connsiteY3" fmla="*/ 0 h 1900006"/>
              <a:gd name="connsiteX4" fmla="*/ 3439074 w 8253777"/>
              <a:gd name="connsiteY4" fmla="*/ 0 h 1900006"/>
              <a:gd name="connsiteX5" fmla="*/ 8047549 w 8253777"/>
              <a:gd name="connsiteY5" fmla="*/ 0 h 1900006"/>
              <a:gd name="connsiteX6" fmla="*/ 8253777 w 8253777"/>
              <a:gd name="connsiteY6" fmla="*/ 206228 h 1900006"/>
              <a:gd name="connsiteX7" fmla="*/ 8253777 w 8253777"/>
              <a:gd name="connsiteY7" fmla="*/ 721783 h 1900006"/>
              <a:gd name="connsiteX8" fmla="*/ 8253777 w 8253777"/>
              <a:gd name="connsiteY8" fmla="*/ 721783 h 1900006"/>
              <a:gd name="connsiteX9" fmla="*/ 8253777 w 8253777"/>
              <a:gd name="connsiteY9" fmla="*/ 1031118 h 1900006"/>
              <a:gd name="connsiteX10" fmla="*/ 8253777 w 8253777"/>
              <a:gd name="connsiteY10" fmla="*/ 1031114 h 1900006"/>
              <a:gd name="connsiteX11" fmla="*/ 7612120 w 8253777"/>
              <a:gd name="connsiteY11" fmla="*/ 1193799 h 1900006"/>
              <a:gd name="connsiteX12" fmla="*/ 7000339 w 8253777"/>
              <a:gd name="connsiteY12" fmla="*/ 1239361 h 1900006"/>
              <a:gd name="connsiteX13" fmla="*/ 5824682 w 8253777"/>
              <a:gd name="connsiteY13" fmla="*/ 1781141 h 1900006"/>
              <a:gd name="connsiteX14" fmla="*/ 5679537 w 8253777"/>
              <a:gd name="connsiteY14" fmla="*/ 1863474 h 1900006"/>
              <a:gd name="connsiteX15" fmla="*/ 5723081 w 8253777"/>
              <a:gd name="connsiteY15" fmla="*/ 1215084 h 1900006"/>
              <a:gd name="connsiteX16" fmla="*/ 4082967 w 8253777"/>
              <a:gd name="connsiteY16" fmla="*/ 1863477 h 1900006"/>
              <a:gd name="connsiteX17" fmla="*/ 3119760 w 8253777"/>
              <a:gd name="connsiteY17" fmla="*/ 1237342 h 1900006"/>
              <a:gd name="connsiteX18" fmla="*/ 3002458 w 8253777"/>
              <a:gd name="connsiteY18" fmla="*/ 1900006 h 1900006"/>
              <a:gd name="connsiteX19" fmla="*/ 1912658 w 8253777"/>
              <a:gd name="connsiteY19" fmla="*/ 1266370 h 1900006"/>
              <a:gd name="connsiteX20" fmla="*/ 206228 w 8253777"/>
              <a:gd name="connsiteY20" fmla="*/ 1237342 h 1900006"/>
              <a:gd name="connsiteX21" fmla="*/ 0 w 8253777"/>
              <a:gd name="connsiteY21" fmla="*/ 1031114 h 1900006"/>
              <a:gd name="connsiteX22" fmla="*/ 0 w 8253777"/>
              <a:gd name="connsiteY22" fmla="*/ 1031118 h 1900006"/>
              <a:gd name="connsiteX23" fmla="*/ 0 w 8253777"/>
              <a:gd name="connsiteY23" fmla="*/ 721783 h 1900006"/>
              <a:gd name="connsiteX24" fmla="*/ 0 w 8253777"/>
              <a:gd name="connsiteY24" fmla="*/ 721783 h 1900006"/>
              <a:gd name="connsiteX25" fmla="*/ 0 w 8253777"/>
              <a:gd name="connsiteY25" fmla="*/ 206228 h 1900006"/>
              <a:gd name="connsiteX0" fmla="*/ 0 w 8253777"/>
              <a:gd name="connsiteY0" fmla="*/ 206228 h 1900006"/>
              <a:gd name="connsiteX1" fmla="*/ 206228 w 8253777"/>
              <a:gd name="connsiteY1" fmla="*/ 0 h 1900006"/>
              <a:gd name="connsiteX2" fmla="*/ 1375630 w 8253777"/>
              <a:gd name="connsiteY2" fmla="*/ 0 h 1900006"/>
              <a:gd name="connsiteX3" fmla="*/ 1375630 w 8253777"/>
              <a:gd name="connsiteY3" fmla="*/ 0 h 1900006"/>
              <a:gd name="connsiteX4" fmla="*/ 3439074 w 8253777"/>
              <a:gd name="connsiteY4" fmla="*/ 0 h 1900006"/>
              <a:gd name="connsiteX5" fmla="*/ 8047549 w 8253777"/>
              <a:gd name="connsiteY5" fmla="*/ 0 h 1900006"/>
              <a:gd name="connsiteX6" fmla="*/ 8253777 w 8253777"/>
              <a:gd name="connsiteY6" fmla="*/ 206228 h 1900006"/>
              <a:gd name="connsiteX7" fmla="*/ 8253777 w 8253777"/>
              <a:gd name="connsiteY7" fmla="*/ 721783 h 1900006"/>
              <a:gd name="connsiteX8" fmla="*/ 8253777 w 8253777"/>
              <a:gd name="connsiteY8" fmla="*/ 721783 h 1900006"/>
              <a:gd name="connsiteX9" fmla="*/ 8253777 w 8253777"/>
              <a:gd name="connsiteY9" fmla="*/ 1031118 h 1900006"/>
              <a:gd name="connsiteX10" fmla="*/ 8253777 w 8253777"/>
              <a:gd name="connsiteY10" fmla="*/ 1031114 h 1900006"/>
              <a:gd name="connsiteX11" fmla="*/ 7612120 w 8253777"/>
              <a:gd name="connsiteY11" fmla="*/ 1193799 h 1900006"/>
              <a:gd name="connsiteX12" fmla="*/ 7000339 w 8253777"/>
              <a:gd name="connsiteY12" fmla="*/ 1239361 h 1900006"/>
              <a:gd name="connsiteX13" fmla="*/ 5824682 w 8253777"/>
              <a:gd name="connsiteY13" fmla="*/ 1781141 h 1900006"/>
              <a:gd name="connsiteX14" fmla="*/ 5403766 w 8253777"/>
              <a:gd name="connsiteY14" fmla="*/ 1863474 h 1900006"/>
              <a:gd name="connsiteX15" fmla="*/ 5723081 w 8253777"/>
              <a:gd name="connsiteY15" fmla="*/ 1215084 h 1900006"/>
              <a:gd name="connsiteX16" fmla="*/ 4082967 w 8253777"/>
              <a:gd name="connsiteY16" fmla="*/ 1863477 h 1900006"/>
              <a:gd name="connsiteX17" fmla="*/ 3119760 w 8253777"/>
              <a:gd name="connsiteY17" fmla="*/ 1237342 h 1900006"/>
              <a:gd name="connsiteX18" fmla="*/ 3002458 w 8253777"/>
              <a:gd name="connsiteY18" fmla="*/ 1900006 h 1900006"/>
              <a:gd name="connsiteX19" fmla="*/ 1912658 w 8253777"/>
              <a:gd name="connsiteY19" fmla="*/ 1266370 h 1900006"/>
              <a:gd name="connsiteX20" fmla="*/ 206228 w 8253777"/>
              <a:gd name="connsiteY20" fmla="*/ 1237342 h 1900006"/>
              <a:gd name="connsiteX21" fmla="*/ 0 w 8253777"/>
              <a:gd name="connsiteY21" fmla="*/ 1031114 h 1900006"/>
              <a:gd name="connsiteX22" fmla="*/ 0 w 8253777"/>
              <a:gd name="connsiteY22" fmla="*/ 1031118 h 1900006"/>
              <a:gd name="connsiteX23" fmla="*/ 0 w 8253777"/>
              <a:gd name="connsiteY23" fmla="*/ 721783 h 1900006"/>
              <a:gd name="connsiteX24" fmla="*/ 0 w 8253777"/>
              <a:gd name="connsiteY24" fmla="*/ 721783 h 1900006"/>
              <a:gd name="connsiteX25" fmla="*/ 0 w 8253777"/>
              <a:gd name="connsiteY25" fmla="*/ 206228 h 1900006"/>
              <a:gd name="connsiteX0" fmla="*/ 0 w 8253777"/>
              <a:gd name="connsiteY0" fmla="*/ 206228 h 1900006"/>
              <a:gd name="connsiteX1" fmla="*/ 206228 w 8253777"/>
              <a:gd name="connsiteY1" fmla="*/ 0 h 1900006"/>
              <a:gd name="connsiteX2" fmla="*/ 1375630 w 8253777"/>
              <a:gd name="connsiteY2" fmla="*/ 0 h 1900006"/>
              <a:gd name="connsiteX3" fmla="*/ 1375630 w 8253777"/>
              <a:gd name="connsiteY3" fmla="*/ 0 h 1900006"/>
              <a:gd name="connsiteX4" fmla="*/ 3439074 w 8253777"/>
              <a:gd name="connsiteY4" fmla="*/ 0 h 1900006"/>
              <a:gd name="connsiteX5" fmla="*/ 8047549 w 8253777"/>
              <a:gd name="connsiteY5" fmla="*/ 0 h 1900006"/>
              <a:gd name="connsiteX6" fmla="*/ 8253777 w 8253777"/>
              <a:gd name="connsiteY6" fmla="*/ 206228 h 1900006"/>
              <a:gd name="connsiteX7" fmla="*/ 8253777 w 8253777"/>
              <a:gd name="connsiteY7" fmla="*/ 721783 h 1900006"/>
              <a:gd name="connsiteX8" fmla="*/ 8253777 w 8253777"/>
              <a:gd name="connsiteY8" fmla="*/ 721783 h 1900006"/>
              <a:gd name="connsiteX9" fmla="*/ 8253777 w 8253777"/>
              <a:gd name="connsiteY9" fmla="*/ 1031118 h 1900006"/>
              <a:gd name="connsiteX10" fmla="*/ 8253777 w 8253777"/>
              <a:gd name="connsiteY10" fmla="*/ 1031114 h 1900006"/>
              <a:gd name="connsiteX11" fmla="*/ 7612120 w 8253777"/>
              <a:gd name="connsiteY11" fmla="*/ 1193799 h 1900006"/>
              <a:gd name="connsiteX12" fmla="*/ 7000339 w 8253777"/>
              <a:gd name="connsiteY12" fmla="*/ 1239361 h 1900006"/>
              <a:gd name="connsiteX13" fmla="*/ 5824682 w 8253777"/>
              <a:gd name="connsiteY13" fmla="*/ 1781141 h 1900006"/>
              <a:gd name="connsiteX14" fmla="*/ 5403766 w 8253777"/>
              <a:gd name="connsiteY14" fmla="*/ 1863474 h 1900006"/>
              <a:gd name="connsiteX15" fmla="*/ 5723081 w 8253777"/>
              <a:gd name="connsiteY15" fmla="*/ 1215084 h 1900006"/>
              <a:gd name="connsiteX16" fmla="*/ 4082967 w 8253777"/>
              <a:gd name="connsiteY16" fmla="*/ 1863477 h 1900006"/>
              <a:gd name="connsiteX17" fmla="*/ 3119760 w 8253777"/>
              <a:gd name="connsiteY17" fmla="*/ 1237342 h 1900006"/>
              <a:gd name="connsiteX18" fmla="*/ 3002458 w 8253777"/>
              <a:gd name="connsiteY18" fmla="*/ 1900006 h 1900006"/>
              <a:gd name="connsiteX19" fmla="*/ 1912658 w 8253777"/>
              <a:gd name="connsiteY19" fmla="*/ 1266370 h 1900006"/>
              <a:gd name="connsiteX20" fmla="*/ 206228 w 8253777"/>
              <a:gd name="connsiteY20" fmla="*/ 1237342 h 1900006"/>
              <a:gd name="connsiteX21" fmla="*/ 0 w 8253777"/>
              <a:gd name="connsiteY21" fmla="*/ 1031114 h 1900006"/>
              <a:gd name="connsiteX22" fmla="*/ 0 w 8253777"/>
              <a:gd name="connsiteY22" fmla="*/ 1031118 h 1900006"/>
              <a:gd name="connsiteX23" fmla="*/ 0 w 8253777"/>
              <a:gd name="connsiteY23" fmla="*/ 721783 h 1900006"/>
              <a:gd name="connsiteX24" fmla="*/ 0 w 8253777"/>
              <a:gd name="connsiteY24" fmla="*/ 721783 h 1900006"/>
              <a:gd name="connsiteX25" fmla="*/ 0 w 8253777"/>
              <a:gd name="connsiteY25" fmla="*/ 206228 h 1900006"/>
              <a:gd name="connsiteX0" fmla="*/ 0 w 8253777"/>
              <a:gd name="connsiteY0" fmla="*/ 206228 h 1900006"/>
              <a:gd name="connsiteX1" fmla="*/ 206228 w 8253777"/>
              <a:gd name="connsiteY1" fmla="*/ 0 h 1900006"/>
              <a:gd name="connsiteX2" fmla="*/ 1375630 w 8253777"/>
              <a:gd name="connsiteY2" fmla="*/ 0 h 1900006"/>
              <a:gd name="connsiteX3" fmla="*/ 1375630 w 8253777"/>
              <a:gd name="connsiteY3" fmla="*/ 0 h 1900006"/>
              <a:gd name="connsiteX4" fmla="*/ 3439074 w 8253777"/>
              <a:gd name="connsiteY4" fmla="*/ 0 h 1900006"/>
              <a:gd name="connsiteX5" fmla="*/ 8047549 w 8253777"/>
              <a:gd name="connsiteY5" fmla="*/ 0 h 1900006"/>
              <a:gd name="connsiteX6" fmla="*/ 8253777 w 8253777"/>
              <a:gd name="connsiteY6" fmla="*/ 206228 h 1900006"/>
              <a:gd name="connsiteX7" fmla="*/ 8253777 w 8253777"/>
              <a:gd name="connsiteY7" fmla="*/ 721783 h 1900006"/>
              <a:gd name="connsiteX8" fmla="*/ 8253777 w 8253777"/>
              <a:gd name="connsiteY8" fmla="*/ 721783 h 1900006"/>
              <a:gd name="connsiteX9" fmla="*/ 8253777 w 8253777"/>
              <a:gd name="connsiteY9" fmla="*/ 1031118 h 1900006"/>
              <a:gd name="connsiteX10" fmla="*/ 8253777 w 8253777"/>
              <a:gd name="connsiteY10" fmla="*/ 1031114 h 1900006"/>
              <a:gd name="connsiteX11" fmla="*/ 7612120 w 8253777"/>
              <a:gd name="connsiteY11" fmla="*/ 1193799 h 1900006"/>
              <a:gd name="connsiteX12" fmla="*/ 7000339 w 8253777"/>
              <a:gd name="connsiteY12" fmla="*/ 1239361 h 1900006"/>
              <a:gd name="connsiteX13" fmla="*/ 5824682 w 8253777"/>
              <a:gd name="connsiteY13" fmla="*/ 1781141 h 1900006"/>
              <a:gd name="connsiteX14" fmla="*/ 5403766 w 8253777"/>
              <a:gd name="connsiteY14" fmla="*/ 1863474 h 1900006"/>
              <a:gd name="connsiteX15" fmla="*/ 5781138 w 8253777"/>
              <a:gd name="connsiteY15" fmla="*/ 1287656 h 1900006"/>
              <a:gd name="connsiteX16" fmla="*/ 4082967 w 8253777"/>
              <a:gd name="connsiteY16" fmla="*/ 1863477 h 1900006"/>
              <a:gd name="connsiteX17" fmla="*/ 3119760 w 8253777"/>
              <a:gd name="connsiteY17" fmla="*/ 1237342 h 1900006"/>
              <a:gd name="connsiteX18" fmla="*/ 3002458 w 8253777"/>
              <a:gd name="connsiteY18" fmla="*/ 1900006 h 1900006"/>
              <a:gd name="connsiteX19" fmla="*/ 1912658 w 8253777"/>
              <a:gd name="connsiteY19" fmla="*/ 1266370 h 1900006"/>
              <a:gd name="connsiteX20" fmla="*/ 206228 w 8253777"/>
              <a:gd name="connsiteY20" fmla="*/ 1237342 h 1900006"/>
              <a:gd name="connsiteX21" fmla="*/ 0 w 8253777"/>
              <a:gd name="connsiteY21" fmla="*/ 1031114 h 1900006"/>
              <a:gd name="connsiteX22" fmla="*/ 0 w 8253777"/>
              <a:gd name="connsiteY22" fmla="*/ 1031118 h 1900006"/>
              <a:gd name="connsiteX23" fmla="*/ 0 w 8253777"/>
              <a:gd name="connsiteY23" fmla="*/ 721783 h 1900006"/>
              <a:gd name="connsiteX24" fmla="*/ 0 w 8253777"/>
              <a:gd name="connsiteY24" fmla="*/ 721783 h 1900006"/>
              <a:gd name="connsiteX25" fmla="*/ 0 w 8253777"/>
              <a:gd name="connsiteY25" fmla="*/ 206228 h 1900006"/>
              <a:gd name="connsiteX0" fmla="*/ 0 w 8253777"/>
              <a:gd name="connsiteY0" fmla="*/ 206228 h 1900006"/>
              <a:gd name="connsiteX1" fmla="*/ 206228 w 8253777"/>
              <a:gd name="connsiteY1" fmla="*/ 0 h 1900006"/>
              <a:gd name="connsiteX2" fmla="*/ 1375630 w 8253777"/>
              <a:gd name="connsiteY2" fmla="*/ 0 h 1900006"/>
              <a:gd name="connsiteX3" fmla="*/ 1375630 w 8253777"/>
              <a:gd name="connsiteY3" fmla="*/ 0 h 1900006"/>
              <a:gd name="connsiteX4" fmla="*/ 3439074 w 8253777"/>
              <a:gd name="connsiteY4" fmla="*/ 0 h 1900006"/>
              <a:gd name="connsiteX5" fmla="*/ 8047549 w 8253777"/>
              <a:gd name="connsiteY5" fmla="*/ 0 h 1900006"/>
              <a:gd name="connsiteX6" fmla="*/ 8253777 w 8253777"/>
              <a:gd name="connsiteY6" fmla="*/ 206228 h 1900006"/>
              <a:gd name="connsiteX7" fmla="*/ 8253777 w 8253777"/>
              <a:gd name="connsiteY7" fmla="*/ 721783 h 1900006"/>
              <a:gd name="connsiteX8" fmla="*/ 8253777 w 8253777"/>
              <a:gd name="connsiteY8" fmla="*/ 721783 h 1900006"/>
              <a:gd name="connsiteX9" fmla="*/ 8253777 w 8253777"/>
              <a:gd name="connsiteY9" fmla="*/ 1031118 h 1900006"/>
              <a:gd name="connsiteX10" fmla="*/ 8253777 w 8253777"/>
              <a:gd name="connsiteY10" fmla="*/ 1031114 h 1900006"/>
              <a:gd name="connsiteX11" fmla="*/ 7612120 w 8253777"/>
              <a:gd name="connsiteY11" fmla="*/ 1193799 h 1900006"/>
              <a:gd name="connsiteX12" fmla="*/ 7000339 w 8253777"/>
              <a:gd name="connsiteY12" fmla="*/ 1239361 h 1900006"/>
              <a:gd name="connsiteX13" fmla="*/ 5824682 w 8253777"/>
              <a:gd name="connsiteY13" fmla="*/ 1781141 h 1900006"/>
              <a:gd name="connsiteX14" fmla="*/ 5403766 w 8253777"/>
              <a:gd name="connsiteY14" fmla="*/ 1863474 h 1900006"/>
              <a:gd name="connsiteX15" fmla="*/ 5781138 w 8253777"/>
              <a:gd name="connsiteY15" fmla="*/ 1287656 h 1900006"/>
              <a:gd name="connsiteX16" fmla="*/ 4721596 w 8253777"/>
              <a:gd name="connsiteY16" fmla="*/ 1316685 h 1900006"/>
              <a:gd name="connsiteX17" fmla="*/ 4082967 w 8253777"/>
              <a:gd name="connsiteY17" fmla="*/ 1863477 h 1900006"/>
              <a:gd name="connsiteX18" fmla="*/ 3119760 w 8253777"/>
              <a:gd name="connsiteY18" fmla="*/ 1237342 h 1900006"/>
              <a:gd name="connsiteX19" fmla="*/ 3002458 w 8253777"/>
              <a:gd name="connsiteY19" fmla="*/ 1900006 h 1900006"/>
              <a:gd name="connsiteX20" fmla="*/ 1912658 w 8253777"/>
              <a:gd name="connsiteY20" fmla="*/ 1266370 h 1900006"/>
              <a:gd name="connsiteX21" fmla="*/ 206228 w 8253777"/>
              <a:gd name="connsiteY21" fmla="*/ 1237342 h 1900006"/>
              <a:gd name="connsiteX22" fmla="*/ 0 w 8253777"/>
              <a:gd name="connsiteY22" fmla="*/ 1031114 h 1900006"/>
              <a:gd name="connsiteX23" fmla="*/ 0 w 8253777"/>
              <a:gd name="connsiteY23" fmla="*/ 1031118 h 1900006"/>
              <a:gd name="connsiteX24" fmla="*/ 0 w 8253777"/>
              <a:gd name="connsiteY24" fmla="*/ 721783 h 1900006"/>
              <a:gd name="connsiteX25" fmla="*/ 0 w 8253777"/>
              <a:gd name="connsiteY25" fmla="*/ 721783 h 1900006"/>
              <a:gd name="connsiteX26" fmla="*/ 0 w 8253777"/>
              <a:gd name="connsiteY26" fmla="*/ 206228 h 1900006"/>
              <a:gd name="connsiteX0" fmla="*/ 0 w 8253777"/>
              <a:gd name="connsiteY0" fmla="*/ 206228 h 1900006"/>
              <a:gd name="connsiteX1" fmla="*/ 206228 w 8253777"/>
              <a:gd name="connsiteY1" fmla="*/ 0 h 1900006"/>
              <a:gd name="connsiteX2" fmla="*/ 1375630 w 8253777"/>
              <a:gd name="connsiteY2" fmla="*/ 0 h 1900006"/>
              <a:gd name="connsiteX3" fmla="*/ 1375630 w 8253777"/>
              <a:gd name="connsiteY3" fmla="*/ 0 h 1900006"/>
              <a:gd name="connsiteX4" fmla="*/ 3439074 w 8253777"/>
              <a:gd name="connsiteY4" fmla="*/ 0 h 1900006"/>
              <a:gd name="connsiteX5" fmla="*/ 8047549 w 8253777"/>
              <a:gd name="connsiteY5" fmla="*/ 0 h 1900006"/>
              <a:gd name="connsiteX6" fmla="*/ 8253777 w 8253777"/>
              <a:gd name="connsiteY6" fmla="*/ 206228 h 1900006"/>
              <a:gd name="connsiteX7" fmla="*/ 8253777 w 8253777"/>
              <a:gd name="connsiteY7" fmla="*/ 721783 h 1900006"/>
              <a:gd name="connsiteX8" fmla="*/ 8253777 w 8253777"/>
              <a:gd name="connsiteY8" fmla="*/ 721783 h 1900006"/>
              <a:gd name="connsiteX9" fmla="*/ 8253777 w 8253777"/>
              <a:gd name="connsiteY9" fmla="*/ 1031118 h 1900006"/>
              <a:gd name="connsiteX10" fmla="*/ 8253777 w 8253777"/>
              <a:gd name="connsiteY10" fmla="*/ 1031114 h 1900006"/>
              <a:gd name="connsiteX11" fmla="*/ 7612120 w 8253777"/>
              <a:gd name="connsiteY11" fmla="*/ 1193799 h 1900006"/>
              <a:gd name="connsiteX12" fmla="*/ 7000339 w 8253777"/>
              <a:gd name="connsiteY12" fmla="*/ 1239361 h 1900006"/>
              <a:gd name="connsiteX13" fmla="*/ 5824682 w 8253777"/>
              <a:gd name="connsiteY13" fmla="*/ 1781141 h 1900006"/>
              <a:gd name="connsiteX14" fmla="*/ 5403766 w 8253777"/>
              <a:gd name="connsiteY14" fmla="*/ 1863474 h 1900006"/>
              <a:gd name="connsiteX15" fmla="*/ 5781138 w 8253777"/>
              <a:gd name="connsiteY15" fmla="*/ 1287656 h 1900006"/>
              <a:gd name="connsiteX16" fmla="*/ 4721596 w 8253777"/>
              <a:gd name="connsiteY16" fmla="*/ 1316685 h 1900006"/>
              <a:gd name="connsiteX17" fmla="*/ 4141024 w 8253777"/>
              <a:gd name="connsiteY17" fmla="*/ 1877991 h 1900006"/>
              <a:gd name="connsiteX18" fmla="*/ 3119760 w 8253777"/>
              <a:gd name="connsiteY18" fmla="*/ 1237342 h 1900006"/>
              <a:gd name="connsiteX19" fmla="*/ 3002458 w 8253777"/>
              <a:gd name="connsiteY19" fmla="*/ 1900006 h 1900006"/>
              <a:gd name="connsiteX20" fmla="*/ 1912658 w 8253777"/>
              <a:gd name="connsiteY20" fmla="*/ 1266370 h 1900006"/>
              <a:gd name="connsiteX21" fmla="*/ 206228 w 8253777"/>
              <a:gd name="connsiteY21" fmla="*/ 1237342 h 1900006"/>
              <a:gd name="connsiteX22" fmla="*/ 0 w 8253777"/>
              <a:gd name="connsiteY22" fmla="*/ 1031114 h 1900006"/>
              <a:gd name="connsiteX23" fmla="*/ 0 w 8253777"/>
              <a:gd name="connsiteY23" fmla="*/ 1031118 h 1900006"/>
              <a:gd name="connsiteX24" fmla="*/ 0 w 8253777"/>
              <a:gd name="connsiteY24" fmla="*/ 721783 h 1900006"/>
              <a:gd name="connsiteX25" fmla="*/ 0 w 8253777"/>
              <a:gd name="connsiteY25" fmla="*/ 721783 h 1900006"/>
              <a:gd name="connsiteX26" fmla="*/ 0 w 8253777"/>
              <a:gd name="connsiteY26" fmla="*/ 206228 h 1900006"/>
              <a:gd name="connsiteX0" fmla="*/ 0 w 8253777"/>
              <a:gd name="connsiteY0" fmla="*/ 206228 h 1900006"/>
              <a:gd name="connsiteX1" fmla="*/ 206228 w 8253777"/>
              <a:gd name="connsiteY1" fmla="*/ 0 h 1900006"/>
              <a:gd name="connsiteX2" fmla="*/ 1375630 w 8253777"/>
              <a:gd name="connsiteY2" fmla="*/ 0 h 1900006"/>
              <a:gd name="connsiteX3" fmla="*/ 1375630 w 8253777"/>
              <a:gd name="connsiteY3" fmla="*/ 0 h 1900006"/>
              <a:gd name="connsiteX4" fmla="*/ 3439074 w 8253777"/>
              <a:gd name="connsiteY4" fmla="*/ 0 h 1900006"/>
              <a:gd name="connsiteX5" fmla="*/ 8047549 w 8253777"/>
              <a:gd name="connsiteY5" fmla="*/ 0 h 1900006"/>
              <a:gd name="connsiteX6" fmla="*/ 8253777 w 8253777"/>
              <a:gd name="connsiteY6" fmla="*/ 206228 h 1900006"/>
              <a:gd name="connsiteX7" fmla="*/ 8253777 w 8253777"/>
              <a:gd name="connsiteY7" fmla="*/ 721783 h 1900006"/>
              <a:gd name="connsiteX8" fmla="*/ 8253777 w 8253777"/>
              <a:gd name="connsiteY8" fmla="*/ 721783 h 1900006"/>
              <a:gd name="connsiteX9" fmla="*/ 8253777 w 8253777"/>
              <a:gd name="connsiteY9" fmla="*/ 1031118 h 1900006"/>
              <a:gd name="connsiteX10" fmla="*/ 8253777 w 8253777"/>
              <a:gd name="connsiteY10" fmla="*/ 1031114 h 1900006"/>
              <a:gd name="connsiteX11" fmla="*/ 7612120 w 8253777"/>
              <a:gd name="connsiteY11" fmla="*/ 1193799 h 1900006"/>
              <a:gd name="connsiteX12" fmla="*/ 7000339 w 8253777"/>
              <a:gd name="connsiteY12" fmla="*/ 1239361 h 1900006"/>
              <a:gd name="connsiteX13" fmla="*/ 5824682 w 8253777"/>
              <a:gd name="connsiteY13" fmla="*/ 1781141 h 1900006"/>
              <a:gd name="connsiteX14" fmla="*/ 5403766 w 8253777"/>
              <a:gd name="connsiteY14" fmla="*/ 1863474 h 1900006"/>
              <a:gd name="connsiteX15" fmla="*/ 5781138 w 8253777"/>
              <a:gd name="connsiteY15" fmla="*/ 1287656 h 1900006"/>
              <a:gd name="connsiteX16" fmla="*/ 4721596 w 8253777"/>
              <a:gd name="connsiteY16" fmla="*/ 1316685 h 1900006"/>
              <a:gd name="connsiteX17" fmla="*/ 4141024 w 8253777"/>
              <a:gd name="connsiteY17" fmla="*/ 1877991 h 1900006"/>
              <a:gd name="connsiteX18" fmla="*/ 3749138 w 8253777"/>
              <a:gd name="connsiteY18" fmla="*/ 1331199 h 1900006"/>
              <a:gd name="connsiteX19" fmla="*/ 3119760 w 8253777"/>
              <a:gd name="connsiteY19" fmla="*/ 1237342 h 1900006"/>
              <a:gd name="connsiteX20" fmla="*/ 3002458 w 8253777"/>
              <a:gd name="connsiteY20" fmla="*/ 1900006 h 1900006"/>
              <a:gd name="connsiteX21" fmla="*/ 1912658 w 8253777"/>
              <a:gd name="connsiteY21" fmla="*/ 1266370 h 1900006"/>
              <a:gd name="connsiteX22" fmla="*/ 206228 w 8253777"/>
              <a:gd name="connsiteY22" fmla="*/ 1237342 h 1900006"/>
              <a:gd name="connsiteX23" fmla="*/ 0 w 8253777"/>
              <a:gd name="connsiteY23" fmla="*/ 1031114 h 1900006"/>
              <a:gd name="connsiteX24" fmla="*/ 0 w 8253777"/>
              <a:gd name="connsiteY24" fmla="*/ 1031118 h 1900006"/>
              <a:gd name="connsiteX25" fmla="*/ 0 w 8253777"/>
              <a:gd name="connsiteY25" fmla="*/ 721783 h 1900006"/>
              <a:gd name="connsiteX26" fmla="*/ 0 w 8253777"/>
              <a:gd name="connsiteY26" fmla="*/ 721783 h 1900006"/>
              <a:gd name="connsiteX27" fmla="*/ 0 w 8253777"/>
              <a:gd name="connsiteY27" fmla="*/ 206228 h 190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53777" h="1900006">
                <a:moveTo>
                  <a:pt x="0" y="206228"/>
                </a:moveTo>
                <a:cubicBezTo>
                  <a:pt x="0" y="92331"/>
                  <a:pt x="92331" y="0"/>
                  <a:pt x="206228" y="0"/>
                </a:cubicBezTo>
                <a:lnTo>
                  <a:pt x="1375630" y="0"/>
                </a:lnTo>
                <a:lnTo>
                  <a:pt x="1375630" y="0"/>
                </a:lnTo>
                <a:lnTo>
                  <a:pt x="3439074" y="0"/>
                </a:lnTo>
                <a:lnTo>
                  <a:pt x="8047549" y="0"/>
                </a:lnTo>
                <a:cubicBezTo>
                  <a:pt x="8161446" y="0"/>
                  <a:pt x="8253777" y="92331"/>
                  <a:pt x="8253777" y="206228"/>
                </a:cubicBezTo>
                <a:lnTo>
                  <a:pt x="8253777" y="721783"/>
                </a:lnTo>
                <a:lnTo>
                  <a:pt x="8253777" y="721783"/>
                </a:lnTo>
                <a:lnTo>
                  <a:pt x="8253777" y="1031118"/>
                </a:lnTo>
                <a:lnTo>
                  <a:pt x="8253777" y="1031114"/>
                </a:lnTo>
                <a:cubicBezTo>
                  <a:pt x="8253777" y="1145011"/>
                  <a:pt x="7726017" y="1193799"/>
                  <a:pt x="7612120" y="1193799"/>
                </a:cubicBezTo>
                <a:cubicBezTo>
                  <a:pt x="7437080" y="1247859"/>
                  <a:pt x="7182131" y="1168872"/>
                  <a:pt x="7000339" y="1239361"/>
                </a:cubicBezTo>
                <a:cubicBezTo>
                  <a:pt x="6849995" y="1305804"/>
                  <a:pt x="5904511" y="1718246"/>
                  <a:pt x="5824682" y="1781141"/>
                </a:cubicBezTo>
                <a:cubicBezTo>
                  <a:pt x="5628739" y="1844036"/>
                  <a:pt x="5621480" y="1870732"/>
                  <a:pt x="5403766" y="1863474"/>
                </a:cubicBezTo>
                <a:cubicBezTo>
                  <a:pt x="5186052" y="1783645"/>
                  <a:pt x="6192376" y="1285237"/>
                  <a:pt x="5781138" y="1287656"/>
                </a:cubicBezTo>
                <a:cubicBezTo>
                  <a:pt x="5672281" y="1215877"/>
                  <a:pt x="5004625" y="1220715"/>
                  <a:pt x="4721596" y="1316685"/>
                </a:cubicBezTo>
                <a:cubicBezTo>
                  <a:pt x="4438568" y="1412655"/>
                  <a:pt x="4320034" y="1870734"/>
                  <a:pt x="4141024" y="1877991"/>
                </a:cubicBezTo>
                <a:cubicBezTo>
                  <a:pt x="3962014" y="1885248"/>
                  <a:pt x="3919349" y="1437974"/>
                  <a:pt x="3749138" y="1331199"/>
                </a:cubicBezTo>
                <a:cubicBezTo>
                  <a:pt x="3578927" y="1224424"/>
                  <a:pt x="3227273" y="1147379"/>
                  <a:pt x="3119760" y="1237342"/>
                </a:cubicBezTo>
                <a:cubicBezTo>
                  <a:pt x="2761345" y="1487258"/>
                  <a:pt x="3215730" y="1664604"/>
                  <a:pt x="3002458" y="1900006"/>
                </a:cubicBezTo>
                <a:lnTo>
                  <a:pt x="1912658" y="1266370"/>
                </a:lnTo>
                <a:lnTo>
                  <a:pt x="206228" y="1237342"/>
                </a:lnTo>
                <a:cubicBezTo>
                  <a:pt x="92331" y="1237342"/>
                  <a:pt x="0" y="1145011"/>
                  <a:pt x="0" y="1031114"/>
                </a:cubicBezTo>
                <a:lnTo>
                  <a:pt x="0" y="1031118"/>
                </a:lnTo>
                <a:lnTo>
                  <a:pt x="0" y="721783"/>
                </a:lnTo>
                <a:lnTo>
                  <a:pt x="0" y="721783"/>
                </a:lnTo>
                <a:lnTo>
                  <a:pt x="0" y="206228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860" b="1" dirty="0">
                <a:solidFill>
                  <a:srgbClr val="FF0000"/>
                </a:solidFill>
              </a:rPr>
              <a:t>    I’m fine. What about you?</a:t>
            </a:r>
          </a:p>
          <a:p>
            <a:endParaRPr lang="zh-CN" altLang="en-US" sz="486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25E-6 4.44444E-6 L 0.00328 -0.1533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766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3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.00328 -0.15667 L 0.01266 -0.32223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827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1.25E-6 2.22222E-6 L 0.71985 0.00111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84" y="5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6" presetClass="path" presetSubtype="0" accel="50000" decel="50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-0.03703 -0.01083 L -0.03703 0.06111 C -0.03703 0.09334 0.09984 0.13306 0.21078 0.13306 L 0.45859 0.13306 " pathEditMode="relative" rAng="0" ptsTypes="AAAA">
                                      <p:cBhvr>
                                        <p:cTn id="4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81" y="71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6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0 L 0 0.125 C 0 0.181 0.069 0.25 0.125 0.25 L 0.25 0.25 E" pathEditMode="relative" ptsTypes="">
                                      <p:cBhvr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3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1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0D003"/>
            </a:gs>
            <a:gs pos="100000">
              <a:srgbClr val="E3884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595" y1="18854" x2="2110" y2="73013"/>
                        <a14:foregroundMark x1="65717" y1="33826" x2="65717" y2="338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5729" y="2572893"/>
            <a:ext cx="4060961" cy="2317489"/>
          </a:xfrm>
          <a:prstGeom prst="rect">
            <a:avLst/>
          </a:prstGeom>
        </p:spPr>
      </p:pic>
      <p:sp>
        <p:nvSpPr>
          <p:cNvPr id="5" name="圆角矩形标注 4"/>
          <p:cNvSpPr/>
          <p:nvPr/>
        </p:nvSpPr>
        <p:spPr>
          <a:xfrm>
            <a:off x="2063932" y="1084218"/>
            <a:ext cx="2272937" cy="1123405"/>
          </a:xfrm>
          <a:prstGeom prst="wedgeRoundRectCallout">
            <a:avLst>
              <a:gd name="adj1" fmla="val -13362"/>
              <a:gd name="adj2" fmla="val 77616"/>
              <a:gd name="adj3" fmla="val 16667"/>
            </a:avLst>
          </a:pr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320" b="1" dirty="0">
                <a:solidFill>
                  <a:schemeClr val="accent4">
                    <a:lumMod val="50000"/>
                  </a:schemeClr>
                </a:solidFill>
              </a:rPr>
              <a:t>Me too!</a:t>
            </a:r>
            <a:endParaRPr lang="zh-CN" altLang="en-US" sz="432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3735978" y="1084218"/>
            <a:ext cx="2272937" cy="1123405"/>
          </a:xfrm>
          <a:prstGeom prst="wedgeRoundRectCallout">
            <a:avLst>
              <a:gd name="adj1" fmla="val -13362"/>
              <a:gd name="adj2" fmla="val 77616"/>
              <a:gd name="adj3" fmla="val 16667"/>
            </a:avLst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320" b="1" dirty="0">
                <a:solidFill>
                  <a:schemeClr val="accent6">
                    <a:lumMod val="50000"/>
                  </a:schemeClr>
                </a:solidFill>
              </a:rPr>
              <a:t>Me too!</a:t>
            </a:r>
            <a:endParaRPr lang="zh-CN" altLang="en-US" sz="432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5094515" y="1097280"/>
            <a:ext cx="2272937" cy="1123405"/>
          </a:xfrm>
          <a:prstGeom prst="wedgeRoundRectCallout">
            <a:avLst>
              <a:gd name="adj1" fmla="val -13362"/>
              <a:gd name="adj2" fmla="val 77616"/>
              <a:gd name="adj3" fmla="val 16667"/>
            </a:avLst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320" b="1" dirty="0">
                <a:solidFill>
                  <a:schemeClr val="accent2">
                    <a:lumMod val="50000"/>
                  </a:schemeClr>
                </a:solidFill>
              </a:rPr>
              <a:t>Me too!</a:t>
            </a:r>
            <a:endParaRPr lang="zh-CN" altLang="en-US" sz="432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41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0">
        <p15:prstTrans prst="origami" invX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27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568" y="254318"/>
            <a:ext cx="4634865" cy="4634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511" y="291567"/>
            <a:ext cx="4704979" cy="45603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4812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75884"/>
            <a:ext cx="9283436" cy="521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7875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9703" y="-874396"/>
            <a:ext cx="11664293" cy="655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2248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D003"/>
            </a:gs>
            <a:gs pos="100000">
              <a:srgbClr val="E3884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667" y1="45667" x2="36333" y2="49667"/>
                        <a14:foregroundMark x1="62000" y1="22000" x2="70333" y2="30333"/>
                        <a14:foregroundMark x1="21000" y1="48333" x2="40333" y2="41667"/>
                        <a14:foregroundMark x1="51667" y1="25667" x2="51667" y2="25667"/>
                        <a14:foregroundMark x1="42667" y1="75000" x2="70333" y2="67333"/>
                        <a14:foregroundMark x1="69667" y1="60000" x2="59000" y2="69667"/>
                        <a14:foregroundMark x1="37333" y1="55667" x2="38667" y2="50667"/>
                        <a14:foregroundMark x1="26000" y1="55667" x2="26667" y2="49333"/>
                        <a14:foregroundMark x1="58667" y1="37000" x2="58667" y2="29667"/>
                        <a14:foregroundMark x1="71333" y1="38333" x2="68667" y2="32000"/>
                        <a14:foregroundMark x1="57000" y1="38333" x2="57000" y2="38333"/>
                        <a14:foregroundMark x1="70000" y1="40667" x2="70000" y2="40667"/>
                        <a14:foregroundMark x1="83333" y1="24667" x2="83333" y2="24667"/>
                        <a14:foregroundMark x1="83000" y1="23333" x2="83000" y2="23333"/>
                        <a14:foregroundMark x1="72000" y1="18333" x2="72000" y2="18333"/>
                        <a14:foregroundMark x1="62667" y1="17000" x2="62667" y2="17000"/>
                        <a14:foregroundMark x1="58333" y1="16333" x2="58333" y2="16333"/>
                        <a14:foregroundMark x1="71667" y1="60667" x2="71667" y2="60667"/>
                      </a14:backgroundRemoval>
                    </a14:imgEffect>
                  </a14:imgLayer>
                </a14:imgProps>
              </a:ext>
            </a:extLst>
          </a:blip>
          <a:srcRect t="33867" r="49496" b="39200"/>
          <a:stretch/>
        </p:blipFill>
        <p:spPr>
          <a:xfrm flipH="1">
            <a:off x="821918" y="1078890"/>
            <a:ext cx="1298839" cy="692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圆角矩形标注 5"/>
          <p:cNvSpPr/>
          <p:nvPr/>
        </p:nvSpPr>
        <p:spPr>
          <a:xfrm>
            <a:off x="2382013" y="352697"/>
            <a:ext cx="6299562" cy="1675311"/>
          </a:xfrm>
          <a:custGeom>
            <a:avLst/>
            <a:gdLst>
              <a:gd name="connsiteX0" fmla="*/ 0 w 6502400"/>
              <a:gd name="connsiteY0" fmla="*/ 361957 h 2171700"/>
              <a:gd name="connsiteX1" fmla="*/ 361957 w 6502400"/>
              <a:gd name="connsiteY1" fmla="*/ 0 h 2171700"/>
              <a:gd name="connsiteX2" fmla="*/ 1083733 w 6502400"/>
              <a:gd name="connsiteY2" fmla="*/ 0 h 2171700"/>
              <a:gd name="connsiteX3" fmla="*/ 1083733 w 6502400"/>
              <a:gd name="connsiteY3" fmla="*/ 0 h 2171700"/>
              <a:gd name="connsiteX4" fmla="*/ 2709333 w 6502400"/>
              <a:gd name="connsiteY4" fmla="*/ 0 h 2171700"/>
              <a:gd name="connsiteX5" fmla="*/ 6140443 w 6502400"/>
              <a:gd name="connsiteY5" fmla="*/ 0 h 2171700"/>
              <a:gd name="connsiteX6" fmla="*/ 6502400 w 6502400"/>
              <a:gd name="connsiteY6" fmla="*/ 361957 h 2171700"/>
              <a:gd name="connsiteX7" fmla="*/ 6502400 w 6502400"/>
              <a:gd name="connsiteY7" fmla="*/ 1266825 h 2171700"/>
              <a:gd name="connsiteX8" fmla="*/ 6502400 w 6502400"/>
              <a:gd name="connsiteY8" fmla="*/ 1266825 h 2171700"/>
              <a:gd name="connsiteX9" fmla="*/ 6502400 w 6502400"/>
              <a:gd name="connsiteY9" fmla="*/ 1809750 h 2171700"/>
              <a:gd name="connsiteX10" fmla="*/ 6502400 w 6502400"/>
              <a:gd name="connsiteY10" fmla="*/ 1809743 h 2171700"/>
              <a:gd name="connsiteX11" fmla="*/ 6140443 w 6502400"/>
              <a:gd name="connsiteY11" fmla="*/ 2171700 h 2171700"/>
              <a:gd name="connsiteX12" fmla="*/ 2709333 w 6502400"/>
              <a:gd name="connsiteY12" fmla="*/ 2171700 h 2171700"/>
              <a:gd name="connsiteX13" fmla="*/ 1083733 w 6502400"/>
              <a:gd name="connsiteY13" fmla="*/ 2171700 h 2171700"/>
              <a:gd name="connsiteX14" fmla="*/ 1083733 w 6502400"/>
              <a:gd name="connsiteY14" fmla="*/ 2171700 h 2171700"/>
              <a:gd name="connsiteX15" fmla="*/ 361957 w 6502400"/>
              <a:gd name="connsiteY15" fmla="*/ 2171700 h 2171700"/>
              <a:gd name="connsiteX16" fmla="*/ 0 w 6502400"/>
              <a:gd name="connsiteY16" fmla="*/ 1809743 h 2171700"/>
              <a:gd name="connsiteX17" fmla="*/ 0 w 6502400"/>
              <a:gd name="connsiteY17" fmla="*/ 1809750 h 2171700"/>
              <a:gd name="connsiteX18" fmla="*/ -1011773 w 6502400"/>
              <a:gd name="connsiteY18" fmla="*/ 1236653 h 2171700"/>
              <a:gd name="connsiteX19" fmla="*/ 0 w 6502400"/>
              <a:gd name="connsiteY19" fmla="*/ 1266825 h 2171700"/>
              <a:gd name="connsiteX20" fmla="*/ 0 w 6502400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986373 w 7514173"/>
              <a:gd name="connsiteY16" fmla="*/ 18478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463373" h="2171700">
                <a:moveTo>
                  <a:pt x="960973" y="361957"/>
                </a:moveTo>
                <a:cubicBezTo>
                  <a:pt x="960973" y="162054"/>
                  <a:pt x="1123027" y="0"/>
                  <a:pt x="1322930" y="0"/>
                </a:cubicBezTo>
                <a:lnTo>
                  <a:pt x="2044706" y="0"/>
                </a:lnTo>
                <a:lnTo>
                  <a:pt x="2044706" y="0"/>
                </a:lnTo>
                <a:lnTo>
                  <a:pt x="3670306" y="0"/>
                </a:lnTo>
                <a:lnTo>
                  <a:pt x="7101416" y="0"/>
                </a:lnTo>
                <a:cubicBezTo>
                  <a:pt x="7301319" y="0"/>
                  <a:pt x="7463373" y="162054"/>
                  <a:pt x="7463373" y="361957"/>
                </a:cubicBezTo>
                <a:lnTo>
                  <a:pt x="7463373" y="1266825"/>
                </a:lnTo>
                <a:lnTo>
                  <a:pt x="7463373" y="1266825"/>
                </a:lnTo>
                <a:lnTo>
                  <a:pt x="7463373" y="1809750"/>
                </a:lnTo>
                <a:lnTo>
                  <a:pt x="7463373" y="1809743"/>
                </a:lnTo>
                <a:cubicBezTo>
                  <a:pt x="7463373" y="2009646"/>
                  <a:pt x="7301319" y="2171700"/>
                  <a:pt x="7101416" y="2171700"/>
                </a:cubicBezTo>
                <a:lnTo>
                  <a:pt x="3670306" y="2171700"/>
                </a:lnTo>
                <a:lnTo>
                  <a:pt x="2044706" y="2171700"/>
                </a:lnTo>
                <a:lnTo>
                  <a:pt x="2044706" y="2171700"/>
                </a:lnTo>
                <a:lnTo>
                  <a:pt x="1322930" y="2171700"/>
                </a:lnTo>
                <a:cubicBezTo>
                  <a:pt x="1123027" y="2171700"/>
                  <a:pt x="935573" y="2047746"/>
                  <a:pt x="935573" y="1847843"/>
                </a:cubicBezTo>
                <a:lnTo>
                  <a:pt x="770473" y="1758950"/>
                </a:lnTo>
                <a:cubicBezTo>
                  <a:pt x="513649" y="1550984"/>
                  <a:pt x="91724" y="1381119"/>
                  <a:pt x="0" y="1135053"/>
                </a:cubicBezTo>
                <a:cubicBezTo>
                  <a:pt x="485424" y="1229777"/>
                  <a:pt x="589849" y="1146701"/>
                  <a:pt x="884773" y="1152525"/>
                </a:cubicBezTo>
                <a:cubicBezTo>
                  <a:pt x="960973" y="838202"/>
                  <a:pt x="960973" y="663580"/>
                  <a:pt x="960973" y="36195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860" b="1" dirty="0">
                <a:solidFill>
                  <a:schemeClr val="tx1"/>
                </a:solidFill>
              </a:rPr>
              <a:t>       </a:t>
            </a:r>
            <a:r>
              <a:rPr lang="en-US" altLang="zh-CN" sz="4860" b="1" dirty="0">
                <a:solidFill>
                  <a:srgbClr val="FF0000"/>
                </a:solidFill>
              </a:rPr>
              <a:t>How are you doing?</a:t>
            </a:r>
            <a:endParaRPr lang="zh-CN" altLang="en-US" sz="4860" b="1" dirty="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667" y1="45667" x2="36333" y2="49667"/>
                        <a14:foregroundMark x1="62000" y1="22000" x2="70333" y2="30333"/>
                        <a14:foregroundMark x1="21000" y1="48333" x2="40333" y2="41667"/>
                        <a14:foregroundMark x1="51667" y1="25667" x2="51667" y2="25667"/>
                        <a14:foregroundMark x1="42667" y1="75000" x2="70333" y2="67333"/>
                        <a14:foregroundMark x1="69667" y1="60000" x2="59000" y2="69667"/>
                        <a14:foregroundMark x1="37333" y1="55667" x2="38667" y2="50667"/>
                        <a14:foregroundMark x1="26000" y1="55667" x2="26667" y2="49333"/>
                        <a14:foregroundMark x1="58667" y1="37000" x2="58667" y2="29667"/>
                        <a14:foregroundMark x1="71333" y1="38333" x2="68667" y2="32000"/>
                        <a14:foregroundMark x1="57000" y1="38333" x2="57000" y2="38333"/>
                        <a14:foregroundMark x1="70000" y1="40667" x2="70000" y2="40667"/>
                        <a14:foregroundMark x1="83333" y1="24667" x2="83333" y2="24667"/>
                        <a14:foregroundMark x1="83000" y1="23333" x2="83000" y2="23333"/>
                        <a14:foregroundMark x1="72000" y1="18333" x2="72000" y2="18333"/>
                        <a14:foregroundMark x1="62667" y1="17000" x2="62667" y2="17000"/>
                        <a14:foregroundMark x1="58333" y1="16333" x2="58333" y2="16333"/>
                        <a14:foregroundMark x1="71667" y1="60667" x2="71667" y2="60667"/>
                      </a14:backgroundRemoval>
                    </a14:imgEffect>
                  </a14:imgLayer>
                </a14:imgProps>
              </a:ext>
            </a:extLst>
          </a:blip>
          <a:srcRect l="35606" t="53067" r="16926" b="10399"/>
          <a:stretch/>
        </p:blipFill>
        <p:spPr>
          <a:xfrm rot="20636670" flipH="1">
            <a:off x="398186" y="2450573"/>
            <a:ext cx="1464684" cy="1127313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667" y1="45667" x2="36333" y2="49667"/>
                        <a14:foregroundMark x1="62000" y1="22000" x2="70333" y2="30333"/>
                        <a14:foregroundMark x1="21000" y1="48333" x2="40333" y2="41667"/>
                        <a14:foregroundMark x1="51667" y1="25667" x2="51667" y2="25667"/>
                        <a14:foregroundMark x1="42667" y1="75000" x2="70333" y2="67333"/>
                        <a14:foregroundMark x1="69667" y1="60000" x2="59000" y2="69667"/>
                        <a14:foregroundMark x1="37333" y1="55667" x2="38667" y2="50667"/>
                        <a14:foregroundMark x1="26000" y1="55667" x2="26667" y2="49333"/>
                        <a14:foregroundMark x1="58667" y1="37000" x2="58667" y2="29667"/>
                        <a14:foregroundMark x1="71333" y1="38333" x2="68667" y2="32000"/>
                        <a14:foregroundMark x1="57000" y1="38333" x2="57000" y2="38333"/>
                        <a14:foregroundMark x1="70000" y1="40667" x2="70000" y2="40667"/>
                        <a14:foregroundMark x1="83333" y1="24667" x2="83333" y2="24667"/>
                        <a14:foregroundMark x1="83000" y1="23333" x2="83000" y2="23333"/>
                        <a14:foregroundMark x1="72000" y1="18333" x2="72000" y2="18333"/>
                        <a14:foregroundMark x1="62667" y1="17000" x2="62667" y2="17000"/>
                        <a14:foregroundMark x1="58333" y1="16333" x2="58333" y2="16333"/>
                        <a14:foregroundMark x1="71667" y1="60667" x2="71667" y2="60667"/>
                      </a14:backgroundRemoval>
                    </a14:imgEffect>
                  </a14:imgLayer>
                </a14:imgProps>
              </a:ext>
            </a:extLst>
          </a:blip>
          <a:srcRect l="46636" t="7823" r="12297" b="52711"/>
          <a:stretch/>
        </p:blipFill>
        <p:spPr>
          <a:xfrm>
            <a:off x="7465098" y="3889792"/>
            <a:ext cx="1056132" cy="1014984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圆角矩形标注 5"/>
          <p:cNvSpPr/>
          <p:nvPr/>
        </p:nvSpPr>
        <p:spPr>
          <a:xfrm>
            <a:off x="2120757" y="2311183"/>
            <a:ext cx="4276124" cy="1217652"/>
          </a:xfrm>
          <a:custGeom>
            <a:avLst/>
            <a:gdLst>
              <a:gd name="connsiteX0" fmla="*/ 0 w 6502400"/>
              <a:gd name="connsiteY0" fmla="*/ 361957 h 2171700"/>
              <a:gd name="connsiteX1" fmla="*/ 361957 w 6502400"/>
              <a:gd name="connsiteY1" fmla="*/ 0 h 2171700"/>
              <a:gd name="connsiteX2" fmla="*/ 1083733 w 6502400"/>
              <a:gd name="connsiteY2" fmla="*/ 0 h 2171700"/>
              <a:gd name="connsiteX3" fmla="*/ 1083733 w 6502400"/>
              <a:gd name="connsiteY3" fmla="*/ 0 h 2171700"/>
              <a:gd name="connsiteX4" fmla="*/ 2709333 w 6502400"/>
              <a:gd name="connsiteY4" fmla="*/ 0 h 2171700"/>
              <a:gd name="connsiteX5" fmla="*/ 6140443 w 6502400"/>
              <a:gd name="connsiteY5" fmla="*/ 0 h 2171700"/>
              <a:gd name="connsiteX6" fmla="*/ 6502400 w 6502400"/>
              <a:gd name="connsiteY6" fmla="*/ 361957 h 2171700"/>
              <a:gd name="connsiteX7" fmla="*/ 6502400 w 6502400"/>
              <a:gd name="connsiteY7" fmla="*/ 1266825 h 2171700"/>
              <a:gd name="connsiteX8" fmla="*/ 6502400 w 6502400"/>
              <a:gd name="connsiteY8" fmla="*/ 1266825 h 2171700"/>
              <a:gd name="connsiteX9" fmla="*/ 6502400 w 6502400"/>
              <a:gd name="connsiteY9" fmla="*/ 1809750 h 2171700"/>
              <a:gd name="connsiteX10" fmla="*/ 6502400 w 6502400"/>
              <a:gd name="connsiteY10" fmla="*/ 1809743 h 2171700"/>
              <a:gd name="connsiteX11" fmla="*/ 6140443 w 6502400"/>
              <a:gd name="connsiteY11" fmla="*/ 2171700 h 2171700"/>
              <a:gd name="connsiteX12" fmla="*/ 2709333 w 6502400"/>
              <a:gd name="connsiteY12" fmla="*/ 2171700 h 2171700"/>
              <a:gd name="connsiteX13" fmla="*/ 1083733 w 6502400"/>
              <a:gd name="connsiteY13" fmla="*/ 2171700 h 2171700"/>
              <a:gd name="connsiteX14" fmla="*/ 1083733 w 6502400"/>
              <a:gd name="connsiteY14" fmla="*/ 2171700 h 2171700"/>
              <a:gd name="connsiteX15" fmla="*/ 361957 w 6502400"/>
              <a:gd name="connsiteY15" fmla="*/ 2171700 h 2171700"/>
              <a:gd name="connsiteX16" fmla="*/ 0 w 6502400"/>
              <a:gd name="connsiteY16" fmla="*/ 1809743 h 2171700"/>
              <a:gd name="connsiteX17" fmla="*/ 0 w 6502400"/>
              <a:gd name="connsiteY17" fmla="*/ 1809750 h 2171700"/>
              <a:gd name="connsiteX18" fmla="*/ -1011773 w 6502400"/>
              <a:gd name="connsiteY18" fmla="*/ 1236653 h 2171700"/>
              <a:gd name="connsiteX19" fmla="*/ 0 w 6502400"/>
              <a:gd name="connsiteY19" fmla="*/ 1266825 h 2171700"/>
              <a:gd name="connsiteX20" fmla="*/ 0 w 6502400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986373 w 7514173"/>
              <a:gd name="connsiteY16" fmla="*/ 18478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463373" h="2171700">
                <a:moveTo>
                  <a:pt x="960973" y="361957"/>
                </a:moveTo>
                <a:cubicBezTo>
                  <a:pt x="960973" y="162054"/>
                  <a:pt x="1123027" y="0"/>
                  <a:pt x="1322930" y="0"/>
                </a:cubicBezTo>
                <a:lnTo>
                  <a:pt x="2044706" y="0"/>
                </a:lnTo>
                <a:lnTo>
                  <a:pt x="2044706" y="0"/>
                </a:lnTo>
                <a:lnTo>
                  <a:pt x="3670306" y="0"/>
                </a:lnTo>
                <a:lnTo>
                  <a:pt x="7101416" y="0"/>
                </a:lnTo>
                <a:cubicBezTo>
                  <a:pt x="7301319" y="0"/>
                  <a:pt x="7463373" y="162054"/>
                  <a:pt x="7463373" y="361957"/>
                </a:cubicBezTo>
                <a:lnTo>
                  <a:pt x="7463373" y="1266825"/>
                </a:lnTo>
                <a:lnTo>
                  <a:pt x="7463373" y="1266825"/>
                </a:lnTo>
                <a:lnTo>
                  <a:pt x="7463373" y="1809750"/>
                </a:lnTo>
                <a:lnTo>
                  <a:pt x="7463373" y="1809743"/>
                </a:lnTo>
                <a:cubicBezTo>
                  <a:pt x="7463373" y="2009646"/>
                  <a:pt x="7301319" y="2171700"/>
                  <a:pt x="7101416" y="2171700"/>
                </a:cubicBezTo>
                <a:lnTo>
                  <a:pt x="3670306" y="2171700"/>
                </a:lnTo>
                <a:lnTo>
                  <a:pt x="2044706" y="2171700"/>
                </a:lnTo>
                <a:lnTo>
                  <a:pt x="2044706" y="2171700"/>
                </a:lnTo>
                <a:lnTo>
                  <a:pt x="1322930" y="2171700"/>
                </a:lnTo>
                <a:cubicBezTo>
                  <a:pt x="1123027" y="2171700"/>
                  <a:pt x="935573" y="2047746"/>
                  <a:pt x="935573" y="1847843"/>
                </a:cubicBezTo>
                <a:lnTo>
                  <a:pt x="770473" y="1758950"/>
                </a:lnTo>
                <a:cubicBezTo>
                  <a:pt x="513649" y="1550984"/>
                  <a:pt x="91724" y="1381119"/>
                  <a:pt x="0" y="1135053"/>
                </a:cubicBezTo>
                <a:cubicBezTo>
                  <a:pt x="485424" y="1229777"/>
                  <a:pt x="589849" y="1146701"/>
                  <a:pt x="884773" y="1152525"/>
                </a:cubicBezTo>
                <a:cubicBezTo>
                  <a:pt x="960973" y="838202"/>
                  <a:pt x="960973" y="663580"/>
                  <a:pt x="960973" y="36195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860" b="1" dirty="0">
                <a:solidFill>
                  <a:srgbClr val="FF0000"/>
                </a:solidFill>
              </a:rPr>
              <a:t>       I’m fine.</a:t>
            </a:r>
            <a:endParaRPr lang="zh-CN" altLang="en-US" sz="4860" b="1" dirty="0">
              <a:solidFill>
                <a:srgbClr val="FF0000"/>
              </a:solidFill>
            </a:endParaRPr>
          </a:p>
        </p:txBody>
      </p:sp>
      <p:sp>
        <p:nvSpPr>
          <p:cNvPr id="12" name="圆角矩形标注 5"/>
          <p:cNvSpPr/>
          <p:nvPr/>
        </p:nvSpPr>
        <p:spPr>
          <a:xfrm flipH="1">
            <a:off x="3017855" y="4003975"/>
            <a:ext cx="4447243" cy="939672"/>
          </a:xfrm>
          <a:custGeom>
            <a:avLst/>
            <a:gdLst>
              <a:gd name="connsiteX0" fmla="*/ 0 w 6502400"/>
              <a:gd name="connsiteY0" fmla="*/ 361957 h 2171700"/>
              <a:gd name="connsiteX1" fmla="*/ 361957 w 6502400"/>
              <a:gd name="connsiteY1" fmla="*/ 0 h 2171700"/>
              <a:gd name="connsiteX2" fmla="*/ 1083733 w 6502400"/>
              <a:gd name="connsiteY2" fmla="*/ 0 h 2171700"/>
              <a:gd name="connsiteX3" fmla="*/ 1083733 w 6502400"/>
              <a:gd name="connsiteY3" fmla="*/ 0 h 2171700"/>
              <a:gd name="connsiteX4" fmla="*/ 2709333 w 6502400"/>
              <a:gd name="connsiteY4" fmla="*/ 0 h 2171700"/>
              <a:gd name="connsiteX5" fmla="*/ 6140443 w 6502400"/>
              <a:gd name="connsiteY5" fmla="*/ 0 h 2171700"/>
              <a:gd name="connsiteX6" fmla="*/ 6502400 w 6502400"/>
              <a:gd name="connsiteY6" fmla="*/ 361957 h 2171700"/>
              <a:gd name="connsiteX7" fmla="*/ 6502400 w 6502400"/>
              <a:gd name="connsiteY7" fmla="*/ 1266825 h 2171700"/>
              <a:gd name="connsiteX8" fmla="*/ 6502400 w 6502400"/>
              <a:gd name="connsiteY8" fmla="*/ 1266825 h 2171700"/>
              <a:gd name="connsiteX9" fmla="*/ 6502400 w 6502400"/>
              <a:gd name="connsiteY9" fmla="*/ 1809750 h 2171700"/>
              <a:gd name="connsiteX10" fmla="*/ 6502400 w 6502400"/>
              <a:gd name="connsiteY10" fmla="*/ 1809743 h 2171700"/>
              <a:gd name="connsiteX11" fmla="*/ 6140443 w 6502400"/>
              <a:gd name="connsiteY11" fmla="*/ 2171700 h 2171700"/>
              <a:gd name="connsiteX12" fmla="*/ 2709333 w 6502400"/>
              <a:gd name="connsiteY12" fmla="*/ 2171700 h 2171700"/>
              <a:gd name="connsiteX13" fmla="*/ 1083733 w 6502400"/>
              <a:gd name="connsiteY13" fmla="*/ 2171700 h 2171700"/>
              <a:gd name="connsiteX14" fmla="*/ 1083733 w 6502400"/>
              <a:gd name="connsiteY14" fmla="*/ 2171700 h 2171700"/>
              <a:gd name="connsiteX15" fmla="*/ 361957 w 6502400"/>
              <a:gd name="connsiteY15" fmla="*/ 2171700 h 2171700"/>
              <a:gd name="connsiteX16" fmla="*/ 0 w 6502400"/>
              <a:gd name="connsiteY16" fmla="*/ 1809743 h 2171700"/>
              <a:gd name="connsiteX17" fmla="*/ 0 w 6502400"/>
              <a:gd name="connsiteY17" fmla="*/ 1809750 h 2171700"/>
              <a:gd name="connsiteX18" fmla="*/ -1011773 w 6502400"/>
              <a:gd name="connsiteY18" fmla="*/ 1236653 h 2171700"/>
              <a:gd name="connsiteX19" fmla="*/ 0 w 6502400"/>
              <a:gd name="connsiteY19" fmla="*/ 1266825 h 2171700"/>
              <a:gd name="connsiteX20" fmla="*/ 0 w 6502400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986373 w 7514173"/>
              <a:gd name="connsiteY16" fmla="*/ 18478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463373" h="2171700">
                <a:moveTo>
                  <a:pt x="960973" y="361957"/>
                </a:moveTo>
                <a:cubicBezTo>
                  <a:pt x="960973" y="162054"/>
                  <a:pt x="1123027" y="0"/>
                  <a:pt x="1322930" y="0"/>
                </a:cubicBezTo>
                <a:lnTo>
                  <a:pt x="2044706" y="0"/>
                </a:lnTo>
                <a:lnTo>
                  <a:pt x="2044706" y="0"/>
                </a:lnTo>
                <a:lnTo>
                  <a:pt x="3670306" y="0"/>
                </a:lnTo>
                <a:lnTo>
                  <a:pt x="7101416" y="0"/>
                </a:lnTo>
                <a:cubicBezTo>
                  <a:pt x="7301319" y="0"/>
                  <a:pt x="7463373" y="162054"/>
                  <a:pt x="7463373" y="361957"/>
                </a:cubicBezTo>
                <a:lnTo>
                  <a:pt x="7463373" y="1266825"/>
                </a:lnTo>
                <a:lnTo>
                  <a:pt x="7463373" y="1266825"/>
                </a:lnTo>
                <a:lnTo>
                  <a:pt x="7463373" y="1809750"/>
                </a:lnTo>
                <a:lnTo>
                  <a:pt x="7463373" y="1809743"/>
                </a:lnTo>
                <a:cubicBezTo>
                  <a:pt x="7463373" y="2009646"/>
                  <a:pt x="7301319" y="2171700"/>
                  <a:pt x="7101416" y="2171700"/>
                </a:cubicBezTo>
                <a:lnTo>
                  <a:pt x="3670306" y="2171700"/>
                </a:lnTo>
                <a:lnTo>
                  <a:pt x="2044706" y="2171700"/>
                </a:lnTo>
                <a:lnTo>
                  <a:pt x="2044706" y="2171700"/>
                </a:lnTo>
                <a:lnTo>
                  <a:pt x="1322930" y="2171700"/>
                </a:lnTo>
                <a:cubicBezTo>
                  <a:pt x="1123027" y="2171700"/>
                  <a:pt x="935573" y="2047746"/>
                  <a:pt x="935573" y="1847843"/>
                </a:cubicBezTo>
                <a:lnTo>
                  <a:pt x="770473" y="1758950"/>
                </a:lnTo>
                <a:cubicBezTo>
                  <a:pt x="513649" y="1550984"/>
                  <a:pt x="91724" y="1381119"/>
                  <a:pt x="0" y="1135053"/>
                </a:cubicBezTo>
                <a:cubicBezTo>
                  <a:pt x="485424" y="1229777"/>
                  <a:pt x="589849" y="1146701"/>
                  <a:pt x="884773" y="1152525"/>
                </a:cubicBezTo>
                <a:cubicBezTo>
                  <a:pt x="960973" y="838202"/>
                  <a:pt x="960973" y="663580"/>
                  <a:pt x="960973" y="36195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860" b="1" dirty="0">
                <a:solidFill>
                  <a:srgbClr val="C00000"/>
                </a:solidFill>
              </a:rPr>
              <a:t>  I’m fine, too.</a:t>
            </a:r>
            <a:endParaRPr lang="zh-CN" altLang="en-US" sz="4860" b="1" dirty="0">
              <a:solidFill>
                <a:srgbClr val="C00000"/>
              </a:solidFill>
            </a:endParaRPr>
          </a:p>
        </p:txBody>
      </p:sp>
      <p:sp>
        <p:nvSpPr>
          <p:cNvPr id="13" name="圆角矩形标注 5"/>
          <p:cNvSpPr/>
          <p:nvPr/>
        </p:nvSpPr>
        <p:spPr>
          <a:xfrm>
            <a:off x="1990195" y="2292983"/>
            <a:ext cx="5609841" cy="1217652"/>
          </a:xfrm>
          <a:custGeom>
            <a:avLst/>
            <a:gdLst>
              <a:gd name="connsiteX0" fmla="*/ 0 w 6502400"/>
              <a:gd name="connsiteY0" fmla="*/ 361957 h 2171700"/>
              <a:gd name="connsiteX1" fmla="*/ 361957 w 6502400"/>
              <a:gd name="connsiteY1" fmla="*/ 0 h 2171700"/>
              <a:gd name="connsiteX2" fmla="*/ 1083733 w 6502400"/>
              <a:gd name="connsiteY2" fmla="*/ 0 h 2171700"/>
              <a:gd name="connsiteX3" fmla="*/ 1083733 w 6502400"/>
              <a:gd name="connsiteY3" fmla="*/ 0 h 2171700"/>
              <a:gd name="connsiteX4" fmla="*/ 2709333 w 6502400"/>
              <a:gd name="connsiteY4" fmla="*/ 0 h 2171700"/>
              <a:gd name="connsiteX5" fmla="*/ 6140443 w 6502400"/>
              <a:gd name="connsiteY5" fmla="*/ 0 h 2171700"/>
              <a:gd name="connsiteX6" fmla="*/ 6502400 w 6502400"/>
              <a:gd name="connsiteY6" fmla="*/ 361957 h 2171700"/>
              <a:gd name="connsiteX7" fmla="*/ 6502400 w 6502400"/>
              <a:gd name="connsiteY7" fmla="*/ 1266825 h 2171700"/>
              <a:gd name="connsiteX8" fmla="*/ 6502400 w 6502400"/>
              <a:gd name="connsiteY8" fmla="*/ 1266825 h 2171700"/>
              <a:gd name="connsiteX9" fmla="*/ 6502400 w 6502400"/>
              <a:gd name="connsiteY9" fmla="*/ 1809750 h 2171700"/>
              <a:gd name="connsiteX10" fmla="*/ 6502400 w 6502400"/>
              <a:gd name="connsiteY10" fmla="*/ 1809743 h 2171700"/>
              <a:gd name="connsiteX11" fmla="*/ 6140443 w 6502400"/>
              <a:gd name="connsiteY11" fmla="*/ 2171700 h 2171700"/>
              <a:gd name="connsiteX12" fmla="*/ 2709333 w 6502400"/>
              <a:gd name="connsiteY12" fmla="*/ 2171700 h 2171700"/>
              <a:gd name="connsiteX13" fmla="*/ 1083733 w 6502400"/>
              <a:gd name="connsiteY13" fmla="*/ 2171700 h 2171700"/>
              <a:gd name="connsiteX14" fmla="*/ 1083733 w 6502400"/>
              <a:gd name="connsiteY14" fmla="*/ 2171700 h 2171700"/>
              <a:gd name="connsiteX15" fmla="*/ 361957 w 6502400"/>
              <a:gd name="connsiteY15" fmla="*/ 2171700 h 2171700"/>
              <a:gd name="connsiteX16" fmla="*/ 0 w 6502400"/>
              <a:gd name="connsiteY16" fmla="*/ 1809743 h 2171700"/>
              <a:gd name="connsiteX17" fmla="*/ 0 w 6502400"/>
              <a:gd name="connsiteY17" fmla="*/ 1809750 h 2171700"/>
              <a:gd name="connsiteX18" fmla="*/ -1011773 w 6502400"/>
              <a:gd name="connsiteY18" fmla="*/ 1236653 h 2171700"/>
              <a:gd name="connsiteX19" fmla="*/ 0 w 6502400"/>
              <a:gd name="connsiteY19" fmla="*/ 1266825 h 2171700"/>
              <a:gd name="connsiteX20" fmla="*/ 0 w 6502400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986373 w 7514173"/>
              <a:gd name="connsiteY16" fmla="*/ 18478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463373" h="2171700">
                <a:moveTo>
                  <a:pt x="960973" y="361957"/>
                </a:moveTo>
                <a:cubicBezTo>
                  <a:pt x="960973" y="162054"/>
                  <a:pt x="1123027" y="0"/>
                  <a:pt x="1322930" y="0"/>
                </a:cubicBezTo>
                <a:lnTo>
                  <a:pt x="2044706" y="0"/>
                </a:lnTo>
                <a:lnTo>
                  <a:pt x="2044706" y="0"/>
                </a:lnTo>
                <a:lnTo>
                  <a:pt x="3670306" y="0"/>
                </a:lnTo>
                <a:lnTo>
                  <a:pt x="7101416" y="0"/>
                </a:lnTo>
                <a:cubicBezTo>
                  <a:pt x="7301319" y="0"/>
                  <a:pt x="7463373" y="162054"/>
                  <a:pt x="7463373" y="361957"/>
                </a:cubicBezTo>
                <a:lnTo>
                  <a:pt x="7463373" y="1266825"/>
                </a:lnTo>
                <a:lnTo>
                  <a:pt x="7463373" y="1266825"/>
                </a:lnTo>
                <a:lnTo>
                  <a:pt x="7463373" y="1809750"/>
                </a:lnTo>
                <a:lnTo>
                  <a:pt x="7463373" y="1809743"/>
                </a:lnTo>
                <a:cubicBezTo>
                  <a:pt x="7463373" y="2009646"/>
                  <a:pt x="7301319" y="2171700"/>
                  <a:pt x="7101416" y="2171700"/>
                </a:cubicBezTo>
                <a:lnTo>
                  <a:pt x="3670306" y="2171700"/>
                </a:lnTo>
                <a:lnTo>
                  <a:pt x="2044706" y="2171700"/>
                </a:lnTo>
                <a:lnTo>
                  <a:pt x="2044706" y="2171700"/>
                </a:lnTo>
                <a:lnTo>
                  <a:pt x="1322930" y="2171700"/>
                </a:lnTo>
                <a:cubicBezTo>
                  <a:pt x="1123027" y="2171700"/>
                  <a:pt x="935573" y="2047746"/>
                  <a:pt x="935573" y="1847843"/>
                </a:cubicBezTo>
                <a:lnTo>
                  <a:pt x="770473" y="1758950"/>
                </a:lnTo>
                <a:cubicBezTo>
                  <a:pt x="513649" y="1550984"/>
                  <a:pt x="91724" y="1381119"/>
                  <a:pt x="0" y="1135053"/>
                </a:cubicBezTo>
                <a:cubicBezTo>
                  <a:pt x="485424" y="1229777"/>
                  <a:pt x="589849" y="1146701"/>
                  <a:pt x="884773" y="1152525"/>
                </a:cubicBezTo>
                <a:cubicBezTo>
                  <a:pt x="960973" y="838202"/>
                  <a:pt x="960973" y="663580"/>
                  <a:pt x="960973" y="36195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860" b="1" dirty="0">
                <a:solidFill>
                  <a:srgbClr val="C00000"/>
                </a:solidFill>
              </a:rPr>
              <a:t>       What about you?</a:t>
            </a:r>
            <a:endParaRPr lang="zh-CN" altLang="en-US" sz="486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7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14:ripple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C 0.06906 -4.44444E-6 0.125 0.05612 0.125 0.125 C 0.125 0.19389 0.06906 0.25 -1.25E-6 0.25 C -0.06906 0.25 -0.125 0.19389 -0.125 0.125 C -0.125 0.05612 -0.06906 -4.44444E-6 -1.25E-6 -4.44444E-6 Z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75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  <p:bldP spid="12" grpId="0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D003"/>
            </a:gs>
            <a:gs pos="100000">
              <a:schemeClr val="bg2">
                <a:lumMod val="25000"/>
              </a:schemeClr>
            </a:gs>
          </a:gsLst>
          <a:lin ang="18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标注 5"/>
          <p:cNvSpPr/>
          <p:nvPr/>
        </p:nvSpPr>
        <p:spPr>
          <a:xfrm flipH="1">
            <a:off x="2163829" y="2742747"/>
            <a:ext cx="5073002" cy="939672"/>
          </a:xfrm>
          <a:custGeom>
            <a:avLst/>
            <a:gdLst>
              <a:gd name="connsiteX0" fmla="*/ 0 w 6502400"/>
              <a:gd name="connsiteY0" fmla="*/ 361957 h 2171700"/>
              <a:gd name="connsiteX1" fmla="*/ 361957 w 6502400"/>
              <a:gd name="connsiteY1" fmla="*/ 0 h 2171700"/>
              <a:gd name="connsiteX2" fmla="*/ 1083733 w 6502400"/>
              <a:gd name="connsiteY2" fmla="*/ 0 h 2171700"/>
              <a:gd name="connsiteX3" fmla="*/ 1083733 w 6502400"/>
              <a:gd name="connsiteY3" fmla="*/ 0 h 2171700"/>
              <a:gd name="connsiteX4" fmla="*/ 2709333 w 6502400"/>
              <a:gd name="connsiteY4" fmla="*/ 0 h 2171700"/>
              <a:gd name="connsiteX5" fmla="*/ 6140443 w 6502400"/>
              <a:gd name="connsiteY5" fmla="*/ 0 h 2171700"/>
              <a:gd name="connsiteX6" fmla="*/ 6502400 w 6502400"/>
              <a:gd name="connsiteY6" fmla="*/ 361957 h 2171700"/>
              <a:gd name="connsiteX7" fmla="*/ 6502400 w 6502400"/>
              <a:gd name="connsiteY7" fmla="*/ 1266825 h 2171700"/>
              <a:gd name="connsiteX8" fmla="*/ 6502400 w 6502400"/>
              <a:gd name="connsiteY8" fmla="*/ 1266825 h 2171700"/>
              <a:gd name="connsiteX9" fmla="*/ 6502400 w 6502400"/>
              <a:gd name="connsiteY9" fmla="*/ 1809750 h 2171700"/>
              <a:gd name="connsiteX10" fmla="*/ 6502400 w 6502400"/>
              <a:gd name="connsiteY10" fmla="*/ 1809743 h 2171700"/>
              <a:gd name="connsiteX11" fmla="*/ 6140443 w 6502400"/>
              <a:gd name="connsiteY11" fmla="*/ 2171700 h 2171700"/>
              <a:gd name="connsiteX12" fmla="*/ 2709333 w 6502400"/>
              <a:gd name="connsiteY12" fmla="*/ 2171700 h 2171700"/>
              <a:gd name="connsiteX13" fmla="*/ 1083733 w 6502400"/>
              <a:gd name="connsiteY13" fmla="*/ 2171700 h 2171700"/>
              <a:gd name="connsiteX14" fmla="*/ 1083733 w 6502400"/>
              <a:gd name="connsiteY14" fmla="*/ 2171700 h 2171700"/>
              <a:gd name="connsiteX15" fmla="*/ 361957 w 6502400"/>
              <a:gd name="connsiteY15" fmla="*/ 2171700 h 2171700"/>
              <a:gd name="connsiteX16" fmla="*/ 0 w 6502400"/>
              <a:gd name="connsiteY16" fmla="*/ 1809743 h 2171700"/>
              <a:gd name="connsiteX17" fmla="*/ 0 w 6502400"/>
              <a:gd name="connsiteY17" fmla="*/ 1809750 h 2171700"/>
              <a:gd name="connsiteX18" fmla="*/ -1011773 w 6502400"/>
              <a:gd name="connsiteY18" fmla="*/ 1236653 h 2171700"/>
              <a:gd name="connsiteX19" fmla="*/ 0 w 6502400"/>
              <a:gd name="connsiteY19" fmla="*/ 1266825 h 2171700"/>
              <a:gd name="connsiteX20" fmla="*/ 0 w 6502400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986373 w 7514173"/>
              <a:gd name="connsiteY16" fmla="*/ 18478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980370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980370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1181382 w 7683782"/>
              <a:gd name="connsiteY0" fmla="*/ 361957 h 2171700"/>
              <a:gd name="connsiteX1" fmla="*/ 1543339 w 7683782"/>
              <a:gd name="connsiteY1" fmla="*/ 0 h 2171700"/>
              <a:gd name="connsiteX2" fmla="*/ 2265115 w 7683782"/>
              <a:gd name="connsiteY2" fmla="*/ 0 h 2171700"/>
              <a:gd name="connsiteX3" fmla="*/ 2265115 w 7683782"/>
              <a:gd name="connsiteY3" fmla="*/ 0 h 2171700"/>
              <a:gd name="connsiteX4" fmla="*/ 3890715 w 7683782"/>
              <a:gd name="connsiteY4" fmla="*/ 0 h 2171700"/>
              <a:gd name="connsiteX5" fmla="*/ 7321825 w 7683782"/>
              <a:gd name="connsiteY5" fmla="*/ 0 h 2171700"/>
              <a:gd name="connsiteX6" fmla="*/ 7683782 w 7683782"/>
              <a:gd name="connsiteY6" fmla="*/ 361957 h 2171700"/>
              <a:gd name="connsiteX7" fmla="*/ 7683782 w 7683782"/>
              <a:gd name="connsiteY7" fmla="*/ 1266825 h 2171700"/>
              <a:gd name="connsiteX8" fmla="*/ 7683782 w 7683782"/>
              <a:gd name="connsiteY8" fmla="*/ 1266825 h 2171700"/>
              <a:gd name="connsiteX9" fmla="*/ 7683782 w 7683782"/>
              <a:gd name="connsiteY9" fmla="*/ 1809750 h 2171700"/>
              <a:gd name="connsiteX10" fmla="*/ 7683782 w 7683782"/>
              <a:gd name="connsiteY10" fmla="*/ 1809743 h 2171700"/>
              <a:gd name="connsiteX11" fmla="*/ 7321825 w 7683782"/>
              <a:gd name="connsiteY11" fmla="*/ 2171700 h 2171700"/>
              <a:gd name="connsiteX12" fmla="*/ 3890715 w 7683782"/>
              <a:gd name="connsiteY12" fmla="*/ 2171700 h 2171700"/>
              <a:gd name="connsiteX13" fmla="*/ 2265115 w 7683782"/>
              <a:gd name="connsiteY13" fmla="*/ 2171700 h 2171700"/>
              <a:gd name="connsiteX14" fmla="*/ 2265115 w 7683782"/>
              <a:gd name="connsiteY14" fmla="*/ 2171700 h 2171700"/>
              <a:gd name="connsiteX15" fmla="*/ 1543339 w 7683782"/>
              <a:gd name="connsiteY15" fmla="*/ 2171700 h 2171700"/>
              <a:gd name="connsiteX16" fmla="*/ 1155982 w 7683782"/>
              <a:gd name="connsiteY16" fmla="*/ 1847843 h 2171700"/>
              <a:gd name="connsiteX17" fmla="*/ 990882 w 7683782"/>
              <a:gd name="connsiteY17" fmla="*/ 1758950 h 2171700"/>
              <a:gd name="connsiteX18" fmla="*/ 0 w 7683782"/>
              <a:gd name="connsiteY18" fmla="*/ 1889800 h 2171700"/>
              <a:gd name="connsiteX19" fmla="*/ 1105182 w 7683782"/>
              <a:gd name="connsiteY19" fmla="*/ 1152525 h 2171700"/>
              <a:gd name="connsiteX20" fmla="*/ 1181382 w 7683782"/>
              <a:gd name="connsiteY20" fmla="*/ 361957 h 2171700"/>
              <a:gd name="connsiteX0" fmla="*/ 1181382 w 7683782"/>
              <a:gd name="connsiteY0" fmla="*/ 361957 h 2171700"/>
              <a:gd name="connsiteX1" fmla="*/ 1543339 w 7683782"/>
              <a:gd name="connsiteY1" fmla="*/ 0 h 2171700"/>
              <a:gd name="connsiteX2" fmla="*/ 2265115 w 7683782"/>
              <a:gd name="connsiteY2" fmla="*/ 0 h 2171700"/>
              <a:gd name="connsiteX3" fmla="*/ 2265115 w 7683782"/>
              <a:gd name="connsiteY3" fmla="*/ 0 h 2171700"/>
              <a:gd name="connsiteX4" fmla="*/ 3890715 w 7683782"/>
              <a:gd name="connsiteY4" fmla="*/ 0 h 2171700"/>
              <a:gd name="connsiteX5" fmla="*/ 7321825 w 7683782"/>
              <a:gd name="connsiteY5" fmla="*/ 0 h 2171700"/>
              <a:gd name="connsiteX6" fmla="*/ 7683782 w 7683782"/>
              <a:gd name="connsiteY6" fmla="*/ 361957 h 2171700"/>
              <a:gd name="connsiteX7" fmla="*/ 7683782 w 7683782"/>
              <a:gd name="connsiteY7" fmla="*/ 1266825 h 2171700"/>
              <a:gd name="connsiteX8" fmla="*/ 7683782 w 7683782"/>
              <a:gd name="connsiteY8" fmla="*/ 1266825 h 2171700"/>
              <a:gd name="connsiteX9" fmla="*/ 7683782 w 7683782"/>
              <a:gd name="connsiteY9" fmla="*/ 1809750 h 2171700"/>
              <a:gd name="connsiteX10" fmla="*/ 7683782 w 7683782"/>
              <a:gd name="connsiteY10" fmla="*/ 1809743 h 2171700"/>
              <a:gd name="connsiteX11" fmla="*/ 7321825 w 7683782"/>
              <a:gd name="connsiteY11" fmla="*/ 2171700 h 2171700"/>
              <a:gd name="connsiteX12" fmla="*/ 3890715 w 7683782"/>
              <a:gd name="connsiteY12" fmla="*/ 2171700 h 2171700"/>
              <a:gd name="connsiteX13" fmla="*/ 2265115 w 7683782"/>
              <a:gd name="connsiteY13" fmla="*/ 2171700 h 2171700"/>
              <a:gd name="connsiteX14" fmla="*/ 2265115 w 7683782"/>
              <a:gd name="connsiteY14" fmla="*/ 2171700 h 2171700"/>
              <a:gd name="connsiteX15" fmla="*/ 1543339 w 7683782"/>
              <a:gd name="connsiteY15" fmla="*/ 2171700 h 2171700"/>
              <a:gd name="connsiteX16" fmla="*/ 1155982 w 7683782"/>
              <a:gd name="connsiteY16" fmla="*/ 1847843 h 2171700"/>
              <a:gd name="connsiteX17" fmla="*/ 990882 w 7683782"/>
              <a:gd name="connsiteY17" fmla="*/ 1758950 h 2171700"/>
              <a:gd name="connsiteX18" fmla="*/ 0 w 7683782"/>
              <a:gd name="connsiteY18" fmla="*/ 1889800 h 2171700"/>
              <a:gd name="connsiteX19" fmla="*/ 1105182 w 7683782"/>
              <a:gd name="connsiteY19" fmla="*/ 1152525 h 2171700"/>
              <a:gd name="connsiteX20" fmla="*/ 1181382 w 7683782"/>
              <a:gd name="connsiteY20" fmla="*/ 361957 h 2171700"/>
              <a:gd name="connsiteX0" fmla="*/ 1181382 w 7683782"/>
              <a:gd name="connsiteY0" fmla="*/ 361957 h 2273673"/>
              <a:gd name="connsiteX1" fmla="*/ 1543339 w 7683782"/>
              <a:gd name="connsiteY1" fmla="*/ 0 h 2273673"/>
              <a:gd name="connsiteX2" fmla="*/ 2265115 w 7683782"/>
              <a:gd name="connsiteY2" fmla="*/ 0 h 2273673"/>
              <a:gd name="connsiteX3" fmla="*/ 2265115 w 7683782"/>
              <a:gd name="connsiteY3" fmla="*/ 0 h 2273673"/>
              <a:gd name="connsiteX4" fmla="*/ 3890715 w 7683782"/>
              <a:gd name="connsiteY4" fmla="*/ 0 h 2273673"/>
              <a:gd name="connsiteX5" fmla="*/ 7321825 w 7683782"/>
              <a:gd name="connsiteY5" fmla="*/ 0 h 2273673"/>
              <a:gd name="connsiteX6" fmla="*/ 7683782 w 7683782"/>
              <a:gd name="connsiteY6" fmla="*/ 361957 h 2273673"/>
              <a:gd name="connsiteX7" fmla="*/ 7683782 w 7683782"/>
              <a:gd name="connsiteY7" fmla="*/ 1266825 h 2273673"/>
              <a:gd name="connsiteX8" fmla="*/ 7683782 w 7683782"/>
              <a:gd name="connsiteY8" fmla="*/ 1266825 h 2273673"/>
              <a:gd name="connsiteX9" fmla="*/ 7683782 w 7683782"/>
              <a:gd name="connsiteY9" fmla="*/ 1809750 h 2273673"/>
              <a:gd name="connsiteX10" fmla="*/ 7683782 w 7683782"/>
              <a:gd name="connsiteY10" fmla="*/ 1809743 h 2273673"/>
              <a:gd name="connsiteX11" fmla="*/ 7321825 w 7683782"/>
              <a:gd name="connsiteY11" fmla="*/ 2171700 h 2273673"/>
              <a:gd name="connsiteX12" fmla="*/ 3890715 w 7683782"/>
              <a:gd name="connsiteY12" fmla="*/ 2171700 h 2273673"/>
              <a:gd name="connsiteX13" fmla="*/ 2265115 w 7683782"/>
              <a:gd name="connsiteY13" fmla="*/ 2171700 h 2273673"/>
              <a:gd name="connsiteX14" fmla="*/ 2265115 w 7683782"/>
              <a:gd name="connsiteY14" fmla="*/ 2171700 h 2273673"/>
              <a:gd name="connsiteX15" fmla="*/ 1543339 w 7683782"/>
              <a:gd name="connsiteY15" fmla="*/ 2171700 h 2273673"/>
              <a:gd name="connsiteX16" fmla="*/ 1155982 w 7683782"/>
              <a:gd name="connsiteY16" fmla="*/ 1847843 h 2273673"/>
              <a:gd name="connsiteX17" fmla="*/ 990882 w 7683782"/>
              <a:gd name="connsiteY17" fmla="*/ 1758950 h 2273673"/>
              <a:gd name="connsiteX18" fmla="*/ 0 w 7683782"/>
              <a:gd name="connsiteY18" fmla="*/ 2221889 h 2273673"/>
              <a:gd name="connsiteX19" fmla="*/ 1105182 w 7683782"/>
              <a:gd name="connsiteY19" fmla="*/ 1152525 h 2273673"/>
              <a:gd name="connsiteX20" fmla="*/ 1181382 w 7683782"/>
              <a:gd name="connsiteY20" fmla="*/ 361957 h 2273673"/>
              <a:gd name="connsiteX0" fmla="*/ 1301606 w 7804006"/>
              <a:gd name="connsiteY0" fmla="*/ 361957 h 2171700"/>
              <a:gd name="connsiteX1" fmla="*/ 1663563 w 7804006"/>
              <a:gd name="connsiteY1" fmla="*/ 0 h 2171700"/>
              <a:gd name="connsiteX2" fmla="*/ 2385339 w 7804006"/>
              <a:gd name="connsiteY2" fmla="*/ 0 h 2171700"/>
              <a:gd name="connsiteX3" fmla="*/ 2385339 w 7804006"/>
              <a:gd name="connsiteY3" fmla="*/ 0 h 2171700"/>
              <a:gd name="connsiteX4" fmla="*/ 4010939 w 7804006"/>
              <a:gd name="connsiteY4" fmla="*/ 0 h 2171700"/>
              <a:gd name="connsiteX5" fmla="*/ 7442049 w 7804006"/>
              <a:gd name="connsiteY5" fmla="*/ 0 h 2171700"/>
              <a:gd name="connsiteX6" fmla="*/ 7804006 w 7804006"/>
              <a:gd name="connsiteY6" fmla="*/ 361957 h 2171700"/>
              <a:gd name="connsiteX7" fmla="*/ 7804006 w 7804006"/>
              <a:gd name="connsiteY7" fmla="*/ 1266825 h 2171700"/>
              <a:gd name="connsiteX8" fmla="*/ 7804006 w 7804006"/>
              <a:gd name="connsiteY8" fmla="*/ 1266825 h 2171700"/>
              <a:gd name="connsiteX9" fmla="*/ 7804006 w 7804006"/>
              <a:gd name="connsiteY9" fmla="*/ 1809750 h 2171700"/>
              <a:gd name="connsiteX10" fmla="*/ 7804006 w 7804006"/>
              <a:gd name="connsiteY10" fmla="*/ 1809743 h 2171700"/>
              <a:gd name="connsiteX11" fmla="*/ 7442049 w 7804006"/>
              <a:gd name="connsiteY11" fmla="*/ 2171700 h 2171700"/>
              <a:gd name="connsiteX12" fmla="*/ 4010939 w 7804006"/>
              <a:gd name="connsiteY12" fmla="*/ 2171700 h 2171700"/>
              <a:gd name="connsiteX13" fmla="*/ 2385339 w 7804006"/>
              <a:gd name="connsiteY13" fmla="*/ 2171700 h 2171700"/>
              <a:gd name="connsiteX14" fmla="*/ 2385339 w 7804006"/>
              <a:gd name="connsiteY14" fmla="*/ 2171700 h 2171700"/>
              <a:gd name="connsiteX15" fmla="*/ 1663563 w 7804006"/>
              <a:gd name="connsiteY15" fmla="*/ 2171700 h 2171700"/>
              <a:gd name="connsiteX16" fmla="*/ 1276206 w 7804006"/>
              <a:gd name="connsiteY16" fmla="*/ 1847843 h 2171700"/>
              <a:gd name="connsiteX17" fmla="*/ 1111106 w 7804006"/>
              <a:gd name="connsiteY17" fmla="*/ 1758950 h 2171700"/>
              <a:gd name="connsiteX18" fmla="*/ 0 w 7804006"/>
              <a:gd name="connsiteY18" fmla="*/ 2010560 h 2171700"/>
              <a:gd name="connsiteX19" fmla="*/ 1225406 w 7804006"/>
              <a:gd name="connsiteY19" fmla="*/ 1152525 h 2171700"/>
              <a:gd name="connsiteX20" fmla="*/ 1301606 w 7804006"/>
              <a:gd name="connsiteY20" fmla="*/ 361957 h 2171700"/>
              <a:gd name="connsiteX0" fmla="*/ 1301606 w 7804006"/>
              <a:gd name="connsiteY0" fmla="*/ 361957 h 2171700"/>
              <a:gd name="connsiteX1" fmla="*/ 1663563 w 7804006"/>
              <a:gd name="connsiteY1" fmla="*/ 0 h 2171700"/>
              <a:gd name="connsiteX2" fmla="*/ 2385339 w 7804006"/>
              <a:gd name="connsiteY2" fmla="*/ 0 h 2171700"/>
              <a:gd name="connsiteX3" fmla="*/ 2385339 w 7804006"/>
              <a:gd name="connsiteY3" fmla="*/ 0 h 2171700"/>
              <a:gd name="connsiteX4" fmla="*/ 4010939 w 7804006"/>
              <a:gd name="connsiteY4" fmla="*/ 0 h 2171700"/>
              <a:gd name="connsiteX5" fmla="*/ 7442049 w 7804006"/>
              <a:gd name="connsiteY5" fmla="*/ 0 h 2171700"/>
              <a:gd name="connsiteX6" fmla="*/ 7804006 w 7804006"/>
              <a:gd name="connsiteY6" fmla="*/ 361957 h 2171700"/>
              <a:gd name="connsiteX7" fmla="*/ 7804006 w 7804006"/>
              <a:gd name="connsiteY7" fmla="*/ 1266825 h 2171700"/>
              <a:gd name="connsiteX8" fmla="*/ 7804006 w 7804006"/>
              <a:gd name="connsiteY8" fmla="*/ 1266825 h 2171700"/>
              <a:gd name="connsiteX9" fmla="*/ 7804006 w 7804006"/>
              <a:gd name="connsiteY9" fmla="*/ 1809750 h 2171700"/>
              <a:gd name="connsiteX10" fmla="*/ 7804006 w 7804006"/>
              <a:gd name="connsiteY10" fmla="*/ 1809743 h 2171700"/>
              <a:gd name="connsiteX11" fmla="*/ 7442049 w 7804006"/>
              <a:gd name="connsiteY11" fmla="*/ 2171700 h 2171700"/>
              <a:gd name="connsiteX12" fmla="*/ 4010939 w 7804006"/>
              <a:gd name="connsiteY12" fmla="*/ 2171700 h 2171700"/>
              <a:gd name="connsiteX13" fmla="*/ 2385339 w 7804006"/>
              <a:gd name="connsiteY13" fmla="*/ 2171700 h 2171700"/>
              <a:gd name="connsiteX14" fmla="*/ 2385339 w 7804006"/>
              <a:gd name="connsiteY14" fmla="*/ 2171700 h 2171700"/>
              <a:gd name="connsiteX15" fmla="*/ 1663563 w 7804006"/>
              <a:gd name="connsiteY15" fmla="*/ 2171700 h 2171700"/>
              <a:gd name="connsiteX16" fmla="*/ 1276206 w 7804006"/>
              <a:gd name="connsiteY16" fmla="*/ 1847843 h 2171700"/>
              <a:gd name="connsiteX17" fmla="*/ 1111106 w 7804006"/>
              <a:gd name="connsiteY17" fmla="*/ 1758950 h 2171700"/>
              <a:gd name="connsiteX18" fmla="*/ 0 w 7804006"/>
              <a:gd name="connsiteY18" fmla="*/ 2010560 h 2171700"/>
              <a:gd name="connsiteX19" fmla="*/ 1225406 w 7804006"/>
              <a:gd name="connsiteY19" fmla="*/ 1152525 h 2171700"/>
              <a:gd name="connsiteX20" fmla="*/ 1301606 w 7804006"/>
              <a:gd name="connsiteY20" fmla="*/ 361957 h 2171700"/>
              <a:gd name="connsiteX0" fmla="*/ 1301606 w 7804006"/>
              <a:gd name="connsiteY0" fmla="*/ 361957 h 2171700"/>
              <a:gd name="connsiteX1" fmla="*/ 1663563 w 7804006"/>
              <a:gd name="connsiteY1" fmla="*/ 0 h 2171700"/>
              <a:gd name="connsiteX2" fmla="*/ 2385339 w 7804006"/>
              <a:gd name="connsiteY2" fmla="*/ 0 h 2171700"/>
              <a:gd name="connsiteX3" fmla="*/ 2385339 w 7804006"/>
              <a:gd name="connsiteY3" fmla="*/ 0 h 2171700"/>
              <a:gd name="connsiteX4" fmla="*/ 4010939 w 7804006"/>
              <a:gd name="connsiteY4" fmla="*/ 0 h 2171700"/>
              <a:gd name="connsiteX5" fmla="*/ 7442049 w 7804006"/>
              <a:gd name="connsiteY5" fmla="*/ 0 h 2171700"/>
              <a:gd name="connsiteX6" fmla="*/ 7804006 w 7804006"/>
              <a:gd name="connsiteY6" fmla="*/ 361957 h 2171700"/>
              <a:gd name="connsiteX7" fmla="*/ 7804006 w 7804006"/>
              <a:gd name="connsiteY7" fmla="*/ 1266825 h 2171700"/>
              <a:gd name="connsiteX8" fmla="*/ 7804006 w 7804006"/>
              <a:gd name="connsiteY8" fmla="*/ 1266825 h 2171700"/>
              <a:gd name="connsiteX9" fmla="*/ 7804006 w 7804006"/>
              <a:gd name="connsiteY9" fmla="*/ 1809750 h 2171700"/>
              <a:gd name="connsiteX10" fmla="*/ 7804006 w 7804006"/>
              <a:gd name="connsiteY10" fmla="*/ 1809743 h 2171700"/>
              <a:gd name="connsiteX11" fmla="*/ 7442049 w 7804006"/>
              <a:gd name="connsiteY11" fmla="*/ 2171700 h 2171700"/>
              <a:gd name="connsiteX12" fmla="*/ 4010939 w 7804006"/>
              <a:gd name="connsiteY12" fmla="*/ 2171700 h 2171700"/>
              <a:gd name="connsiteX13" fmla="*/ 2385339 w 7804006"/>
              <a:gd name="connsiteY13" fmla="*/ 2171700 h 2171700"/>
              <a:gd name="connsiteX14" fmla="*/ 2385339 w 7804006"/>
              <a:gd name="connsiteY14" fmla="*/ 2171700 h 2171700"/>
              <a:gd name="connsiteX15" fmla="*/ 1663563 w 7804006"/>
              <a:gd name="connsiteY15" fmla="*/ 2171700 h 2171700"/>
              <a:gd name="connsiteX16" fmla="*/ 1276206 w 7804006"/>
              <a:gd name="connsiteY16" fmla="*/ 1847843 h 2171700"/>
              <a:gd name="connsiteX17" fmla="*/ 1111106 w 7804006"/>
              <a:gd name="connsiteY17" fmla="*/ 1758950 h 2171700"/>
              <a:gd name="connsiteX18" fmla="*/ 0 w 7804006"/>
              <a:gd name="connsiteY18" fmla="*/ 2040749 h 2171700"/>
              <a:gd name="connsiteX19" fmla="*/ 1225406 w 7804006"/>
              <a:gd name="connsiteY19" fmla="*/ 1152525 h 2171700"/>
              <a:gd name="connsiteX20" fmla="*/ 1301606 w 7804006"/>
              <a:gd name="connsiteY20" fmla="*/ 361957 h 2171700"/>
              <a:gd name="connsiteX0" fmla="*/ 1301606 w 7804006"/>
              <a:gd name="connsiteY0" fmla="*/ 361957 h 2171700"/>
              <a:gd name="connsiteX1" fmla="*/ 1663563 w 7804006"/>
              <a:gd name="connsiteY1" fmla="*/ 0 h 2171700"/>
              <a:gd name="connsiteX2" fmla="*/ 2385339 w 7804006"/>
              <a:gd name="connsiteY2" fmla="*/ 0 h 2171700"/>
              <a:gd name="connsiteX3" fmla="*/ 2385339 w 7804006"/>
              <a:gd name="connsiteY3" fmla="*/ 0 h 2171700"/>
              <a:gd name="connsiteX4" fmla="*/ 4010939 w 7804006"/>
              <a:gd name="connsiteY4" fmla="*/ 0 h 2171700"/>
              <a:gd name="connsiteX5" fmla="*/ 7442049 w 7804006"/>
              <a:gd name="connsiteY5" fmla="*/ 0 h 2171700"/>
              <a:gd name="connsiteX6" fmla="*/ 7804006 w 7804006"/>
              <a:gd name="connsiteY6" fmla="*/ 361957 h 2171700"/>
              <a:gd name="connsiteX7" fmla="*/ 7804006 w 7804006"/>
              <a:gd name="connsiteY7" fmla="*/ 1266825 h 2171700"/>
              <a:gd name="connsiteX8" fmla="*/ 7804006 w 7804006"/>
              <a:gd name="connsiteY8" fmla="*/ 1266825 h 2171700"/>
              <a:gd name="connsiteX9" fmla="*/ 7804006 w 7804006"/>
              <a:gd name="connsiteY9" fmla="*/ 1809750 h 2171700"/>
              <a:gd name="connsiteX10" fmla="*/ 7804006 w 7804006"/>
              <a:gd name="connsiteY10" fmla="*/ 1809743 h 2171700"/>
              <a:gd name="connsiteX11" fmla="*/ 7442049 w 7804006"/>
              <a:gd name="connsiteY11" fmla="*/ 2171700 h 2171700"/>
              <a:gd name="connsiteX12" fmla="*/ 4010939 w 7804006"/>
              <a:gd name="connsiteY12" fmla="*/ 2171700 h 2171700"/>
              <a:gd name="connsiteX13" fmla="*/ 2385339 w 7804006"/>
              <a:gd name="connsiteY13" fmla="*/ 2171700 h 2171700"/>
              <a:gd name="connsiteX14" fmla="*/ 2385339 w 7804006"/>
              <a:gd name="connsiteY14" fmla="*/ 2171700 h 2171700"/>
              <a:gd name="connsiteX15" fmla="*/ 1663563 w 7804006"/>
              <a:gd name="connsiteY15" fmla="*/ 2171700 h 2171700"/>
              <a:gd name="connsiteX16" fmla="*/ 1276206 w 7804006"/>
              <a:gd name="connsiteY16" fmla="*/ 1847843 h 2171700"/>
              <a:gd name="connsiteX17" fmla="*/ 1111106 w 7804006"/>
              <a:gd name="connsiteY17" fmla="*/ 1758950 h 2171700"/>
              <a:gd name="connsiteX18" fmla="*/ 0 w 7804006"/>
              <a:gd name="connsiteY18" fmla="*/ 2040749 h 2171700"/>
              <a:gd name="connsiteX19" fmla="*/ 1145257 w 7804006"/>
              <a:gd name="connsiteY19" fmla="*/ 1092146 h 2171700"/>
              <a:gd name="connsiteX20" fmla="*/ 1301606 w 7804006"/>
              <a:gd name="connsiteY20" fmla="*/ 361957 h 2171700"/>
              <a:gd name="connsiteX0" fmla="*/ 1301606 w 7804006"/>
              <a:gd name="connsiteY0" fmla="*/ 361957 h 2171700"/>
              <a:gd name="connsiteX1" fmla="*/ 1663563 w 7804006"/>
              <a:gd name="connsiteY1" fmla="*/ 0 h 2171700"/>
              <a:gd name="connsiteX2" fmla="*/ 2385339 w 7804006"/>
              <a:gd name="connsiteY2" fmla="*/ 0 h 2171700"/>
              <a:gd name="connsiteX3" fmla="*/ 2385339 w 7804006"/>
              <a:gd name="connsiteY3" fmla="*/ 0 h 2171700"/>
              <a:gd name="connsiteX4" fmla="*/ 4010939 w 7804006"/>
              <a:gd name="connsiteY4" fmla="*/ 0 h 2171700"/>
              <a:gd name="connsiteX5" fmla="*/ 7442049 w 7804006"/>
              <a:gd name="connsiteY5" fmla="*/ 0 h 2171700"/>
              <a:gd name="connsiteX6" fmla="*/ 7804006 w 7804006"/>
              <a:gd name="connsiteY6" fmla="*/ 361957 h 2171700"/>
              <a:gd name="connsiteX7" fmla="*/ 7804006 w 7804006"/>
              <a:gd name="connsiteY7" fmla="*/ 1266825 h 2171700"/>
              <a:gd name="connsiteX8" fmla="*/ 7804006 w 7804006"/>
              <a:gd name="connsiteY8" fmla="*/ 1266825 h 2171700"/>
              <a:gd name="connsiteX9" fmla="*/ 7804006 w 7804006"/>
              <a:gd name="connsiteY9" fmla="*/ 1809750 h 2171700"/>
              <a:gd name="connsiteX10" fmla="*/ 7804006 w 7804006"/>
              <a:gd name="connsiteY10" fmla="*/ 1809743 h 2171700"/>
              <a:gd name="connsiteX11" fmla="*/ 7442049 w 7804006"/>
              <a:gd name="connsiteY11" fmla="*/ 2171700 h 2171700"/>
              <a:gd name="connsiteX12" fmla="*/ 4010939 w 7804006"/>
              <a:gd name="connsiteY12" fmla="*/ 2171700 h 2171700"/>
              <a:gd name="connsiteX13" fmla="*/ 2385339 w 7804006"/>
              <a:gd name="connsiteY13" fmla="*/ 2171700 h 2171700"/>
              <a:gd name="connsiteX14" fmla="*/ 2385339 w 7804006"/>
              <a:gd name="connsiteY14" fmla="*/ 2171700 h 2171700"/>
              <a:gd name="connsiteX15" fmla="*/ 1663563 w 7804006"/>
              <a:gd name="connsiteY15" fmla="*/ 2171700 h 2171700"/>
              <a:gd name="connsiteX16" fmla="*/ 1276206 w 7804006"/>
              <a:gd name="connsiteY16" fmla="*/ 1847843 h 2171700"/>
              <a:gd name="connsiteX17" fmla="*/ 1111106 w 7804006"/>
              <a:gd name="connsiteY17" fmla="*/ 1758950 h 2171700"/>
              <a:gd name="connsiteX18" fmla="*/ 0 w 7804006"/>
              <a:gd name="connsiteY18" fmla="*/ 2040749 h 2171700"/>
              <a:gd name="connsiteX19" fmla="*/ 1145257 w 7804006"/>
              <a:gd name="connsiteY19" fmla="*/ 1092146 h 2171700"/>
              <a:gd name="connsiteX20" fmla="*/ 1301606 w 7804006"/>
              <a:gd name="connsiteY20" fmla="*/ 361957 h 2171700"/>
              <a:gd name="connsiteX0" fmla="*/ 1301606 w 7804006"/>
              <a:gd name="connsiteY0" fmla="*/ 361957 h 2171700"/>
              <a:gd name="connsiteX1" fmla="*/ 1663563 w 7804006"/>
              <a:gd name="connsiteY1" fmla="*/ 0 h 2171700"/>
              <a:gd name="connsiteX2" fmla="*/ 2385339 w 7804006"/>
              <a:gd name="connsiteY2" fmla="*/ 0 h 2171700"/>
              <a:gd name="connsiteX3" fmla="*/ 2385339 w 7804006"/>
              <a:gd name="connsiteY3" fmla="*/ 0 h 2171700"/>
              <a:gd name="connsiteX4" fmla="*/ 4010939 w 7804006"/>
              <a:gd name="connsiteY4" fmla="*/ 0 h 2171700"/>
              <a:gd name="connsiteX5" fmla="*/ 7442049 w 7804006"/>
              <a:gd name="connsiteY5" fmla="*/ 0 h 2171700"/>
              <a:gd name="connsiteX6" fmla="*/ 7804006 w 7804006"/>
              <a:gd name="connsiteY6" fmla="*/ 361957 h 2171700"/>
              <a:gd name="connsiteX7" fmla="*/ 7804006 w 7804006"/>
              <a:gd name="connsiteY7" fmla="*/ 1266825 h 2171700"/>
              <a:gd name="connsiteX8" fmla="*/ 7804006 w 7804006"/>
              <a:gd name="connsiteY8" fmla="*/ 1266825 h 2171700"/>
              <a:gd name="connsiteX9" fmla="*/ 7804006 w 7804006"/>
              <a:gd name="connsiteY9" fmla="*/ 1809750 h 2171700"/>
              <a:gd name="connsiteX10" fmla="*/ 7804006 w 7804006"/>
              <a:gd name="connsiteY10" fmla="*/ 1809743 h 2171700"/>
              <a:gd name="connsiteX11" fmla="*/ 7442049 w 7804006"/>
              <a:gd name="connsiteY11" fmla="*/ 2171700 h 2171700"/>
              <a:gd name="connsiteX12" fmla="*/ 4010939 w 7804006"/>
              <a:gd name="connsiteY12" fmla="*/ 2171700 h 2171700"/>
              <a:gd name="connsiteX13" fmla="*/ 2385339 w 7804006"/>
              <a:gd name="connsiteY13" fmla="*/ 2171700 h 2171700"/>
              <a:gd name="connsiteX14" fmla="*/ 2385339 w 7804006"/>
              <a:gd name="connsiteY14" fmla="*/ 2171700 h 2171700"/>
              <a:gd name="connsiteX15" fmla="*/ 1663563 w 7804006"/>
              <a:gd name="connsiteY15" fmla="*/ 2171700 h 2171700"/>
              <a:gd name="connsiteX16" fmla="*/ 1276206 w 7804006"/>
              <a:gd name="connsiteY16" fmla="*/ 1908223 h 2171700"/>
              <a:gd name="connsiteX17" fmla="*/ 1111106 w 7804006"/>
              <a:gd name="connsiteY17" fmla="*/ 1758950 h 2171700"/>
              <a:gd name="connsiteX18" fmla="*/ 0 w 7804006"/>
              <a:gd name="connsiteY18" fmla="*/ 2040749 h 2171700"/>
              <a:gd name="connsiteX19" fmla="*/ 1145257 w 7804006"/>
              <a:gd name="connsiteY19" fmla="*/ 1092146 h 2171700"/>
              <a:gd name="connsiteX20" fmla="*/ 1301606 w 7804006"/>
              <a:gd name="connsiteY20" fmla="*/ 361957 h 2171700"/>
              <a:gd name="connsiteX0" fmla="*/ 1301606 w 7804006"/>
              <a:gd name="connsiteY0" fmla="*/ 361957 h 2171700"/>
              <a:gd name="connsiteX1" fmla="*/ 1663563 w 7804006"/>
              <a:gd name="connsiteY1" fmla="*/ 0 h 2171700"/>
              <a:gd name="connsiteX2" fmla="*/ 2385339 w 7804006"/>
              <a:gd name="connsiteY2" fmla="*/ 0 h 2171700"/>
              <a:gd name="connsiteX3" fmla="*/ 2385339 w 7804006"/>
              <a:gd name="connsiteY3" fmla="*/ 0 h 2171700"/>
              <a:gd name="connsiteX4" fmla="*/ 4010939 w 7804006"/>
              <a:gd name="connsiteY4" fmla="*/ 0 h 2171700"/>
              <a:gd name="connsiteX5" fmla="*/ 7442049 w 7804006"/>
              <a:gd name="connsiteY5" fmla="*/ 0 h 2171700"/>
              <a:gd name="connsiteX6" fmla="*/ 7804006 w 7804006"/>
              <a:gd name="connsiteY6" fmla="*/ 361957 h 2171700"/>
              <a:gd name="connsiteX7" fmla="*/ 7804006 w 7804006"/>
              <a:gd name="connsiteY7" fmla="*/ 1266825 h 2171700"/>
              <a:gd name="connsiteX8" fmla="*/ 7804006 w 7804006"/>
              <a:gd name="connsiteY8" fmla="*/ 1266825 h 2171700"/>
              <a:gd name="connsiteX9" fmla="*/ 7804006 w 7804006"/>
              <a:gd name="connsiteY9" fmla="*/ 1809750 h 2171700"/>
              <a:gd name="connsiteX10" fmla="*/ 7804006 w 7804006"/>
              <a:gd name="connsiteY10" fmla="*/ 1809743 h 2171700"/>
              <a:gd name="connsiteX11" fmla="*/ 7442049 w 7804006"/>
              <a:gd name="connsiteY11" fmla="*/ 2171700 h 2171700"/>
              <a:gd name="connsiteX12" fmla="*/ 4010939 w 7804006"/>
              <a:gd name="connsiteY12" fmla="*/ 2171700 h 2171700"/>
              <a:gd name="connsiteX13" fmla="*/ 2385339 w 7804006"/>
              <a:gd name="connsiteY13" fmla="*/ 2171700 h 2171700"/>
              <a:gd name="connsiteX14" fmla="*/ 2385339 w 7804006"/>
              <a:gd name="connsiteY14" fmla="*/ 2171700 h 2171700"/>
              <a:gd name="connsiteX15" fmla="*/ 1663563 w 7804006"/>
              <a:gd name="connsiteY15" fmla="*/ 2171700 h 2171700"/>
              <a:gd name="connsiteX16" fmla="*/ 1276206 w 7804006"/>
              <a:gd name="connsiteY16" fmla="*/ 1908223 h 2171700"/>
              <a:gd name="connsiteX17" fmla="*/ 1111106 w 7804006"/>
              <a:gd name="connsiteY17" fmla="*/ 1758951 h 2171700"/>
              <a:gd name="connsiteX18" fmla="*/ 0 w 7804006"/>
              <a:gd name="connsiteY18" fmla="*/ 2040749 h 2171700"/>
              <a:gd name="connsiteX19" fmla="*/ 1145257 w 7804006"/>
              <a:gd name="connsiteY19" fmla="*/ 1092146 h 2171700"/>
              <a:gd name="connsiteX20" fmla="*/ 1301606 w 7804006"/>
              <a:gd name="connsiteY20" fmla="*/ 361957 h 2171700"/>
              <a:gd name="connsiteX0" fmla="*/ 1347628 w 7850028"/>
              <a:gd name="connsiteY0" fmla="*/ 361957 h 2171700"/>
              <a:gd name="connsiteX1" fmla="*/ 1709585 w 7850028"/>
              <a:gd name="connsiteY1" fmla="*/ 0 h 2171700"/>
              <a:gd name="connsiteX2" fmla="*/ 2431361 w 7850028"/>
              <a:gd name="connsiteY2" fmla="*/ 0 h 2171700"/>
              <a:gd name="connsiteX3" fmla="*/ 2431361 w 7850028"/>
              <a:gd name="connsiteY3" fmla="*/ 0 h 2171700"/>
              <a:gd name="connsiteX4" fmla="*/ 4056961 w 7850028"/>
              <a:gd name="connsiteY4" fmla="*/ 0 h 2171700"/>
              <a:gd name="connsiteX5" fmla="*/ 7488071 w 7850028"/>
              <a:gd name="connsiteY5" fmla="*/ 0 h 2171700"/>
              <a:gd name="connsiteX6" fmla="*/ 7850028 w 7850028"/>
              <a:gd name="connsiteY6" fmla="*/ 361957 h 2171700"/>
              <a:gd name="connsiteX7" fmla="*/ 7850028 w 7850028"/>
              <a:gd name="connsiteY7" fmla="*/ 1266825 h 2171700"/>
              <a:gd name="connsiteX8" fmla="*/ 7850028 w 7850028"/>
              <a:gd name="connsiteY8" fmla="*/ 1266825 h 2171700"/>
              <a:gd name="connsiteX9" fmla="*/ 7850028 w 7850028"/>
              <a:gd name="connsiteY9" fmla="*/ 1809750 h 2171700"/>
              <a:gd name="connsiteX10" fmla="*/ 7850028 w 7850028"/>
              <a:gd name="connsiteY10" fmla="*/ 1809743 h 2171700"/>
              <a:gd name="connsiteX11" fmla="*/ 7488071 w 7850028"/>
              <a:gd name="connsiteY11" fmla="*/ 2171700 h 2171700"/>
              <a:gd name="connsiteX12" fmla="*/ 4056961 w 7850028"/>
              <a:gd name="connsiteY12" fmla="*/ 2171700 h 2171700"/>
              <a:gd name="connsiteX13" fmla="*/ 2431361 w 7850028"/>
              <a:gd name="connsiteY13" fmla="*/ 2171700 h 2171700"/>
              <a:gd name="connsiteX14" fmla="*/ 2431361 w 7850028"/>
              <a:gd name="connsiteY14" fmla="*/ 2171700 h 2171700"/>
              <a:gd name="connsiteX15" fmla="*/ 1709585 w 7850028"/>
              <a:gd name="connsiteY15" fmla="*/ 2171700 h 2171700"/>
              <a:gd name="connsiteX16" fmla="*/ 1322228 w 7850028"/>
              <a:gd name="connsiteY16" fmla="*/ 1908223 h 2171700"/>
              <a:gd name="connsiteX17" fmla="*/ 1157128 w 7850028"/>
              <a:gd name="connsiteY17" fmla="*/ 1758951 h 2171700"/>
              <a:gd name="connsiteX18" fmla="*/ 46022 w 7850028"/>
              <a:gd name="connsiteY18" fmla="*/ 2040749 h 2171700"/>
              <a:gd name="connsiteX19" fmla="*/ 336063 w 7850028"/>
              <a:gd name="connsiteY19" fmla="*/ 1671767 h 2171700"/>
              <a:gd name="connsiteX20" fmla="*/ 1191279 w 7850028"/>
              <a:gd name="connsiteY20" fmla="*/ 1092146 h 2171700"/>
              <a:gd name="connsiteX21" fmla="*/ 1347628 w 7850028"/>
              <a:gd name="connsiteY21" fmla="*/ 361957 h 2171700"/>
              <a:gd name="connsiteX0" fmla="*/ 1279127 w 7781527"/>
              <a:gd name="connsiteY0" fmla="*/ 361957 h 2171700"/>
              <a:gd name="connsiteX1" fmla="*/ 1641084 w 7781527"/>
              <a:gd name="connsiteY1" fmla="*/ 0 h 2171700"/>
              <a:gd name="connsiteX2" fmla="*/ 2362860 w 7781527"/>
              <a:gd name="connsiteY2" fmla="*/ 0 h 2171700"/>
              <a:gd name="connsiteX3" fmla="*/ 2362860 w 7781527"/>
              <a:gd name="connsiteY3" fmla="*/ 0 h 2171700"/>
              <a:gd name="connsiteX4" fmla="*/ 3988460 w 7781527"/>
              <a:gd name="connsiteY4" fmla="*/ 0 h 2171700"/>
              <a:gd name="connsiteX5" fmla="*/ 7419570 w 7781527"/>
              <a:gd name="connsiteY5" fmla="*/ 0 h 2171700"/>
              <a:gd name="connsiteX6" fmla="*/ 7781527 w 7781527"/>
              <a:gd name="connsiteY6" fmla="*/ 361957 h 2171700"/>
              <a:gd name="connsiteX7" fmla="*/ 7781527 w 7781527"/>
              <a:gd name="connsiteY7" fmla="*/ 1266825 h 2171700"/>
              <a:gd name="connsiteX8" fmla="*/ 7781527 w 7781527"/>
              <a:gd name="connsiteY8" fmla="*/ 1266825 h 2171700"/>
              <a:gd name="connsiteX9" fmla="*/ 7781527 w 7781527"/>
              <a:gd name="connsiteY9" fmla="*/ 1809750 h 2171700"/>
              <a:gd name="connsiteX10" fmla="*/ 7781527 w 7781527"/>
              <a:gd name="connsiteY10" fmla="*/ 1809743 h 2171700"/>
              <a:gd name="connsiteX11" fmla="*/ 7419570 w 7781527"/>
              <a:gd name="connsiteY11" fmla="*/ 2171700 h 2171700"/>
              <a:gd name="connsiteX12" fmla="*/ 3988460 w 7781527"/>
              <a:gd name="connsiteY12" fmla="*/ 2171700 h 2171700"/>
              <a:gd name="connsiteX13" fmla="*/ 2362860 w 7781527"/>
              <a:gd name="connsiteY13" fmla="*/ 2171700 h 2171700"/>
              <a:gd name="connsiteX14" fmla="*/ 2362860 w 7781527"/>
              <a:gd name="connsiteY14" fmla="*/ 2171700 h 2171700"/>
              <a:gd name="connsiteX15" fmla="*/ 1641084 w 7781527"/>
              <a:gd name="connsiteY15" fmla="*/ 2171700 h 2171700"/>
              <a:gd name="connsiteX16" fmla="*/ 1253727 w 7781527"/>
              <a:gd name="connsiteY16" fmla="*/ 1908223 h 2171700"/>
              <a:gd name="connsiteX17" fmla="*/ 1088627 w 7781527"/>
              <a:gd name="connsiteY17" fmla="*/ 1758951 h 2171700"/>
              <a:gd name="connsiteX18" fmla="*/ 57670 w 7781527"/>
              <a:gd name="connsiteY18" fmla="*/ 2131319 h 2171700"/>
              <a:gd name="connsiteX19" fmla="*/ 267562 w 7781527"/>
              <a:gd name="connsiteY19" fmla="*/ 1671767 h 2171700"/>
              <a:gd name="connsiteX20" fmla="*/ 1122778 w 7781527"/>
              <a:gd name="connsiteY20" fmla="*/ 1092146 h 2171700"/>
              <a:gd name="connsiteX21" fmla="*/ 1279127 w 7781527"/>
              <a:gd name="connsiteY21" fmla="*/ 361957 h 2171700"/>
              <a:gd name="connsiteX0" fmla="*/ 1279126 w 7781526"/>
              <a:gd name="connsiteY0" fmla="*/ 361957 h 2171700"/>
              <a:gd name="connsiteX1" fmla="*/ 1641083 w 7781526"/>
              <a:gd name="connsiteY1" fmla="*/ 0 h 2171700"/>
              <a:gd name="connsiteX2" fmla="*/ 2362859 w 7781526"/>
              <a:gd name="connsiteY2" fmla="*/ 0 h 2171700"/>
              <a:gd name="connsiteX3" fmla="*/ 2362859 w 7781526"/>
              <a:gd name="connsiteY3" fmla="*/ 0 h 2171700"/>
              <a:gd name="connsiteX4" fmla="*/ 3988459 w 7781526"/>
              <a:gd name="connsiteY4" fmla="*/ 0 h 2171700"/>
              <a:gd name="connsiteX5" fmla="*/ 7419569 w 7781526"/>
              <a:gd name="connsiteY5" fmla="*/ 0 h 2171700"/>
              <a:gd name="connsiteX6" fmla="*/ 7781526 w 7781526"/>
              <a:gd name="connsiteY6" fmla="*/ 361957 h 2171700"/>
              <a:gd name="connsiteX7" fmla="*/ 7781526 w 7781526"/>
              <a:gd name="connsiteY7" fmla="*/ 1266825 h 2171700"/>
              <a:gd name="connsiteX8" fmla="*/ 7781526 w 7781526"/>
              <a:gd name="connsiteY8" fmla="*/ 1266825 h 2171700"/>
              <a:gd name="connsiteX9" fmla="*/ 7781526 w 7781526"/>
              <a:gd name="connsiteY9" fmla="*/ 1809750 h 2171700"/>
              <a:gd name="connsiteX10" fmla="*/ 7781526 w 7781526"/>
              <a:gd name="connsiteY10" fmla="*/ 1809743 h 2171700"/>
              <a:gd name="connsiteX11" fmla="*/ 7419569 w 7781526"/>
              <a:gd name="connsiteY11" fmla="*/ 2171700 h 2171700"/>
              <a:gd name="connsiteX12" fmla="*/ 3988459 w 7781526"/>
              <a:gd name="connsiteY12" fmla="*/ 2171700 h 2171700"/>
              <a:gd name="connsiteX13" fmla="*/ 2362859 w 7781526"/>
              <a:gd name="connsiteY13" fmla="*/ 2171700 h 2171700"/>
              <a:gd name="connsiteX14" fmla="*/ 2362859 w 7781526"/>
              <a:gd name="connsiteY14" fmla="*/ 2171700 h 2171700"/>
              <a:gd name="connsiteX15" fmla="*/ 1641083 w 7781526"/>
              <a:gd name="connsiteY15" fmla="*/ 2171700 h 2171700"/>
              <a:gd name="connsiteX16" fmla="*/ 1253726 w 7781526"/>
              <a:gd name="connsiteY16" fmla="*/ 1908223 h 2171700"/>
              <a:gd name="connsiteX17" fmla="*/ 1088626 w 7781526"/>
              <a:gd name="connsiteY17" fmla="*/ 1758951 h 2171700"/>
              <a:gd name="connsiteX18" fmla="*/ 57669 w 7781526"/>
              <a:gd name="connsiteY18" fmla="*/ 2131319 h 2171700"/>
              <a:gd name="connsiteX19" fmla="*/ 267561 w 7781526"/>
              <a:gd name="connsiteY19" fmla="*/ 1671767 h 2171700"/>
              <a:gd name="connsiteX20" fmla="*/ 1122777 w 7781526"/>
              <a:gd name="connsiteY20" fmla="*/ 1092146 h 2171700"/>
              <a:gd name="connsiteX21" fmla="*/ 1279126 w 7781526"/>
              <a:gd name="connsiteY21" fmla="*/ 361957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781526" h="2171700">
                <a:moveTo>
                  <a:pt x="1279126" y="361957"/>
                </a:moveTo>
                <a:cubicBezTo>
                  <a:pt x="1279126" y="162054"/>
                  <a:pt x="1441180" y="0"/>
                  <a:pt x="1641083" y="0"/>
                </a:cubicBezTo>
                <a:lnTo>
                  <a:pt x="2362859" y="0"/>
                </a:lnTo>
                <a:lnTo>
                  <a:pt x="2362859" y="0"/>
                </a:lnTo>
                <a:lnTo>
                  <a:pt x="3988459" y="0"/>
                </a:lnTo>
                <a:lnTo>
                  <a:pt x="7419569" y="0"/>
                </a:lnTo>
                <a:cubicBezTo>
                  <a:pt x="7619472" y="0"/>
                  <a:pt x="7781526" y="162054"/>
                  <a:pt x="7781526" y="361957"/>
                </a:cubicBezTo>
                <a:lnTo>
                  <a:pt x="7781526" y="1266825"/>
                </a:lnTo>
                <a:lnTo>
                  <a:pt x="7781526" y="1266825"/>
                </a:lnTo>
                <a:lnTo>
                  <a:pt x="7781526" y="1809750"/>
                </a:lnTo>
                <a:lnTo>
                  <a:pt x="7781526" y="1809743"/>
                </a:lnTo>
                <a:cubicBezTo>
                  <a:pt x="7781526" y="2009646"/>
                  <a:pt x="7619472" y="2171700"/>
                  <a:pt x="7419569" y="2171700"/>
                </a:cubicBezTo>
                <a:lnTo>
                  <a:pt x="3988459" y="2171700"/>
                </a:lnTo>
                <a:lnTo>
                  <a:pt x="2362859" y="2171700"/>
                </a:lnTo>
                <a:lnTo>
                  <a:pt x="2362859" y="2171700"/>
                </a:lnTo>
                <a:lnTo>
                  <a:pt x="1641083" y="2171700"/>
                </a:lnTo>
                <a:cubicBezTo>
                  <a:pt x="1441180" y="2171700"/>
                  <a:pt x="1253726" y="2108126"/>
                  <a:pt x="1253726" y="1908223"/>
                </a:cubicBezTo>
                <a:lnTo>
                  <a:pt x="1088626" y="1758951"/>
                </a:lnTo>
                <a:cubicBezTo>
                  <a:pt x="831802" y="1550985"/>
                  <a:pt x="189467" y="2075485"/>
                  <a:pt x="57669" y="2131319"/>
                </a:cubicBezTo>
                <a:cubicBezTo>
                  <a:pt x="-92534" y="2272770"/>
                  <a:pt x="76685" y="1829867"/>
                  <a:pt x="267561" y="1671767"/>
                </a:cubicBezTo>
                <a:cubicBezTo>
                  <a:pt x="458437" y="1513667"/>
                  <a:pt x="940825" y="1285289"/>
                  <a:pt x="1122777" y="1092146"/>
                </a:cubicBezTo>
                <a:cubicBezTo>
                  <a:pt x="1198977" y="777823"/>
                  <a:pt x="1279126" y="663580"/>
                  <a:pt x="1279126" y="36195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860" b="1" dirty="0">
                <a:solidFill>
                  <a:srgbClr val="820000"/>
                </a:solidFill>
              </a:rPr>
              <a:t>How is it going?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667" y1="45667" x2="36333" y2="49667"/>
                        <a14:foregroundMark x1="62000" y1="22000" x2="70333" y2="30333"/>
                        <a14:foregroundMark x1="21000" y1="48333" x2="40333" y2="41667"/>
                        <a14:foregroundMark x1="51667" y1="25667" x2="51667" y2="25667"/>
                        <a14:foregroundMark x1="42667" y1="75000" x2="70333" y2="67333"/>
                        <a14:foregroundMark x1="69667" y1="60000" x2="59000" y2="69667"/>
                        <a14:foregroundMark x1="37333" y1="55667" x2="38667" y2="50667"/>
                        <a14:foregroundMark x1="26000" y1="55667" x2="26667" y2="49333"/>
                        <a14:foregroundMark x1="58667" y1="37000" x2="58667" y2="29667"/>
                        <a14:foregroundMark x1="71333" y1="38333" x2="68667" y2="32000"/>
                        <a14:foregroundMark x1="57000" y1="38333" x2="57000" y2="38333"/>
                        <a14:foregroundMark x1="70000" y1="40667" x2="70000" y2="40667"/>
                        <a14:foregroundMark x1="83333" y1="24667" x2="83333" y2="24667"/>
                        <a14:foregroundMark x1="83000" y1="23333" x2="83000" y2="23333"/>
                        <a14:foregroundMark x1="72000" y1="18333" x2="72000" y2="18333"/>
                        <a14:foregroundMark x1="62667" y1="17000" x2="62667" y2="17000"/>
                        <a14:foregroundMark x1="58333" y1="16333" x2="58333" y2="16333"/>
                        <a14:foregroundMark x1="71667" y1="60667" x2="71667" y2="60667"/>
                      </a14:backgroundRemoval>
                    </a14:imgEffect>
                  </a14:imgLayer>
                </a14:imgProps>
              </a:ext>
            </a:extLst>
          </a:blip>
          <a:srcRect l="46636" t="7823" r="12297" b="52711"/>
          <a:stretch/>
        </p:blipFill>
        <p:spPr>
          <a:xfrm>
            <a:off x="7465098" y="3889792"/>
            <a:ext cx="1056132" cy="1014984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667" y1="45667" x2="36333" y2="49667"/>
                        <a14:foregroundMark x1="62000" y1="22000" x2="70333" y2="30333"/>
                        <a14:foregroundMark x1="21000" y1="48333" x2="40333" y2="41667"/>
                        <a14:foregroundMark x1="51667" y1="25667" x2="51667" y2="25667"/>
                        <a14:foregroundMark x1="42667" y1="75000" x2="70333" y2="67333"/>
                        <a14:foregroundMark x1="69667" y1="60000" x2="59000" y2="69667"/>
                        <a14:foregroundMark x1="37333" y1="55667" x2="38667" y2="50667"/>
                        <a14:foregroundMark x1="26000" y1="55667" x2="26667" y2="49333"/>
                        <a14:foregroundMark x1="58667" y1="37000" x2="58667" y2="29667"/>
                        <a14:foregroundMark x1="71333" y1="38333" x2="68667" y2="32000"/>
                        <a14:foregroundMark x1="57000" y1="38333" x2="57000" y2="38333"/>
                        <a14:foregroundMark x1="70000" y1="40667" x2="70000" y2="40667"/>
                        <a14:foregroundMark x1="83333" y1="24667" x2="83333" y2="24667"/>
                        <a14:foregroundMark x1="83000" y1="23333" x2="83000" y2="23333"/>
                        <a14:foregroundMark x1="72000" y1="18333" x2="72000" y2="18333"/>
                        <a14:foregroundMark x1="62667" y1="17000" x2="62667" y2="17000"/>
                        <a14:foregroundMark x1="58333" y1="16333" x2="58333" y2="16333"/>
                        <a14:foregroundMark x1="71667" y1="60667" x2="71667" y2="60667"/>
                      </a14:backgroundRemoval>
                    </a14:imgEffect>
                  </a14:imgLayer>
                </a14:imgProps>
              </a:ext>
            </a:extLst>
          </a:blip>
          <a:srcRect t="33867" r="49496" b="39200"/>
          <a:stretch/>
        </p:blipFill>
        <p:spPr>
          <a:xfrm flipH="1">
            <a:off x="804773" y="1611271"/>
            <a:ext cx="1298839" cy="692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圆角矩形标注 5"/>
          <p:cNvSpPr/>
          <p:nvPr/>
        </p:nvSpPr>
        <p:spPr>
          <a:xfrm>
            <a:off x="1867050" y="1141435"/>
            <a:ext cx="4168807" cy="939672"/>
          </a:xfrm>
          <a:custGeom>
            <a:avLst/>
            <a:gdLst>
              <a:gd name="connsiteX0" fmla="*/ 0 w 6502400"/>
              <a:gd name="connsiteY0" fmla="*/ 361957 h 2171700"/>
              <a:gd name="connsiteX1" fmla="*/ 361957 w 6502400"/>
              <a:gd name="connsiteY1" fmla="*/ 0 h 2171700"/>
              <a:gd name="connsiteX2" fmla="*/ 1083733 w 6502400"/>
              <a:gd name="connsiteY2" fmla="*/ 0 h 2171700"/>
              <a:gd name="connsiteX3" fmla="*/ 1083733 w 6502400"/>
              <a:gd name="connsiteY3" fmla="*/ 0 h 2171700"/>
              <a:gd name="connsiteX4" fmla="*/ 2709333 w 6502400"/>
              <a:gd name="connsiteY4" fmla="*/ 0 h 2171700"/>
              <a:gd name="connsiteX5" fmla="*/ 6140443 w 6502400"/>
              <a:gd name="connsiteY5" fmla="*/ 0 h 2171700"/>
              <a:gd name="connsiteX6" fmla="*/ 6502400 w 6502400"/>
              <a:gd name="connsiteY6" fmla="*/ 361957 h 2171700"/>
              <a:gd name="connsiteX7" fmla="*/ 6502400 w 6502400"/>
              <a:gd name="connsiteY7" fmla="*/ 1266825 h 2171700"/>
              <a:gd name="connsiteX8" fmla="*/ 6502400 w 6502400"/>
              <a:gd name="connsiteY8" fmla="*/ 1266825 h 2171700"/>
              <a:gd name="connsiteX9" fmla="*/ 6502400 w 6502400"/>
              <a:gd name="connsiteY9" fmla="*/ 1809750 h 2171700"/>
              <a:gd name="connsiteX10" fmla="*/ 6502400 w 6502400"/>
              <a:gd name="connsiteY10" fmla="*/ 1809743 h 2171700"/>
              <a:gd name="connsiteX11" fmla="*/ 6140443 w 6502400"/>
              <a:gd name="connsiteY11" fmla="*/ 2171700 h 2171700"/>
              <a:gd name="connsiteX12" fmla="*/ 2709333 w 6502400"/>
              <a:gd name="connsiteY12" fmla="*/ 2171700 h 2171700"/>
              <a:gd name="connsiteX13" fmla="*/ 1083733 w 6502400"/>
              <a:gd name="connsiteY13" fmla="*/ 2171700 h 2171700"/>
              <a:gd name="connsiteX14" fmla="*/ 1083733 w 6502400"/>
              <a:gd name="connsiteY14" fmla="*/ 2171700 h 2171700"/>
              <a:gd name="connsiteX15" fmla="*/ 361957 w 6502400"/>
              <a:gd name="connsiteY15" fmla="*/ 2171700 h 2171700"/>
              <a:gd name="connsiteX16" fmla="*/ 0 w 6502400"/>
              <a:gd name="connsiteY16" fmla="*/ 1809743 h 2171700"/>
              <a:gd name="connsiteX17" fmla="*/ 0 w 6502400"/>
              <a:gd name="connsiteY17" fmla="*/ 1809750 h 2171700"/>
              <a:gd name="connsiteX18" fmla="*/ -1011773 w 6502400"/>
              <a:gd name="connsiteY18" fmla="*/ 1236653 h 2171700"/>
              <a:gd name="connsiteX19" fmla="*/ 0 w 6502400"/>
              <a:gd name="connsiteY19" fmla="*/ 1266825 h 2171700"/>
              <a:gd name="connsiteX20" fmla="*/ 0 w 6502400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986373 w 7514173"/>
              <a:gd name="connsiteY16" fmla="*/ 18478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980370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980370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1181382 w 7683782"/>
              <a:gd name="connsiteY0" fmla="*/ 361957 h 2171700"/>
              <a:gd name="connsiteX1" fmla="*/ 1543339 w 7683782"/>
              <a:gd name="connsiteY1" fmla="*/ 0 h 2171700"/>
              <a:gd name="connsiteX2" fmla="*/ 2265115 w 7683782"/>
              <a:gd name="connsiteY2" fmla="*/ 0 h 2171700"/>
              <a:gd name="connsiteX3" fmla="*/ 2265115 w 7683782"/>
              <a:gd name="connsiteY3" fmla="*/ 0 h 2171700"/>
              <a:gd name="connsiteX4" fmla="*/ 3890715 w 7683782"/>
              <a:gd name="connsiteY4" fmla="*/ 0 h 2171700"/>
              <a:gd name="connsiteX5" fmla="*/ 7321825 w 7683782"/>
              <a:gd name="connsiteY5" fmla="*/ 0 h 2171700"/>
              <a:gd name="connsiteX6" fmla="*/ 7683782 w 7683782"/>
              <a:gd name="connsiteY6" fmla="*/ 361957 h 2171700"/>
              <a:gd name="connsiteX7" fmla="*/ 7683782 w 7683782"/>
              <a:gd name="connsiteY7" fmla="*/ 1266825 h 2171700"/>
              <a:gd name="connsiteX8" fmla="*/ 7683782 w 7683782"/>
              <a:gd name="connsiteY8" fmla="*/ 1266825 h 2171700"/>
              <a:gd name="connsiteX9" fmla="*/ 7683782 w 7683782"/>
              <a:gd name="connsiteY9" fmla="*/ 1809750 h 2171700"/>
              <a:gd name="connsiteX10" fmla="*/ 7683782 w 7683782"/>
              <a:gd name="connsiteY10" fmla="*/ 1809743 h 2171700"/>
              <a:gd name="connsiteX11" fmla="*/ 7321825 w 7683782"/>
              <a:gd name="connsiteY11" fmla="*/ 2171700 h 2171700"/>
              <a:gd name="connsiteX12" fmla="*/ 3890715 w 7683782"/>
              <a:gd name="connsiteY12" fmla="*/ 2171700 h 2171700"/>
              <a:gd name="connsiteX13" fmla="*/ 2265115 w 7683782"/>
              <a:gd name="connsiteY13" fmla="*/ 2171700 h 2171700"/>
              <a:gd name="connsiteX14" fmla="*/ 2265115 w 7683782"/>
              <a:gd name="connsiteY14" fmla="*/ 2171700 h 2171700"/>
              <a:gd name="connsiteX15" fmla="*/ 1543339 w 7683782"/>
              <a:gd name="connsiteY15" fmla="*/ 2171700 h 2171700"/>
              <a:gd name="connsiteX16" fmla="*/ 1155982 w 7683782"/>
              <a:gd name="connsiteY16" fmla="*/ 1847843 h 2171700"/>
              <a:gd name="connsiteX17" fmla="*/ 990882 w 7683782"/>
              <a:gd name="connsiteY17" fmla="*/ 1758950 h 2171700"/>
              <a:gd name="connsiteX18" fmla="*/ 0 w 7683782"/>
              <a:gd name="connsiteY18" fmla="*/ 1889800 h 2171700"/>
              <a:gd name="connsiteX19" fmla="*/ 1105182 w 7683782"/>
              <a:gd name="connsiteY19" fmla="*/ 1152525 h 2171700"/>
              <a:gd name="connsiteX20" fmla="*/ 1181382 w 7683782"/>
              <a:gd name="connsiteY20" fmla="*/ 361957 h 2171700"/>
              <a:gd name="connsiteX0" fmla="*/ 1181382 w 7683782"/>
              <a:gd name="connsiteY0" fmla="*/ 361957 h 2171700"/>
              <a:gd name="connsiteX1" fmla="*/ 1543339 w 7683782"/>
              <a:gd name="connsiteY1" fmla="*/ 0 h 2171700"/>
              <a:gd name="connsiteX2" fmla="*/ 2265115 w 7683782"/>
              <a:gd name="connsiteY2" fmla="*/ 0 h 2171700"/>
              <a:gd name="connsiteX3" fmla="*/ 2265115 w 7683782"/>
              <a:gd name="connsiteY3" fmla="*/ 0 h 2171700"/>
              <a:gd name="connsiteX4" fmla="*/ 3890715 w 7683782"/>
              <a:gd name="connsiteY4" fmla="*/ 0 h 2171700"/>
              <a:gd name="connsiteX5" fmla="*/ 7321825 w 7683782"/>
              <a:gd name="connsiteY5" fmla="*/ 0 h 2171700"/>
              <a:gd name="connsiteX6" fmla="*/ 7683782 w 7683782"/>
              <a:gd name="connsiteY6" fmla="*/ 361957 h 2171700"/>
              <a:gd name="connsiteX7" fmla="*/ 7683782 w 7683782"/>
              <a:gd name="connsiteY7" fmla="*/ 1266825 h 2171700"/>
              <a:gd name="connsiteX8" fmla="*/ 7683782 w 7683782"/>
              <a:gd name="connsiteY8" fmla="*/ 1266825 h 2171700"/>
              <a:gd name="connsiteX9" fmla="*/ 7683782 w 7683782"/>
              <a:gd name="connsiteY9" fmla="*/ 1809750 h 2171700"/>
              <a:gd name="connsiteX10" fmla="*/ 7683782 w 7683782"/>
              <a:gd name="connsiteY10" fmla="*/ 1809743 h 2171700"/>
              <a:gd name="connsiteX11" fmla="*/ 7321825 w 7683782"/>
              <a:gd name="connsiteY11" fmla="*/ 2171700 h 2171700"/>
              <a:gd name="connsiteX12" fmla="*/ 3890715 w 7683782"/>
              <a:gd name="connsiteY12" fmla="*/ 2171700 h 2171700"/>
              <a:gd name="connsiteX13" fmla="*/ 2265115 w 7683782"/>
              <a:gd name="connsiteY13" fmla="*/ 2171700 h 2171700"/>
              <a:gd name="connsiteX14" fmla="*/ 2265115 w 7683782"/>
              <a:gd name="connsiteY14" fmla="*/ 2171700 h 2171700"/>
              <a:gd name="connsiteX15" fmla="*/ 1543339 w 7683782"/>
              <a:gd name="connsiteY15" fmla="*/ 2171700 h 2171700"/>
              <a:gd name="connsiteX16" fmla="*/ 1155982 w 7683782"/>
              <a:gd name="connsiteY16" fmla="*/ 1847843 h 2171700"/>
              <a:gd name="connsiteX17" fmla="*/ 990882 w 7683782"/>
              <a:gd name="connsiteY17" fmla="*/ 1758950 h 2171700"/>
              <a:gd name="connsiteX18" fmla="*/ 0 w 7683782"/>
              <a:gd name="connsiteY18" fmla="*/ 1889800 h 2171700"/>
              <a:gd name="connsiteX19" fmla="*/ 1105182 w 7683782"/>
              <a:gd name="connsiteY19" fmla="*/ 1152525 h 2171700"/>
              <a:gd name="connsiteX20" fmla="*/ 1181382 w 7683782"/>
              <a:gd name="connsiteY20" fmla="*/ 361957 h 2171700"/>
              <a:gd name="connsiteX0" fmla="*/ 1181382 w 7683782"/>
              <a:gd name="connsiteY0" fmla="*/ 361957 h 2273673"/>
              <a:gd name="connsiteX1" fmla="*/ 1543339 w 7683782"/>
              <a:gd name="connsiteY1" fmla="*/ 0 h 2273673"/>
              <a:gd name="connsiteX2" fmla="*/ 2265115 w 7683782"/>
              <a:gd name="connsiteY2" fmla="*/ 0 h 2273673"/>
              <a:gd name="connsiteX3" fmla="*/ 2265115 w 7683782"/>
              <a:gd name="connsiteY3" fmla="*/ 0 h 2273673"/>
              <a:gd name="connsiteX4" fmla="*/ 3890715 w 7683782"/>
              <a:gd name="connsiteY4" fmla="*/ 0 h 2273673"/>
              <a:gd name="connsiteX5" fmla="*/ 7321825 w 7683782"/>
              <a:gd name="connsiteY5" fmla="*/ 0 h 2273673"/>
              <a:gd name="connsiteX6" fmla="*/ 7683782 w 7683782"/>
              <a:gd name="connsiteY6" fmla="*/ 361957 h 2273673"/>
              <a:gd name="connsiteX7" fmla="*/ 7683782 w 7683782"/>
              <a:gd name="connsiteY7" fmla="*/ 1266825 h 2273673"/>
              <a:gd name="connsiteX8" fmla="*/ 7683782 w 7683782"/>
              <a:gd name="connsiteY8" fmla="*/ 1266825 h 2273673"/>
              <a:gd name="connsiteX9" fmla="*/ 7683782 w 7683782"/>
              <a:gd name="connsiteY9" fmla="*/ 1809750 h 2273673"/>
              <a:gd name="connsiteX10" fmla="*/ 7683782 w 7683782"/>
              <a:gd name="connsiteY10" fmla="*/ 1809743 h 2273673"/>
              <a:gd name="connsiteX11" fmla="*/ 7321825 w 7683782"/>
              <a:gd name="connsiteY11" fmla="*/ 2171700 h 2273673"/>
              <a:gd name="connsiteX12" fmla="*/ 3890715 w 7683782"/>
              <a:gd name="connsiteY12" fmla="*/ 2171700 h 2273673"/>
              <a:gd name="connsiteX13" fmla="*/ 2265115 w 7683782"/>
              <a:gd name="connsiteY13" fmla="*/ 2171700 h 2273673"/>
              <a:gd name="connsiteX14" fmla="*/ 2265115 w 7683782"/>
              <a:gd name="connsiteY14" fmla="*/ 2171700 h 2273673"/>
              <a:gd name="connsiteX15" fmla="*/ 1543339 w 7683782"/>
              <a:gd name="connsiteY15" fmla="*/ 2171700 h 2273673"/>
              <a:gd name="connsiteX16" fmla="*/ 1155982 w 7683782"/>
              <a:gd name="connsiteY16" fmla="*/ 1847843 h 2273673"/>
              <a:gd name="connsiteX17" fmla="*/ 990882 w 7683782"/>
              <a:gd name="connsiteY17" fmla="*/ 1758950 h 2273673"/>
              <a:gd name="connsiteX18" fmla="*/ 0 w 7683782"/>
              <a:gd name="connsiteY18" fmla="*/ 2221889 h 2273673"/>
              <a:gd name="connsiteX19" fmla="*/ 1105182 w 7683782"/>
              <a:gd name="connsiteY19" fmla="*/ 1152525 h 2273673"/>
              <a:gd name="connsiteX20" fmla="*/ 1181382 w 7683782"/>
              <a:gd name="connsiteY20" fmla="*/ 361957 h 2273673"/>
              <a:gd name="connsiteX0" fmla="*/ 1301606 w 7804006"/>
              <a:gd name="connsiteY0" fmla="*/ 361957 h 2171700"/>
              <a:gd name="connsiteX1" fmla="*/ 1663563 w 7804006"/>
              <a:gd name="connsiteY1" fmla="*/ 0 h 2171700"/>
              <a:gd name="connsiteX2" fmla="*/ 2385339 w 7804006"/>
              <a:gd name="connsiteY2" fmla="*/ 0 h 2171700"/>
              <a:gd name="connsiteX3" fmla="*/ 2385339 w 7804006"/>
              <a:gd name="connsiteY3" fmla="*/ 0 h 2171700"/>
              <a:gd name="connsiteX4" fmla="*/ 4010939 w 7804006"/>
              <a:gd name="connsiteY4" fmla="*/ 0 h 2171700"/>
              <a:gd name="connsiteX5" fmla="*/ 7442049 w 7804006"/>
              <a:gd name="connsiteY5" fmla="*/ 0 h 2171700"/>
              <a:gd name="connsiteX6" fmla="*/ 7804006 w 7804006"/>
              <a:gd name="connsiteY6" fmla="*/ 361957 h 2171700"/>
              <a:gd name="connsiteX7" fmla="*/ 7804006 w 7804006"/>
              <a:gd name="connsiteY7" fmla="*/ 1266825 h 2171700"/>
              <a:gd name="connsiteX8" fmla="*/ 7804006 w 7804006"/>
              <a:gd name="connsiteY8" fmla="*/ 1266825 h 2171700"/>
              <a:gd name="connsiteX9" fmla="*/ 7804006 w 7804006"/>
              <a:gd name="connsiteY9" fmla="*/ 1809750 h 2171700"/>
              <a:gd name="connsiteX10" fmla="*/ 7804006 w 7804006"/>
              <a:gd name="connsiteY10" fmla="*/ 1809743 h 2171700"/>
              <a:gd name="connsiteX11" fmla="*/ 7442049 w 7804006"/>
              <a:gd name="connsiteY11" fmla="*/ 2171700 h 2171700"/>
              <a:gd name="connsiteX12" fmla="*/ 4010939 w 7804006"/>
              <a:gd name="connsiteY12" fmla="*/ 2171700 h 2171700"/>
              <a:gd name="connsiteX13" fmla="*/ 2385339 w 7804006"/>
              <a:gd name="connsiteY13" fmla="*/ 2171700 h 2171700"/>
              <a:gd name="connsiteX14" fmla="*/ 2385339 w 7804006"/>
              <a:gd name="connsiteY14" fmla="*/ 2171700 h 2171700"/>
              <a:gd name="connsiteX15" fmla="*/ 1663563 w 7804006"/>
              <a:gd name="connsiteY15" fmla="*/ 2171700 h 2171700"/>
              <a:gd name="connsiteX16" fmla="*/ 1276206 w 7804006"/>
              <a:gd name="connsiteY16" fmla="*/ 1847843 h 2171700"/>
              <a:gd name="connsiteX17" fmla="*/ 1111106 w 7804006"/>
              <a:gd name="connsiteY17" fmla="*/ 1758950 h 2171700"/>
              <a:gd name="connsiteX18" fmla="*/ 0 w 7804006"/>
              <a:gd name="connsiteY18" fmla="*/ 2010560 h 2171700"/>
              <a:gd name="connsiteX19" fmla="*/ 1225406 w 7804006"/>
              <a:gd name="connsiteY19" fmla="*/ 1152525 h 2171700"/>
              <a:gd name="connsiteX20" fmla="*/ 1301606 w 7804006"/>
              <a:gd name="connsiteY20" fmla="*/ 361957 h 2171700"/>
              <a:gd name="connsiteX0" fmla="*/ 1301606 w 7804006"/>
              <a:gd name="connsiteY0" fmla="*/ 361957 h 2171700"/>
              <a:gd name="connsiteX1" fmla="*/ 1663563 w 7804006"/>
              <a:gd name="connsiteY1" fmla="*/ 0 h 2171700"/>
              <a:gd name="connsiteX2" fmla="*/ 2385339 w 7804006"/>
              <a:gd name="connsiteY2" fmla="*/ 0 h 2171700"/>
              <a:gd name="connsiteX3" fmla="*/ 2385339 w 7804006"/>
              <a:gd name="connsiteY3" fmla="*/ 0 h 2171700"/>
              <a:gd name="connsiteX4" fmla="*/ 4010939 w 7804006"/>
              <a:gd name="connsiteY4" fmla="*/ 0 h 2171700"/>
              <a:gd name="connsiteX5" fmla="*/ 7442049 w 7804006"/>
              <a:gd name="connsiteY5" fmla="*/ 0 h 2171700"/>
              <a:gd name="connsiteX6" fmla="*/ 7804006 w 7804006"/>
              <a:gd name="connsiteY6" fmla="*/ 361957 h 2171700"/>
              <a:gd name="connsiteX7" fmla="*/ 7804006 w 7804006"/>
              <a:gd name="connsiteY7" fmla="*/ 1266825 h 2171700"/>
              <a:gd name="connsiteX8" fmla="*/ 7804006 w 7804006"/>
              <a:gd name="connsiteY8" fmla="*/ 1266825 h 2171700"/>
              <a:gd name="connsiteX9" fmla="*/ 7804006 w 7804006"/>
              <a:gd name="connsiteY9" fmla="*/ 1809750 h 2171700"/>
              <a:gd name="connsiteX10" fmla="*/ 7804006 w 7804006"/>
              <a:gd name="connsiteY10" fmla="*/ 1809743 h 2171700"/>
              <a:gd name="connsiteX11" fmla="*/ 7442049 w 7804006"/>
              <a:gd name="connsiteY11" fmla="*/ 2171700 h 2171700"/>
              <a:gd name="connsiteX12" fmla="*/ 4010939 w 7804006"/>
              <a:gd name="connsiteY12" fmla="*/ 2171700 h 2171700"/>
              <a:gd name="connsiteX13" fmla="*/ 2385339 w 7804006"/>
              <a:gd name="connsiteY13" fmla="*/ 2171700 h 2171700"/>
              <a:gd name="connsiteX14" fmla="*/ 2385339 w 7804006"/>
              <a:gd name="connsiteY14" fmla="*/ 2171700 h 2171700"/>
              <a:gd name="connsiteX15" fmla="*/ 1663563 w 7804006"/>
              <a:gd name="connsiteY15" fmla="*/ 2171700 h 2171700"/>
              <a:gd name="connsiteX16" fmla="*/ 1276206 w 7804006"/>
              <a:gd name="connsiteY16" fmla="*/ 1847843 h 2171700"/>
              <a:gd name="connsiteX17" fmla="*/ 1111106 w 7804006"/>
              <a:gd name="connsiteY17" fmla="*/ 1758950 h 2171700"/>
              <a:gd name="connsiteX18" fmla="*/ 0 w 7804006"/>
              <a:gd name="connsiteY18" fmla="*/ 2010560 h 2171700"/>
              <a:gd name="connsiteX19" fmla="*/ 1225406 w 7804006"/>
              <a:gd name="connsiteY19" fmla="*/ 1152525 h 2171700"/>
              <a:gd name="connsiteX20" fmla="*/ 1301606 w 7804006"/>
              <a:gd name="connsiteY20" fmla="*/ 361957 h 2171700"/>
              <a:gd name="connsiteX0" fmla="*/ 1301606 w 7804006"/>
              <a:gd name="connsiteY0" fmla="*/ 361957 h 2171700"/>
              <a:gd name="connsiteX1" fmla="*/ 1663563 w 7804006"/>
              <a:gd name="connsiteY1" fmla="*/ 0 h 2171700"/>
              <a:gd name="connsiteX2" fmla="*/ 2385339 w 7804006"/>
              <a:gd name="connsiteY2" fmla="*/ 0 h 2171700"/>
              <a:gd name="connsiteX3" fmla="*/ 2385339 w 7804006"/>
              <a:gd name="connsiteY3" fmla="*/ 0 h 2171700"/>
              <a:gd name="connsiteX4" fmla="*/ 4010939 w 7804006"/>
              <a:gd name="connsiteY4" fmla="*/ 0 h 2171700"/>
              <a:gd name="connsiteX5" fmla="*/ 7442049 w 7804006"/>
              <a:gd name="connsiteY5" fmla="*/ 0 h 2171700"/>
              <a:gd name="connsiteX6" fmla="*/ 7804006 w 7804006"/>
              <a:gd name="connsiteY6" fmla="*/ 361957 h 2171700"/>
              <a:gd name="connsiteX7" fmla="*/ 7804006 w 7804006"/>
              <a:gd name="connsiteY7" fmla="*/ 1266825 h 2171700"/>
              <a:gd name="connsiteX8" fmla="*/ 7804006 w 7804006"/>
              <a:gd name="connsiteY8" fmla="*/ 1266825 h 2171700"/>
              <a:gd name="connsiteX9" fmla="*/ 7804006 w 7804006"/>
              <a:gd name="connsiteY9" fmla="*/ 1809750 h 2171700"/>
              <a:gd name="connsiteX10" fmla="*/ 7804006 w 7804006"/>
              <a:gd name="connsiteY10" fmla="*/ 1809743 h 2171700"/>
              <a:gd name="connsiteX11" fmla="*/ 7442049 w 7804006"/>
              <a:gd name="connsiteY11" fmla="*/ 2171700 h 2171700"/>
              <a:gd name="connsiteX12" fmla="*/ 4010939 w 7804006"/>
              <a:gd name="connsiteY12" fmla="*/ 2171700 h 2171700"/>
              <a:gd name="connsiteX13" fmla="*/ 2385339 w 7804006"/>
              <a:gd name="connsiteY13" fmla="*/ 2171700 h 2171700"/>
              <a:gd name="connsiteX14" fmla="*/ 2385339 w 7804006"/>
              <a:gd name="connsiteY14" fmla="*/ 2171700 h 2171700"/>
              <a:gd name="connsiteX15" fmla="*/ 1663563 w 7804006"/>
              <a:gd name="connsiteY15" fmla="*/ 2171700 h 2171700"/>
              <a:gd name="connsiteX16" fmla="*/ 1276206 w 7804006"/>
              <a:gd name="connsiteY16" fmla="*/ 1847843 h 2171700"/>
              <a:gd name="connsiteX17" fmla="*/ 1111106 w 7804006"/>
              <a:gd name="connsiteY17" fmla="*/ 1758950 h 2171700"/>
              <a:gd name="connsiteX18" fmla="*/ 0 w 7804006"/>
              <a:gd name="connsiteY18" fmla="*/ 2040749 h 2171700"/>
              <a:gd name="connsiteX19" fmla="*/ 1225406 w 7804006"/>
              <a:gd name="connsiteY19" fmla="*/ 1152525 h 2171700"/>
              <a:gd name="connsiteX20" fmla="*/ 1301606 w 7804006"/>
              <a:gd name="connsiteY20" fmla="*/ 361957 h 2171700"/>
              <a:gd name="connsiteX0" fmla="*/ 1301606 w 7804006"/>
              <a:gd name="connsiteY0" fmla="*/ 361957 h 2171700"/>
              <a:gd name="connsiteX1" fmla="*/ 1663563 w 7804006"/>
              <a:gd name="connsiteY1" fmla="*/ 0 h 2171700"/>
              <a:gd name="connsiteX2" fmla="*/ 2385339 w 7804006"/>
              <a:gd name="connsiteY2" fmla="*/ 0 h 2171700"/>
              <a:gd name="connsiteX3" fmla="*/ 2385339 w 7804006"/>
              <a:gd name="connsiteY3" fmla="*/ 0 h 2171700"/>
              <a:gd name="connsiteX4" fmla="*/ 4010939 w 7804006"/>
              <a:gd name="connsiteY4" fmla="*/ 0 h 2171700"/>
              <a:gd name="connsiteX5" fmla="*/ 7442049 w 7804006"/>
              <a:gd name="connsiteY5" fmla="*/ 0 h 2171700"/>
              <a:gd name="connsiteX6" fmla="*/ 7804006 w 7804006"/>
              <a:gd name="connsiteY6" fmla="*/ 361957 h 2171700"/>
              <a:gd name="connsiteX7" fmla="*/ 7804006 w 7804006"/>
              <a:gd name="connsiteY7" fmla="*/ 1266825 h 2171700"/>
              <a:gd name="connsiteX8" fmla="*/ 7804006 w 7804006"/>
              <a:gd name="connsiteY8" fmla="*/ 1266825 h 2171700"/>
              <a:gd name="connsiteX9" fmla="*/ 7804006 w 7804006"/>
              <a:gd name="connsiteY9" fmla="*/ 1809750 h 2171700"/>
              <a:gd name="connsiteX10" fmla="*/ 7804006 w 7804006"/>
              <a:gd name="connsiteY10" fmla="*/ 1809743 h 2171700"/>
              <a:gd name="connsiteX11" fmla="*/ 7442049 w 7804006"/>
              <a:gd name="connsiteY11" fmla="*/ 2171700 h 2171700"/>
              <a:gd name="connsiteX12" fmla="*/ 4010939 w 7804006"/>
              <a:gd name="connsiteY12" fmla="*/ 2171700 h 2171700"/>
              <a:gd name="connsiteX13" fmla="*/ 2385339 w 7804006"/>
              <a:gd name="connsiteY13" fmla="*/ 2171700 h 2171700"/>
              <a:gd name="connsiteX14" fmla="*/ 2385339 w 7804006"/>
              <a:gd name="connsiteY14" fmla="*/ 2171700 h 2171700"/>
              <a:gd name="connsiteX15" fmla="*/ 1663563 w 7804006"/>
              <a:gd name="connsiteY15" fmla="*/ 2171700 h 2171700"/>
              <a:gd name="connsiteX16" fmla="*/ 1276206 w 7804006"/>
              <a:gd name="connsiteY16" fmla="*/ 1847843 h 2171700"/>
              <a:gd name="connsiteX17" fmla="*/ 1111106 w 7804006"/>
              <a:gd name="connsiteY17" fmla="*/ 1758950 h 2171700"/>
              <a:gd name="connsiteX18" fmla="*/ 0 w 7804006"/>
              <a:gd name="connsiteY18" fmla="*/ 2040749 h 2171700"/>
              <a:gd name="connsiteX19" fmla="*/ 1145257 w 7804006"/>
              <a:gd name="connsiteY19" fmla="*/ 1092146 h 2171700"/>
              <a:gd name="connsiteX20" fmla="*/ 1301606 w 7804006"/>
              <a:gd name="connsiteY20" fmla="*/ 361957 h 2171700"/>
              <a:gd name="connsiteX0" fmla="*/ 1301606 w 7804006"/>
              <a:gd name="connsiteY0" fmla="*/ 361957 h 2171700"/>
              <a:gd name="connsiteX1" fmla="*/ 1663563 w 7804006"/>
              <a:gd name="connsiteY1" fmla="*/ 0 h 2171700"/>
              <a:gd name="connsiteX2" fmla="*/ 2385339 w 7804006"/>
              <a:gd name="connsiteY2" fmla="*/ 0 h 2171700"/>
              <a:gd name="connsiteX3" fmla="*/ 2385339 w 7804006"/>
              <a:gd name="connsiteY3" fmla="*/ 0 h 2171700"/>
              <a:gd name="connsiteX4" fmla="*/ 4010939 w 7804006"/>
              <a:gd name="connsiteY4" fmla="*/ 0 h 2171700"/>
              <a:gd name="connsiteX5" fmla="*/ 7442049 w 7804006"/>
              <a:gd name="connsiteY5" fmla="*/ 0 h 2171700"/>
              <a:gd name="connsiteX6" fmla="*/ 7804006 w 7804006"/>
              <a:gd name="connsiteY6" fmla="*/ 361957 h 2171700"/>
              <a:gd name="connsiteX7" fmla="*/ 7804006 w 7804006"/>
              <a:gd name="connsiteY7" fmla="*/ 1266825 h 2171700"/>
              <a:gd name="connsiteX8" fmla="*/ 7804006 w 7804006"/>
              <a:gd name="connsiteY8" fmla="*/ 1266825 h 2171700"/>
              <a:gd name="connsiteX9" fmla="*/ 7804006 w 7804006"/>
              <a:gd name="connsiteY9" fmla="*/ 1809750 h 2171700"/>
              <a:gd name="connsiteX10" fmla="*/ 7804006 w 7804006"/>
              <a:gd name="connsiteY10" fmla="*/ 1809743 h 2171700"/>
              <a:gd name="connsiteX11" fmla="*/ 7442049 w 7804006"/>
              <a:gd name="connsiteY11" fmla="*/ 2171700 h 2171700"/>
              <a:gd name="connsiteX12" fmla="*/ 4010939 w 7804006"/>
              <a:gd name="connsiteY12" fmla="*/ 2171700 h 2171700"/>
              <a:gd name="connsiteX13" fmla="*/ 2385339 w 7804006"/>
              <a:gd name="connsiteY13" fmla="*/ 2171700 h 2171700"/>
              <a:gd name="connsiteX14" fmla="*/ 2385339 w 7804006"/>
              <a:gd name="connsiteY14" fmla="*/ 2171700 h 2171700"/>
              <a:gd name="connsiteX15" fmla="*/ 1663563 w 7804006"/>
              <a:gd name="connsiteY15" fmla="*/ 2171700 h 2171700"/>
              <a:gd name="connsiteX16" fmla="*/ 1276206 w 7804006"/>
              <a:gd name="connsiteY16" fmla="*/ 1847843 h 2171700"/>
              <a:gd name="connsiteX17" fmla="*/ 1111106 w 7804006"/>
              <a:gd name="connsiteY17" fmla="*/ 1758950 h 2171700"/>
              <a:gd name="connsiteX18" fmla="*/ 0 w 7804006"/>
              <a:gd name="connsiteY18" fmla="*/ 2040749 h 2171700"/>
              <a:gd name="connsiteX19" fmla="*/ 1145257 w 7804006"/>
              <a:gd name="connsiteY19" fmla="*/ 1092146 h 2171700"/>
              <a:gd name="connsiteX20" fmla="*/ 1301606 w 7804006"/>
              <a:gd name="connsiteY20" fmla="*/ 361957 h 2171700"/>
              <a:gd name="connsiteX0" fmla="*/ 1301606 w 7804006"/>
              <a:gd name="connsiteY0" fmla="*/ 361957 h 2171700"/>
              <a:gd name="connsiteX1" fmla="*/ 1663563 w 7804006"/>
              <a:gd name="connsiteY1" fmla="*/ 0 h 2171700"/>
              <a:gd name="connsiteX2" fmla="*/ 2385339 w 7804006"/>
              <a:gd name="connsiteY2" fmla="*/ 0 h 2171700"/>
              <a:gd name="connsiteX3" fmla="*/ 2385339 w 7804006"/>
              <a:gd name="connsiteY3" fmla="*/ 0 h 2171700"/>
              <a:gd name="connsiteX4" fmla="*/ 4010939 w 7804006"/>
              <a:gd name="connsiteY4" fmla="*/ 0 h 2171700"/>
              <a:gd name="connsiteX5" fmla="*/ 7442049 w 7804006"/>
              <a:gd name="connsiteY5" fmla="*/ 0 h 2171700"/>
              <a:gd name="connsiteX6" fmla="*/ 7804006 w 7804006"/>
              <a:gd name="connsiteY6" fmla="*/ 361957 h 2171700"/>
              <a:gd name="connsiteX7" fmla="*/ 7804006 w 7804006"/>
              <a:gd name="connsiteY7" fmla="*/ 1266825 h 2171700"/>
              <a:gd name="connsiteX8" fmla="*/ 7804006 w 7804006"/>
              <a:gd name="connsiteY8" fmla="*/ 1266825 h 2171700"/>
              <a:gd name="connsiteX9" fmla="*/ 7804006 w 7804006"/>
              <a:gd name="connsiteY9" fmla="*/ 1809750 h 2171700"/>
              <a:gd name="connsiteX10" fmla="*/ 7804006 w 7804006"/>
              <a:gd name="connsiteY10" fmla="*/ 1809743 h 2171700"/>
              <a:gd name="connsiteX11" fmla="*/ 7442049 w 7804006"/>
              <a:gd name="connsiteY11" fmla="*/ 2171700 h 2171700"/>
              <a:gd name="connsiteX12" fmla="*/ 4010939 w 7804006"/>
              <a:gd name="connsiteY12" fmla="*/ 2171700 h 2171700"/>
              <a:gd name="connsiteX13" fmla="*/ 2385339 w 7804006"/>
              <a:gd name="connsiteY13" fmla="*/ 2171700 h 2171700"/>
              <a:gd name="connsiteX14" fmla="*/ 2385339 w 7804006"/>
              <a:gd name="connsiteY14" fmla="*/ 2171700 h 2171700"/>
              <a:gd name="connsiteX15" fmla="*/ 1663563 w 7804006"/>
              <a:gd name="connsiteY15" fmla="*/ 2171700 h 2171700"/>
              <a:gd name="connsiteX16" fmla="*/ 1276206 w 7804006"/>
              <a:gd name="connsiteY16" fmla="*/ 1908223 h 2171700"/>
              <a:gd name="connsiteX17" fmla="*/ 1111106 w 7804006"/>
              <a:gd name="connsiteY17" fmla="*/ 1758950 h 2171700"/>
              <a:gd name="connsiteX18" fmla="*/ 0 w 7804006"/>
              <a:gd name="connsiteY18" fmla="*/ 2040749 h 2171700"/>
              <a:gd name="connsiteX19" fmla="*/ 1145257 w 7804006"/>
              <a:gd name="connsiteY19" fmla="*/ 1092146 h 2171700"/>
              <a:gd name="connsiteX20" fmla="*/ 1301606 w 7804006"/>
              <a:gd name="connsiteY20" fmla="*/ 361957 h 2171700"/>
              <a:gd name="connsiteX0" fmla="*/ 1301606 w 7804006"/>
              <a:gd name="connsiteY0" fmla="*/ 361957 h 2171700"/>
              <a:gd name="connsiteX1" fmla="*/ 1663563 w 7804006"/>
              <a:gd name="connsiteY1" fmla="*/ 0 h 2171700"/>
              <a:gd name="connsiteX2" fmla="*/ 2385339 w 7804006"/>
              <a:gd name="connsiteY2" fmla="*/ 0 h 2171700"/>
              <a:gd name="connsiteX3" fmla="*/ 2385339 w 7804006"/>
              <a:gd name="connsiteY3" fmla="*/ 0 h 2171700"/>
              <a:gd name="connsiteX4" fmla="*/ 4010939 w 7804006"/>
              <a:gd name="connsiteY4" fmla="*/ 0 h 2171700"/>
              <a:gd name="connsiteX5" fmla="*/ 7442049 w 7804006"/>
              <a:gd name="connsiteY5" fmla="*/ 0 h 2171700"/>
              <a:gd name="connsiteX6" fmla="*/ 7804006 w 7804006"/>
              <a:gd name="connsiteY6" fmla="*/ 361957 h 2171700"/>
              <a:gd name="connsiteX7" fmla="*/ 7804006 w 7804006"/>
              <a:gd name="connsiteY7" fmla="*/ 1266825 h 2171700"/>
              <a:gd name="connsiteX8" fmla="*/ 7804006 w 7804006"/>
              <a:gd name="connsiteY8" fmla="*/ 1266825 h 2171700"/>
              <a:gd name="connsiteX9" fmla="*/ 7804006 w 7804006"/>
              <a:gd name="connsiteY9" fmla="*/ 1809750 h 2171700"/>
              <a:gd name="connsiteX10" fmla="*/ 7804006 w 7804006"/>
              <a:gd name="connsiteY10" fmla="*/ 1809743 h 2171700"/>
              <a:gd name="connsiteX11" fmla="*/ 7442049 w 7804006"/>
              <a:gd name="connsiteY11" fmla="*/ 2171700 h 2171700"/>
              <a:gd name="connsiteX12" fmla="*/ 4010939 w 7804006"/>
              <a:gd name="connsiteY12" fmla="*/ 2171700 h 2171700"/>
              <a:gd name="connsiteX13" fmla="*/ 2385339 w 7804006"/>
              <a:gd name="connsiteY13" fmla="*/ 2171700 h 2171700"/>
              <a:gd name="connsiteX14" fmla="*/ 2385339 w 7804006"/>
              <a:gd name="connsiteY14" fmla="*/ 2171700 h 2171700"/>
              <a:gd name="connsiteX15" fmla="*/ 1663563 w 7804006"/>
              <a:gd name="connsiteY15" fmla="*/ 2171700 h 2171700"/>
              <a:gd name="connsiteX16" fmla="*/ 1276206 w 7804006"/>
              <a:gd name="connsiteY16" fmla="*/ 1908223 h 2171700"/>
              <a:gd name="connsiteX17" fmla="*/ 1111106 w 7804006"/>
              <a:gd name="connsiteY17" fmla="*/ 1758951 h 2171700"/>
              <a:gd name="connsiteX18" fmla="*/ 0 w 7804006"/>
              <a:gd name="connsiteY18" fmla="*/ 2040749 h 2171700"/>
              <a:gd name="connsiteX19" fmla="*/ 1145257 w 7804006"/>
              <a:gd name="connsiteY19" fmla="*/ 1092146 h 2171700"/>
              <a:gd name="connsiteX20" fmla="*/ 1301606 w 7804006"/>
              <a:gd name="connsiteY20" fmla="*/ 361957 h 2171700"/>
              <a:gd name="connsiteX0" fmla="*/ 1347628 w 7850028"/>
              <a:gd name="connsiteY0" fmla="*/ 361957 h 2171700"/>
              <a:gd name="connsiteX1" fmla="*/ 1709585 w 7850028"/>
              <a:gd name="connsiteY1" fmla="*/ 0 h 2171700"/>
              <a:gd name="connsiteX2" fmla="*/ 2431361 w 7850028"/>
              <a:gd name="connsiteY2" fmla="*/ 0 h 2171700"/>
              <a:gd name="connsiteX3" fmla="*/ 2431361 w 7850028"/>
              <a:gd name="connsiteY3" fmla="*/ 0 h 2171700"/>
              <a:gd name="connsiteX4" fmla="*/ 4056961 w 7850028"/>
              <a:gd name="connsiteY4" fmla="*/ 0 h 2171700"/>
              <a:gd name="connsiteX5" fmla="*/ 7488071 w 7850028"/>
              <a:gd name="connsiteY5" fmla="*/ 0 h 2171700"/>
              <a:gd name="connsiteX6" fmla="*/ 7850028 w 7850028"/>
              <a:gd name="connsiteY6" fmla="*/ 361957 h 2171700"/>
              <a:gd name="connsiteX7" fmla="*/ 7850028 w 7850028"/>
              <a:gd name="connsiteY7" fmla="*/ 1266825 h 2171700"/>
              <a:gd name="connsiteX8" fmla="*/ 7850028 w 7850028"/>
              <a:gd name="connsiteY8" fmla="*/ 1266825 h 2171700"/>
              <a:gd name="connsiteX9" fmla="*/ 7850028 w 7850028"/>
              <a:gd name="connsiteY9" fmla="*/ 1809750 h 2171700"/>
              <a:gd name="connsiteX10" fmla="*/ 7850028 w 7850028"/>
              <a:gd name="connsiteY10" fmla="*/ 1809743 h 2171700"/>
              <a:gd name="connsiteX11" fmla="*/ 7488071 w 7850028"/>
              <a:gd name="connsiteY11" fmla="*/ 2171700 h 2171700"/>
              <a:gd name="connsiteX12" fmla="*/ 4056961 w 7850028"/>
              <a:gd name="connsiteY12" fmla="*/ 2171700 h 2171700"/>
              <a:gd name="connsiteX13" fmla="*/ 2431361 w 7850028"/>
              <a:gd name="connsiteY13" fmla="*/ 2171700 h 2171700"/>
              <a:gd name="connsiteX14" fmla="*/ 2431361 w 7850028"/>
              <a:gd name="connsiteY14" fmla="*/ 2171700 h 2171700"/>
              <a:gd name="connsiteX15" fmla="*/ 1709585 w 7850028"/>
              <a:gd name="connsiteY15" fmla="*/ 2171700 h 2171700"/>
              <a:gd name="connsiteX16" fmla="*/ 1322228 w 7850028"/>
              <a:gd name="connsiteY16" fmla="*/ 1908223 h 2171700"/>
              <a:gd name="connsiteX17" fmla="*/ 1157128 w 7850028"/>
              <a:gd name="connsiteY17" fmla="*/ 1758951 h 2171700"/>
              <a:gd name="connsiteX18" fmla="*/ 46022 w 7850028"/>
              <a:gd name="connsiteY18" fmla="*/ 2040749 h 2171700"/>
              <a:gd name="connsiteX19" fmla="*/ 336063 w 7850028"/>
              <a:gd name="connsiteY19" fmla="*/ 1671767 h 2171700"/>
              <a:gd name="connsiteX20" fmla="*/ 1191279 w 7850028"/>
              <a:gd name="connsiteY20" fmla="*/ 1092146 h 2171700"/>
              <a:gd name="connsiteX21" fmla="*/ 1347628 w 7850028"/>
              <a:gd name="connsiteY21" fmla="*/ 361957 h 2171700"/>
              <a:gd name="connsiteX0" fmla="*/ 1279127 w 7781527"/>
              <a:gd name="connsiteY0" fmla="*/ 361957 h 2171700"/>
              <a:gd name="connsiteX1" fmla="*/ 1641084 w 7781527"/>
              <a:gd name="connsiteY1" fmla="*/ 0 h 2171700"/>
              <a:gd name="connsiteX2" fmla="*/ 2362860 w 7781527"/>
              <a:gd name="connsiteY2" fmla="*/ 0 h 2171700"/>
              <a:gd name="connsiteX3" fmla="*/ 2362860 w 7781527"/>
              <a:gd name="connsiteY3" fmla="*/ 0 h 2171700"/>
              <a:gd name="connsiteX4" fmla="*/ 3988460 w 7781527"/>
              <a:gd name="connsiteY4" fmla="*/ 0 h 2171700"/>
              <a:gd name="connsiteX5" fmla="*/ 7419570 w 7781527"/>
              <a:gd name="connsiteY5" fmla="*/ 0 h 2171700"/>
              <a:gd name="connsiteX6" fmla="*/ 7781527 w 7781527"/>
              <a:gd name="connsiteY6" fmla="*/ 361957 h 2171700"/>
              <a:gd name="connsiteX7" fmla="*/ 7781527 w 7781527"/>
              <a:gd name="connsiteY7" fmla="*/ 1266825 h 2171700"/>
              <a:gd name="connsiteX8" fmla="*/ 7781527 w 7781527"/>
              <a:gd name="connsiteY8" fmla="*/ 1266825 h 2171700"/>
              <a:gd name="connsiteX9" fmla="*/ 7781527 w 7781527"/>
              <a:gd name="connsiteY9" fmla="*/ 1809750 h 2171700"/>
              <a:gd name="connsiteX10" fmla="*/ 7781527 w 7781527"/>
              <a:gd name="connsiteY10" fmla="*/ 1809743 h 2171700"/>
              <a:gd name="connsiteX11" fmla="*/ 7419570 w 7781527"/>
              <a:gd name="connsiteY11" fmla="*/ 2171700 h 2171700"/>
              <a:gd name="connsiteX12" fmla="*/ 3988460 w 7781527"/>
              <a:gd name="connsiteY12" fmla="*/ 2171700 h 2171700"/>
              <a:gd name="connsiteX13" fmla="*/ 2362860 w 7781527"/>
              <a:gd name="connsiteY13" fmla="*/ 2171700 h 2171700"/>
              <a:gd name="connsiteX14" fmla="*/ 2362860 w 7781527"/>
              <a:gd name="connsiteY14" fmla="*/ 2171700 h 2171700"/>
              <a:gd name="connsiteX15" fmla="*/ 1641084 w 7781527"/>
              <a:gd name="connsiteY15" fmla="*/ 2171700 h 2171700"/>
              <a:gd name="connsiteX16" fmla="*/ 1253727 w 7781527"/>
              <a:gd name="connsiteY16" fmla="*/ 1908223 h 2171700"/>
              <a:gd name="connsiteX17" fmla="*/ 1088627 w 7781527"/>
              <a:gd name="connsiteY17" fmla="*/ 1758951 h 2171700"/>
              <a:gd name="connsiteX18" fmla="*/ 57670 w 7781527"/>
              <a:gd name="connsiteY18" fmla="*/ 2131319 h 2171700"/>
              <a:gd name="connsiteX19" fmla="*/ 267562 w 7781527"/>
              <a:gd name="connsiteY19" fmla="*/ 1671767 h 2171700"/>
              <a:gd name="connsiteX20" fmla="*/ 1122778 w 7781527"/>
              <a:gd name="connsiteY20" fmla="*/ 1092146 h 2171700"/>
              <a:gd name="connsiteX21" fmla="*/ 1279127 w 7781527"/>
              <a:gd name="connsiteY21" fmla="*/ 361957 h 2171700"/>
              <a:gd name="connsiteX0" fmla="*/ 1279126 w 7781526"/>
              <a:gd name="connsiteY0" fmla="*/ 361957 h 2171700"/>
              <a:gd name="connsiteX1" fmla="*/ 1641083 w 7781526"/>
              <a:gd name="connsiteY1" fmla="*/ 0 h 2171700"/>
              <a:gd name="connsiteX2" fmla="*/ 2362859 w 7781526"/>
              <a:gd name="connsiteY2" fmla="*/ 0 h 2171700"/>
              <a:gd name="connsiteX3" fmla="*/ 2362859 w 7781526"/>
              <a:gd name="connsiteY3" fmla="*/ 0 h 2171700"/>
              <a:gd name="connsiteX4" fmla="*/ 3988459 w 7781526"/>
              <a:gd name="connsiteY4" fmla="*/ 0 h 2171700"/>
              <a:gd name="connsiteX5" fmla="*/ 7419569 w 7781526"/>
              <a:gd name="connsiteY5" fmla="*/ 0 h 2171700"/>
              <a:gd name="connsiteX6" fmla="*/ 7781526 w 7781526"/>
              <a:gd name="connsiteY6" fmla="*/ 361957 h 2171700"/>
              <a:gd name="connsiteX7" fmla="*/ 7781526 w 7781526"/>
              <a:gd name="connsiteY7" fmla="*/ 1266825 h 2171700"/>
              <a:gd name="connsiteX8" fmla="*/ 7781526 w 7781526"/>
              <a:gd name="connsiteY8" fmla="*/ 1266825 h 2171700"/>
              <a:gd name="connsiteX9" fmla="*/ 7781526 w 7781526"/>
              <a:gd name="connsiteY9" fmla="*/ 1809750 h 2171700"/>
              <a:gd name="connsiteX10" fmla="*/ 7781526 w 7781526"/>
              <a:gd name="connsiteY10" fmla="*/ 1809743 h 2171700"/>
              <a:gd name="connsiteX11" fmla="*/ 7419569 w 7781526"/>
              <a:gd name="connsiteY11" fmla="*/ 2171700 h 2171700"/>
              <a:gd name="connsiteX12" fmla="*/ 3988459 w 7781526"/>
              <a:gd name="connsiteY12" fmla="*/ 2171700 h 2171700"/>
              <a:gd name="connsiteX13" fmla="*/ 2362859 w 7781526"/>
              <a:gd name="connsiteY13" fmla="*/ 2171700 h 2171700"/>
              <a:gd name="connsiteX14" fmla="*/ 2362859 w 7781526"/>
              <a:gd name="connsiteY14" fmla="*/ 2171700 h 2171700"/>
              <a:gd name="connsiteX15" fmla="*/ 1641083 w 7781526"/>
              <a:gd name="connsiteY15" fmla="*/ 2171700 h 2171700"/>
              <a:gd name="connsiteX16" fmla="*/ 1253726 w 7781526"/>
              <a:gd name="connsiteY16" fmla="*/ 1908223 h 2171700"/>
              <a:gd name="connsiteX17" fmla="*/ 1088626 w 7781526"/>
              <a:gd name="connsiteY17" fmla="*/ 1758951 h 2171700"/>
              <a:gd name="connsiteX18" fmla="*/ 57669 w 7781526"/>
              <a:gd name="connsiteY18" fmla="*/ 2131319 h 2171700"/>
              <a:gd name="connsiteX19" fmla="*/ 267561 w 7781526"/>
              <a:gd name="connsiteY19" fmla="*/ 1671767 h 2171700"/>
              <a:gd name="connsiteX20" fmla="*/ 1122777 w 7781526"/>
              <a:gd name="connsiteY20" fmla="*/ 1092146 h 2171700"/>
              <a:gd name="connsiteX21" fmla="*/ 1279126 w 7781526"/>
              <a:gd name="connsiteY21" fmla="*/ 361957 h 2171700"/>
              <a:gd name="connsiteX0" fmla="*/ 1279126 w 7781526"/>
              <a:gd name="connsiteY0" fmla="*/ 361957 h 2171700"/>
              <a:gd name="connsiteX1" fmla="*/ 1641083 w 7781526"/>
              <a:gd name="connsiteY1" fmla="*/ 0 h 2171700"/>
              <a:gd name="connsiteX2" fmla="*/ 2362859 w 7781526"/>
              <a:gd name="connsiteY2" fmla="*/ 0 h 2171700"/>
              <a:gd name="connsiteX3" fmla="*/ 2362859 w 7781526"/>
              <a:gd name="connsiteY3" fmla="*/ 0 h 2171700"/>
              <a:gd name="connsiteX4" fmla="*/ 3988459 w 7781526"/>
              <a:gd name="connsiteY4" fmla="*/ 0 h 2171700"/>
              <a:gd name="connsiteX5" fmla="*/ 7419569 w 7781526"/>
              <a:gd name="connsiteY5" fmla="*/ 0 h 2171700"/>
              <a:gd name="connsiteX6" fmla="*/ 7781526 w 7781526"/>
              <a:gd name="connsiteY6" fmla="*/ 361957 h 2171700"/>
              <a:gd name="connsiteX7" fmla="*/ 7781526 w 7781526"/>
              <a:gd name="connsiteY7" fmla="*/ 1266825 h 2171700"/>
              <a:gd name="connsiteX8" fmla="*/ 7781526 w 7781526"/>
              <a:gd name="connsiteY8" fmla="*/ 1266825 h 2171700"/>
              <a:gd name="connsiteX9" fmla="*/ 7781526 w 7781526"/>
              <a:gd name="connsiteY9" fmla="*/ 1809750 h 2171700"/>
              <a:gd name="connsiteX10" fmla="*/ 7781526 w 7781526"/>
              <a:gd name="connsiteY10" fmla="*/ 1809743 h 2171700"/>
              <a:gd name="connsiteX11" fmla="*/ 7419569 w 7781526"/>
              <a:gd name="connsiteY11" fmla="*/ 2171700 h 2171700"/>
              <a:gd name="connsiteX12" fmla="*/ 3988459 w 7781526"/>
              <a:gd name="connsiteY12" fmla="*/ 2171700 h 2171700"/>
              <a:gd name="connsiteX13" fmla="*/ 2362859 w 7781526"/>
              <a:gd name="connsiteY13" fmla="*/ 2171700 h 2171700"/>
              <a:gd name="connsiteX14" fmla="*/ 2362859 w 7781526"/>
              <a:gd name="connsiteY14" fmla="*/ 2171700 h 2171700"/>
              <a:gd name="connsiteX15" fmla="*/ 1641083 w 7781526"/>
              <a:gd name="connsiteY15" fmla="*/ 2171700 h 2171700"/>
              <a:gd name="connsiteX16" fmla="*/ 1253726 w 7781526"/>
              <a:gd name="connsiteY16" fmla="*/ 1908223 h 2171700"/>
              <a:gd name="connsiteX17" fmla="*/ 1088626 w 7781526"/>
              <a:gd name="connsiteY17" fmla="*/ 1758951 h 2171700"/>
              <a:gd name="connsiteX18" fmla="*/ 57669 w 7781526"/>
              <a:gd name="connsiteY18" fmla="*/ 2131319 h 2171700"/>
              <a:gd name="connsiteX19" fmla="*/ 267561 w 7781526"/>
              <a:gd name="connsiteY19" fmla="*/ 1671767 h 2171700"/>
              <a:gd name="connsiteX20" fmla="*/ 1002553 w 7781526"/>
              <a:gd name="connsiteY20" fmla="*/ 941198 h 2171700"/>
              <a:gd name="connsiteX21" fmla="*/ 1279126 w 7781526"/>
              <a:gd name="connsiteY21" fmla="*/ 361957 h 2171700"/>
              <a:gd name="connsiteX0" fmla="*/ 1239053 w 7781526"/>
              <a:gd name="connsiteY0" fmla="*/ 331768 h 2171700"/>
              <a:gd name="connsiteX1" fmla="*/ 1641083 w 7781526"/>
              <a:gd name="connsiteY1" fmla="*/ 0 h 2171700"/>
              <a:gd name="connsiteX2" fmla="*/ 2362859 w 7781526"/>
              <a:gd name="connsiteY2" fmla="*/ 0 h 2171700"/>
              <a:gd name="connsiteX3" fmla="*/ 2362859 w 7781526"/>
              <a:gd name="connsiteY3" fmla="*/ 0 h 2171700"/>
              <a:gd name="connsiteX4" fmla="*/ 3988459 w 7781526"/>
              <a:gd name="connsiteY4" fmla="*/ 0 h 2171700"/>
              <a:gd name="connsiteX5" fmla="*/ 7419569 w 7781526"/>
              <a:gd name="connsiteY5" fmla="*/ 0 h 2171700"/>
              <a:gd name="connsiteX6" fmla="*/ 7781526 w 7781526"/>
              <a:gd name="connsiteY6" fmla="*/ 361957 h 2171700"/>
              <a:gd name="connsiteX7" fmla="*/ 7781526 w 7781526"/>
              <a:gd name="connsiteY7" fmla="*/ 1266825 h 2171700"/>
              <a:gd name="connsiteX8" fmla="*/ 7781526 w 7781526"/>
              <a:gd name="connsiteY8" fmla="*/ 1266825 h 2171700"/>
              <a:gd name="connsiteX9" fmla="*/ 7781526 w 7781526"/>
              <a:gd name="connsiteY9" fmla="*/ 1809750 h 2171700"/>
              <a:gd name="connsiteX10" fmla="*/ 7781526 w 7781526"/>
              <a:gd name="connsiteY10" fmla="*/ 1809743 h 2171700"/>
              <a:gd name="connsiteX11" fmla="*/ 7419569 w 7781526"/>
              <a:gd name="connsiteY11" fmla="*/ 2171700 h 2171700"/>
              <a:gd name="connsiteX12" fmla="*/ 3988459 w 7781526"/>
              <a:gd name="connsiteY12" fmla="*/ 2171700 h 2171700"/>
              <a:gd name="connsiteX13" fmla="*/ 2362859 w 7781526"/>
              <a:gd name="connsiteY13" fmla="*/ 2171700 h 2171700"/>
              <a:gd name="connsiteX14" fmla="*/ 2362859 w 7781526"/>
              <a:gd name="connsiteY14" fmla="*/ 2171700 h 2171700"/>
              <a:gd name="connsiteX15" fmla="*/ 1641083 w 7781526"/>
              <a:gd name="connsiteY15" fmla="*/ 2171700 h 2171700"/>
              <a:gd name="connsiteX16" fmla="*/ 1253726 w 7781526"/>
              <a:gd name="connsiteY16" fmla="*/ 1908223 h 2171700"/>
              <a:gd name="connsiteX17" fmla="*/ 1088626 w 7781526"/>
              <a:gd name="connsiteY17" fmla="*/ 1758951 h 2171700"/>
              <a:gd name="connsiteX18" fmla="*/ 57669 w 7781526"/>
              <a:gd name="connsiteY18" fmla="*/ 2131319 h 2171700"/>
              <a:gd name="connsiteX19" fmla="*/ 267561 w 7781526"/>
              <a:gd name="connsiteY19" fmla="*/ 1671767 h 2171700"/>
              <a:gd name="connsiteX20" fmla="*/ 1002553 w 7781526"/>
              <a:gd name="connsiteY20" fmla="*/ 941198 h 2171700"/>
              <a:gd name="connsiteX21" fmla="*/ 1239053 w 7781526"/>
              <a:gd name="connsiteY21" fmla="*/ 331768 h 2171700"/>
              <a:gd name="connsiteX0" fmla="*/ 1239053 w 7781526"/>
              <a:gd name="connsiteY0" fmla="*/ 331768 h 2171700"/>
              <a:gd name="connsiteX1" fmla="*/ 1641083 w 7781526"/>
              <a:gd name="connsiteY1" fmla="*/ 0 h 2171700"/>
              <a:gd name="connsiteX2" fmla="*/ 2362859 w 7781526"/>
              <a:gd name="connsiteY2" fmla="*/ 0 h 2171700"/>
              <a:gd name="connsiteX3" fmla="*/ 2362859 w 7781526"/>
              <a:gd name="connsiteY3" fmla="*/ 0 h 2171700"/>
              <a:gd name="connsiteX4" fmla="*/ 3988459 w 7781526"/>
              <a:gd name="connsiteY4" fmla="*/ 0 h 2171700"/>
              <a:gd name="connsiteX5" fmla="*/ 7419569 w 7781526"/>
              <a:gd name="connsiteY5" fmla="*/ 0 h 2171700"/>
              <a:gd name="connsiteX6" fmla="*/ 7781526 w 7781526"/>
              <a:gd name="connsiteY6" fmla="*/ 361957 h 2171700"/>
              <a:gd name="connsiteX7" fmla="*/ 7781526 w 7781526"/>
              <a:gd name="connsiteY7" fmla="*/ 1266825 h 2171700"/>
              <a:gd name="connsiteX8" fmla="*/ 7781526 w 7781526"/>
              <a:gd name="connsiteY8" fmla="*/ 1266825 h 2171700"/>
              <a:gd name="connsiteX9" fmla="*/ 7781526 w 7781526"/>
              <a:gd name="connsiteY9" fmla="*/ 1809750 h 2171700"/>
              <a:gd name="connsiteX10" fmla="*/ 7781526 w 7781526"/>
              <a:gd name="connsiteY10" fmla="*/ 1809743 h 2171700"/>
              <a:gd name="connsiteX11" fmla="*/ 7419569 w 7781526"/>
              <a:gd name="connsiteY11" fmla="*/ 2171700 h 2171700"/>
              <a:gd name="connsiteX12" fmla="*/ 3988459 w 7781526"/>
              <a:gd name="connsiteY12" fmla="*/ 2171700 h 2171700"/>
              <a:gd name="connsiteX13" fmla="*/ 2362859 w 7781526"/>
              <a:gd name="connsiteY13" fmla="*/ 2171700 h 2171700"/>
              <a:gd name="connsiteX14" fmla="*/ 2362859 w 7781526"/>
              <a:gd name="connsiteY14" fmla="*/ 2171700 h 2171700"/>
              <a:gd name="connsiteX15" fmla="*/ 1641083 w 7781526"/>
              <a:gd name="connsiteY15" fmla="*/ 2171700 h 2171700"/>
              <a:gd name="connsiteX16" fmla="*/ 1253726 w 7781526"/>
              <a:gd name="connsiteY16" fmla="*/ 1908223 h 2171700"/>
              <a:gd name="connsiteX17" fmla="*/ 1088626 w 7781526"/>
              <a:gd name="connsiteY17" fmla="*/ 1758951 h 2171700"/>
              <a:gd name="connsiteX18" fmla="*/ 57669 w 7781526"/>
              <a:gd name="connsiteY18" fmla="*/ 2131319 h 2171700"/>
              <a:gd name="connsiteX19" fmla="*/ 267561 w 7781526"/>
              <a:gd name="connsiteY19" fmla="*/ 1671767 h 2171700"/>
              <a:gd name="connsiteX20" fmla="*/ 1002553 w 7781526"/>
              <a:gd name="connsiteY20" fmla="*/ 941198 h 2171700"/>
              <a:gd name="connsiteX21" fmla="*/ 1239053 w 7781526"/>
              <a:gd name="connsiteY21" fmla="*/ 331768 h 2171700"/>
              <a:gd name="connsiteX0" fmla="*/ 1239053 w 7781526"/>
              <a:gd name="connsiteY0" fmla="*/ 331768 h 2171700"/>
              <a:gd name="connsiteX1" fmla="*/ 1641083 w 7781526"/>
              <a:gd name="connsiteY1" fmla="*/ 0 h 2171700"/>
              <a:gd name="connsiteX2" fmla="*/ 2362859 w 7781526"/>
              <a:gd name="connsiteY2" fmla="*/ 0 h 2171700"/>
              <a:gd name="connsiteX3" fmla="*/ 2362859 w 7781526"/>
              <a:gd name="connsiteY3" fmla="*/ 0 h 2171700"/>
              <a:gd name="connsiteX4" fmla="*/ 3988459 w 7781526"/>
              <a:gd name="connsiteY4" fmla="*/ 0 h 2171700"/>
              <a:gd name="connsiteX5" fmla="*/ 7419569 w 7781526"/>
              <a:gd name="connsiteY5" fmla="*/ 0 h 2171700"/>
              <a:gd name="connsiteX6" fmla="*/ 7781526 w 7781526"/>
              <a:gd name="connsiteY6" fmla="*/ 361957 h 2171700"/>
              <a:gd name="connsiteX7" fmla="*/ 7781526 w 7781526"/>
              <a:gd name="connsiteY7" fmla="*/ 1266825 h 2171700"/>
              <a:gd name="connsiteX8" fmla="*/ 7781526 w 7781526"/>
              <a:gd name="connsiteY8" fmla="*/ 1266825 h 2171700"/>
              <a:gd name="connsiteX9" fmla="*/ 7781526 w 7781526"/>
              <a:gd name="connsiteY9" fmla="*/ 1809750 h 2171700"/>
              <a:gd name="connsiteX10" fmla="*/ 7781526 w 7781526"/>
              <a:gd name="connsiteY10" fmla="*/ 1809743 h 2171700"/>
              <a:gd name="connsiteX11" fmla="*/ 7419569 w 7781526"/>
              <a:gd name="connsiteY11" fmla="*/ 2171700 h 2171700"/>
              <a:gd name="connsiteX12" fmla="*/ 3988459 w 7781526"/>
              <a:gd name="connsiteY12" fmla="*/ 2171700 h 2171700"/>
              <a:gd name="connsiteX13" fmla="*/ 2362859 w 7781526"/>
              <a:gd name="connsiteY13" fmla="*/ 2171700 h 2171700"/>
              <a:gd name="connsiteX14" fmla="*/ 2362859 w 7781526"/>
              <a:gd name="connsiteY14" fmla="*/ 2171700 h 2171700"/>
              <a:gd name="connsiteX15" fmla="*/ 1641083 w 7781526"/>
              <a:gd name="connsiteY15" fmla="*/ 2171700 h 2171700"/>
              <a:gd name="connsiteX16" fmla="*/ 1253726 w 7781526"/>
              <a:gd name="connsiteY16" fmla="*/ 1908223 h 2171700"/>
              <a:gd name="connsiteX17" fmla="*/ 1088626 w 7781526"/>
              <a:gd name="connsiteY17" fmla="*/ 1758951 h 2171700"/>
              <a:gd name="connsiteX18" fmla="*/ 57669 w 7781526"/>
              <a:gd name="connsiteY18" fmla="*/ 2131319 h 2171700"/>
              <a:gd name="connsiteX19" fmla="*/ 267561 w 7781526"/>
              <a:gd name="connsiteY19" fmla="*/ 1671767 h 2171700"/>
              <a:gd name="connsiteX20" fmla="*/ 922404 w 7781526"/>
              <a:gd name="connsiteY20" fmla="*/ 911008 h 2171700"/>
              <a:gd name="connsiteX21" fmla="*/ 1239053 w 7781526"/>
              <a:gd name="connsiteY21" fmla="*/ 331768 h 2171700"/>
              <a:gd name="connsiteX0" fmla="*/ 1216428 w 7758901"/>
              <a:gd name="connsiteY0" fmla="*/ 331768 h 2171700"/>
              <a:gd name="connsiteX1" fmla="*/ 1618458 w 7758901"/>
              <a:gd name="connsiteY1" fmla="*/ 0 h 2171700"/>
              <a:gd name="connsiteX2" fmla="*/ 2340234 w 7758901"/>
              <a:gd name="connsiteY2" fmla="*/ 0 h 2171700"/>
              <a:gd name="connsiteX3" fmla="*/ 2340234 w 7758901"/>
              <a:gd name="connsiteY3" fmla="*/ 0 h 2171700"/>
              <a:gd name="connsiteX4" fmla="*/ 3965834 w 7758901"/>
              <a:gd name="connsiteY4" fmla="*/ 0 h 2171700"/>
              <a:gd name="connsiteX5" fmla="*/ 7396944 w 7758901"/>
              <a:gd name="connsiteY5" fmla="*/ 0 h 2171700"/>
              <a:gd name="connsiteX6" fmla="*/ 7758901 w 7758901"/>
              <a:gd name="connsiteY6" fmla="*/ 361957 h 2171700"/>
              <a:gd name="connsiteX7" fmla="*/ 7758901 w 7758901"/>
              <a:gd name="connsiteY7" fmla="*/ 1266825 h 2171700"/>
              <a:gd name="connsiteX8" fmla="*/ 7758901 w 7758901"/>
              <a:gd name="connsiteY8" fmla="*/ 1266825 h 2171700"/>
              <a:gd name="connsiteX9" fmla="*/ 7758901 w 7758901"/>
              <a:gd name="connsiteY9" fmla="*/ 1809750 h 2171700"/>
              <a:gd name="connsiteX10" fmla="*/ 7758901 w 7758901"/>
              <a:gd name="connsiteY10" fmla="*/ 1809743 h 2171700"/>
              <a:gd name="connsiteX11" fmla="*/ 7396944 w 7758901"/>
              <a:gd name="connsiteY11" fmla="*/ 2171700 h 2171700"/>
              <a:gd name="connsiteX12" fmla="*/ 3965834 w 7758901"/>
              <a:gd name="connsiteY12" fmla="*/ 2171700 h 2171700"/>
              <a:gd name="connsiteX13" fmla="*/ 2340234 w 7758901"/>
              <a:gd name="connsiteY13" fmla="*/ 2171700 h 2171700"/>
              <a:gd name="connsiteX14" fmla="*/ 2340234 w 7758901"/>
              <a:gd name="connsiteY14" fmla="*/ 2171700 h 2171700"/>
              <a:gd name="connsiteX15" fmla="*/ 1618458 w 7758901"/>
              <a:gd name="connsiteY15" fmla="*/ 2171700 h 2171700"/>
              <a:gd name="connsiteX16" fmla="*/ 1231101 w 7758901"/>
              <a:gd name="connsiteY16" fmla="*/ 1908223 h 2171700"/>
              <a:gd name="connsiteX17" fmla="*/ 1066001 w 7758901"/>
              <a:gd name="connsiteY17" fmla="*/ 1758951 h 2171700"/>
              <a:gd name="connsiteX18" fmla="*/ 35044 w 7758901"/>
              <a:gd name="connsiteY18" fmla="*/ 2131319 h 2171700"/>
              <a:gd name="connsiteX19" fmla="*/ 445309 w 7758901"/>
              <a:gd name="connsiteY19" fmla="*/ 1369867 h 2171700"/>
              <a:gd name="connsiteX20" fmla="*/ 899779 w 7758901"/>
              <a:gd name="connsiteY20" fmla="*/ 911008 h 2171700"/>
              <a:gd name="connsiteX21" fmla="*/ 1216428 w 7758901"/>
              <a:gd name="connsiteY21" fmla="*/ 331768 h 2171700"/>
              <a:gd name="connsiteX0" fmla="*/ 1055339 w 7597812"/>
              <a:gd name="connsiteY0" fmla="*/ 331768 h 2171700"/>
              <a:gd name="connsiteX1" fmla="*/ 1457369 w 7597812"/>
              <a:gd name="connsiteY1" fmla="*/ 0 h 2171700"/>
              <a:gd name="connsiteX2" fmla="*/ 2179145 w 7597812"/>
              <a:gd name="connsiteY2" fmla="*/ 0 h 2171700"/>
              <a:gd name="connsiteX3" fmla="*/ 2179145 w 7597812"/>
              <a:gd name="connsiteY3" fmla="*/ 0 h 2171700"/>
              <a:gd name="connsiteX4" fmla="*/ 3804745 w 7597812"/>
              <a:gd name="connsiteY4" fmla="*/ 0 h 2171700"/>
              <a:gd name="connsiteX5" fmla="*/ 7235855 w 7597812"/>
              <a:gd name="connsiteY5" fmla="*/ 0 h 2171700"/>
              <a:gd name="connsiteX6" fmla="*/ 7597812 w 7597812"/>
              <a:gd name="connsiteY6" fmla="*/ 361957 h 2171700"/>
              <a:gd name="connsiteX7" fmla="*/ 7597812 w 7597812"/>
              <a:gd name="connsiteY7" fmla="*/ 1266825 h 2171700"/>
              <a:gd name="connsiteX8" fmla="*/ 7597812 w 7597812"/>
              <a:gd name="connsiteY8" fmla="*/ 1266825 h 2171700"/>
              <a:gd name="connsiteX9" fmla="*/ 7597812 w 7597812"/>
              <a:gd name="connsiteY9" fmla="*/ 1809750 h 2171700"/>
              <a:gd name="connsiteX10" fmla="*/ 7597812 w 7597812"/>
              <a:gd name="connsiteY10" fmla="*/ 1809743 h 2171700"/>
              <a:gd name="connsiteX11" fmla="*/ 7235855 w 7597812"/>
              <a:gd name="connsiteY11" fmla="*/ 2171700 h 2171700"/>
              <a:gd name="connsiteX12" fmla="*/ 3804745 w 7597812"/>
              <a:gd name="connsiteY12" fmla="*/ 2171700 h 2171700"/>
              <a:gd name="connsiteX13" fmla="*/ 2179145 w 7597812"/>
              <a:gd name="connsiteY13" fmla="*/ 2171700 h 2171700"/>
              <a:gd name="connsiteX14" fmla="*/ 2179145 w 7597812"/>
              <a:gd name="connsiteY14" fmla="*/ 2171700 h 2171700"/>
              <a:gd name="connsiteX15" fmla="*/ 1457369 w 7597812"/>
              <a:gd name="connsiteY15" fmla="*/ 2171700 h 2171700"/>
              <a:gd name="connsiteX16" fmla="*/ 1070012 w 7597812"/>
              <a:gd name="connsiteY16" fmla="*/ 1908223 h 2171700"/>
              <a:gd name="connsiteX17" fmla="*/ 904912 w 7597812"/>
              <a:gd name="connsiteY17" fmla="*/ 1758951 h 2171700"/>
              <a:gd name="connsiteX18" fmla="*/ 54290 w 7597812"/>
              <a:gd name="connsiteY18" fmla="*/ 1859609 h 2171700"/>
              <a:gd name="connsiteX19" fmla="*/ 284220 w 7597812"/>
              <a:gd name="connsiteY19" fmla="*/ 1369867 h 2171700"/>
              <a:gd name="connsiteX20" fmla="*/ 738690 w 7597812"/>
              <a:gd name="connsiteY20" fmla="*/ 911008 h 2171700"/>
              <a:gd name="connsiteX21" fmla="*/ 1055339 w 7597812"/>
              <a:gd name="connsiteY21" fmla="*/ 331768 h 2171700"/>
              <a:gd name="connsiteX0" fmla="*/ 1055339 w 7597812"/>
              <a:gd name="connsiteY0" fmla="*/ 331768 h 2171700"/>
              <a:gd name="connsiteX1" fmla="*/ 1457369 w 7597812"/>
              <a:gd name="connsiteY1" fmla="*/ 0 h 2171700"/>
              <a:gd name="connsiteX2" fmla="*/ 2179145 w 7597812"/>
              <a:gd name="connsiteY2" fmla="*/ 0 h 2171700"/>
              <a:gd name="connsiteX3" fmla="*/ 2179145 w 7597812"/>
              <a:gd name="connsiteY3" fmla="*/ 0 h 2171700"/>
              <a:gd name="connsiteX4" fmla="*/ 3804745 w 7597812"/>
              <a:gd name="connsiteY4" fmla="*/ 0 h 2171700"/>
              <a:gd name="connsiteX5" fmla="*/ 7235855 w 7597812"/>
              <a:gd name="connsiteY5" fmla="*/ 0 h 2171700"/>
              <a:gd name="connsiteX6" fmla="*/ 7597812 w 7597812"/>
              <a:gd name="connsiteY6" fmla="*/ 361957 h 2171700"/>
              <a:gd name="connsiteX7" fmla="*/ 7597812 w 7597812"/>
              <a:gd name="connsiteY7" fmla="*/ 1266825 h 2171700"/>
              <a:gd name="connsiteX8" fmla="*/ 7597812 w 7597812"/>
              <a:gd name="connsiteY8" fmla="*/ 1266825 h 2171700"/>
              <a:gd name="connsiteX9" fmla="*/ 7597812 w 7597812"/>
              <a:gd name="connsiteY9" fmla="*/ 1809750 h 2171700"/>
              <a:gd name="connsiteX10" fmla="*/ 7597812 w 7597812"/>
              <a:gd name="connsiteY10" fmla="*/ 1809743 h 2171700"/>
              <a:gd name="connsiteX11" fmla="*/ 7235855 w 7597812"/>
              <a:gd name="connsiteY11" fmla="*/ 2171700 h 2171700"/>
              <a:gd name="connsiteX12" fmla="*/ 3804745 w 7597812"/>
              <a:gd name="connsiteY12" fmla="*/ 2171700 h 2171700"/>
              <a:gd name="connsiteX13" fmla="*/ 2179145 w 7597812"/>
              <a:gd name="connsiteY13" fmla="*/ 2171700 h 2171700"/>
              <a:gd name="connsiteX14" fmla="*/ 2179145 w 7597812"/>
              <a:gd name="connsiteY14" fmla="*/ 2171700 h 2171700"/>
              <a:gd name="connsiteX15" fmla="*/ 1457369 w 7597812"/>
              <a:gd name="connsiteY15" fmla="*/ 2171700 h 2171700"/>
              <a:gd name="connsiteX16" fmla="*/ 1070012 w 7597812"/>
              <a:gd name="connsiteY16" fmla="*/ 1908223 h 2171700"/>
              <a:gd name="connsiteX17" fmla="*/ 904912 w 7597812"/>
              <a:gd name="connsiteY17" fmla="*/ 1758951 h 2171700"/>
              <a:gd name="connsiteX18" fmla="*/ 54290 w 7597812"/>
              <a:gd name="connsiteY18" fmla="*/ 1859609 h 2171700"/>
              <a:gd name="connsiteX19" fmla="*/ 284220 w 7597812"/>
              <a:gd name="connsiteY19" fmla="*/ 1369867 h 2171700"/>
              <a:gd name="connsiteX20" fmla="*/ 858914 w 7597812"/>
              <a:gd name="connsiteY20" fmla="*/ 820438 h 2171700"/>
              <a:gd name="connsiteX21" fmla="*/ 1055339 w 7597812"/>
              <a:gd name="connsiteY21" fmla="*/ 331768 h 2171700"/>
              <a:gd name="connsiteX0" fmla="*/ 1095412 w 7597812"/>
              <a:gd name="connsiteY0" fmla="*/ 271388 h 2171700"/>
              <a:gd name="connsiteX1" fmla="*/ 1457369 w 7597812"/>
              <a:gd name="connsiteY1" fmla="*/ 0 h 2171700"/>
              <a:gd name="connsiteX2" fmla="*/ 2179145 w 7597812"/>
              <a:gd name="connsiteY2" fmla="*/ 0 h 2171700"/>
              <a:gd name="connsiteX3" fmla="*/ 2179145 w 7597812"/>
              <a:gd name="connsiteY3" fmla="*/ 0 h 2171700"/>
              <a:gd name="connsiteX4" fmla="*/ 3804745 w 7597812"/>
              <a:gd name="connsiteY4" fmla="*/ 0 h 2171700"/>
              <a:gd name="connsiteX5" fmla="*/ 7235855 w 7597812"/>
              <a:gd name="connsiteY5" fmla="*/ 0 h 2171700"/>
              <a:gd name="connsiteX6" fmla="*/ 7597812 w 7597812"/>
              <a:gd name="connsiteY6" fmla="*/ 361957 h 2171700"/>
              <a:gd name="connsiteX7" fmla="*/ 7597812 w 7597812"/>
              <a:gd name="connsiteY7" fmla="*/ 1266825 h 2171700"/>
              <a:gd name="connsiteX8" fmla="*/ 7597812 w 7597812"/>
              <a:gd name="connsiteY8" fmla="*/ 1266825 h 2171700"/>
              <a:gd name="connsiteX9" fmla="*/ 7597812 w 7597812"/>
              <a:gd name="connsiteY9" fmla="*/ 1809750 h 2171700"/>
              <a:gd name="connsiteX10" fmla="*/ 7597812 w 7597812"/>
              <a:gd name="connsiteY10" fmla="*/ 1809743 h 2171700"/>
              <a:gd name="connsiteX11" fmla="*/ 7235855 w 7597812"/>
              <a:gd name="connsiteY11" fmla="*/ 2171700 h 2171700"/>
              <a:gd name="connsiteX12" fmla="*/ 3804745 w 7597812"/>
              <a:gd name="connsiteY12" fmla="*/ 2171700 h 2171700"/>
              <a:gd name="connsiteX13" fmla="*/ 2179145 w 7597812"/>
              <a:gd name="connsiteY13" fmla="*/ 2171700 h 2171700"/>
              <a:gd name="connsiteX14" fmla="*/ 2179145 w 7597812"/>
              <a:gd name="connsiteY14" fmla="*/ 2171700 h 2171700"/>
              <a:gd name="connsiteX15" fmla="*/ 1457369 w 7597812"/>
              <a:gd name="connsiteY15" fmla="*/ 2171700 h 2171700"/>
              <a:gd name="connsiteX16" fmla="*/ 1070012 w 7597812"/>
              <a:gd name="connsiteY16" fmla="*/ 1908223 h 2171700"/>
              <a:gd name="connsiteX17" fmla="*/ 904912 w 7597812"/>
              <a:gd name="connsiteY17" fmla="*/ 1758951 h 2171700"/>
              <a:gd name="connsiteX18" fmla="*/ 54290 w 7597812"/>
              <a:gd name="connsiteY18" fmla="*/ 1859609 h 2171700"/>
              <a:gd name="connsiteX19" fmla="*/ 284220 w 7597812"/>
              <a:gd name="connsiteY19" fmla="*/ 1369867 h 2171700"/>
              <a:gd name="connsiteX20" fmla="*/ 858914 w 7597812"/>
              <a:gd name="connsiteY20" fmla="*/ 820438 h 2171700"/>
              <a:gd name="connsiteX21" fmla="*/ 1095412 w 7597812"/>
              <a:gd name="connsiteY21" fmla="*/ 271388 h 2171700"/>
              <a:gd name="connsiteX0" fmla="*/ 1080950 w 7583350"/>
              <a:gd name="connsiteY0" fmla="*/ 271388 h 2171700"/>
              <a:gd name="connsiteX1" fmla="*/ 1442907 w 7583350"/>
              <a:gd name="connsiteY1" fmla="*/ 0 h 2171700"/>
              <a:gd name="connsiteX2" fmla="*/ 2164683 w 7583350"/>
              <a:gd name="connsiteY2" fmla="*/ 0 h 2171700"/>
              <a:gd name="connsiteX3" fmla="*/ 2164683 w 7583350"/>
              <a:gd name="connsiteY3" fmla="*/ 0 h 2171700"/>
              <a:gd name="connsiteX4" fmla="*/ 3790283 w 7583350"/>
              <a:gd name="connsiteY4" fmla="*/ 0 h 2171700"/>
              <a:gd name="connsiteX5" fmla="*/ 7221393 w 7583350"/>
              <a:gd name="connsiteY5" fmla="*/ 0 h 2171700"/>
              <a:gd name="connsiteX6" fmla="*/ 7583350 w 7583350"/>
              <a:gd name="connsiteY6" fmla="*/ 361957 h 2171700"/>
              <a:gd name="connsiteX7" fmla="*/ 7583350 w 7583350"/>
              <a:gd name="connsiteY7" fmla="*/ 1266825 h 2171700"/>
              <a:gd name="connsiteX8" fmla="*/ 7583350 w 7583350"/>
              <a:gd name="connsiteY8" fmla="*/ 1266825 h 2171700"/>
              <a:gd name="connsiteX9" fmla="*/ 7583350 w 7583350"/>
              <a:gd name="connsiteY9" fmla="*/ 1809750 h 2171700"/>
              <a:gd name="connsiteX10" fmla="*/ 7583350 w 7583350"/>
              <a:gd name="connsiteY10" fmla="*/ 1809743 h 2171700"/>
              <a:gd name="connsiteX11" fmla="*/ 7221393 w 7583350"/>
              <a:gd name="connsiteY11" fmla="*/ 2171700 h 2171700"/>
              <a:gd name="connsiteX12" fmla="*/ 3790283 w 7583350"/>
              <a:gd name="connsiteY12" fmla="*/ 2171700 h 2171700"/>
              <a:gd name="connsiteX13" fmla="*/ 2164683 w 7583350"/>
              <a:gd name="connsiteY13" fmla="*/ 2171700 h 2171700"/>
              <a:gd name="connsiteX14" fmla="*/ 2164683 w 7583350"/>
              <a:gd name="connsiteY14" fmla="*/ 2171700 h 2171700"/>
              <a:gd name="connsiteX15" fmla="*/ 1442907 w 7583350"/>
              <a:gd name="connsiteY15" fmla="*/ 2171700 h 2171700"/>
              <a:gd name="connsiteX16" fmla="*/ 1055550 w 7583350"/>
              <a:gd name="connsiteY16" fmla="*/ 1908223 h 2171700"/>
              <a:gd name="connsiteX17" fmla="*/ 890450 w 7583350"/>
              <a:gd name="connsiteY17" fmla="*/ 1758951 h 2171700"/>
              <a:gd name="connsiteX18" fmla="*/ 39828 w 7583350"/>
              <a:gd name="connsiteY18" fmla="*/ 1859609 h 2171700"/>
              <a:gd name="connsiteX19" fmla="*/ 389982 w 7583350"/>
              <a:gd name="connsiteY19" fmla="*/ 1309489 h 2171700"/>
              <a:gd name="connsiteX20" fmla="*/ 844452 w 7583350"/>
              <a:gd name="connsiteY20" fmla="*/ 820438 h 2171700"/>
              <a:gd name="connsiteX21" fmla="*/ 1080950 w 7583350"/>
              <a:gd name="connsiteY21" fmla="*/ 271388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583350" h="2171700">
                <a:moveTo>
                  <a:pt x="1080950" y="271388"/>
                </a:moveTo>
                <a:cubicBezTo>
                  <a:pt x="1080950" y="71485"/>
                  <a:pt x="1243004" y="0"/>
                  <a:pt x="1442907" y="0"/>
                </a:cubicBezTo>
                <a:lnTo>
                  <a:pt x="2164683" y="0"/>
                </a:lnTo>
                <a:lnTo>
                  <a:pt x="2164683" y="0"/>
                </a:lnTo>
                <a:lnTo>
                  <a:pt x="3790283" y="0"/>
                </a:lnTo>
                <a:lnTo>
                  <a:pt x="7221393" y="0"/>
                </a:lnTo>
                <a:cubicBezTo>
                  <a:pt x="7421296" y="0"/>
                  <a:pt x="7583350" y="162054"/>
                  <a:pt x="7583350" y="361957"/>
                </a:cubicBezTo>
                <a:lnTo>
                  <a:pt x="7583350" y="1266825"/>
                </a:lnTo>
                <a:lnTo>
                  <a:pt x="7583350" y="1266825"/>
                </a:lnTo>
                <a:lnTo>
                  <a:pt x="7583350" y="1809750"/>
                </a:lnTo>
                <a:lnTo>
                  <a:pt x="7583350" y="1809743"/>
                </a:lnTo>
                <a:cubicBezTo>
                  <a:pt x="7583350" y="2009646"/>
                  <a:pt x="7421296" y="2171700"/>
                  <a:pt x="7221393" y="2171700"/>
                </a:cubicBezTo>
                <a:lnTo>
                  <a:pt x="3790283" y="2171700"/>
                </a:lnTo>
                <a:lnTo>
                  <a:pt x="2164683" y="2171700"/>
                </a:lnTo>
                <a:lnTo>
                  <a:pt x="2164683" y="2171700"/>
                </a:lnTo>
                <a:lnTo>
                  <a:pt x="1442907" y="2171700"/>
                </a:lnTo>
                <a:cubicBezTo>
                  <a:pt x="1243004" y="2171700"/>
                  <a:pt x="1055550" y="2108126"/>
                  <a:pt x="1055550" y="1908223"/>
                </a:cubicBezTo>
                <a:lnTo>
                  <a:pt x="890450" y="1758951"/>
                </a:lnTo>
                <a:cubicBezTo>
                  <a:pt x="633626" y="1550985"/>
                  <a:pt x="171626" y="1803775"/>
                  <a:pt x="39828" y="1859609"/>
                </a:cubicBezTo>
                <a:cubicBezTo>
                  <a:pt x="-110375" y="2001060"/>
                  <a:pt x="199106" y="1467589"/>
                  <a:pt x="389982" y="1309489"/>
                </a:cubicBezTo>
                <a:cubicBezTo>
                  <a:pt x="580858" y="1151389"/>
                  <a:pt x="662500" y="1013581"/>
                  <a:pt x="844452" y="820438"/>
                </a:cubicBezTo>
                <a:cubicBezTo>
                  <a:pt x="920652" y="506115"/>
                  <a:pt x="960726" y="573011"/>
                  <a:pt x="1080950" y="27138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860" b="1" dirty="0">
                <a:solidFill>
                  <a:schemeClr val="tx1"/>
                </a:solidFill>
              </a:rPr>
              <a:t>     Yes, it goes.</a:t>
            </a:r>
          </a:p>
        </p:txBody>
      </p:sp>
      <p:sp>
        <p:nvSpPr>
          <p:cNvPr id="8" name="圆角矩形标注 5"/>
          <p:cNvSpPr/>
          <p:nvPr/>
        </p:nvSpPr>
        <p:spPr>
          <a:xfrm>
            <a:off x="1867051" y="1373745"/>
            <a:ext cx="5609841" cy="1217652"/>
          </a:xfrm>
          <a:custGeom>
            <a:avLst/>
            <a:gdLst>
              <a:gd name="connsiteX0" fmla="*/ 0 w 6502400"/>
              <a:gd name="connsiteY0" fmla="*/ 361957 h 2171700"/>
              <a:gd name="connsiteX1" fmla="*/ 361957 w 6502400"/>
              <a:gd name="connsiteY1" fmla="*/ 0 h 2171700"/>
              <a:gd name="connsiteX2" fmla="*/ 1083733 w 6502400"/>
              <a:gd name="connsiteY2" fmla="*/ 0 h 2171700"/>
              <a:gd name="connsiteX3" fmla="*/ 1083733 w 6502400"/>
              <a:gd name="connsiteY3" fmla="*/ 0 h 2171700"/>
              <a:gd name="connsiteX4" fmla="*/ 2709333 w 6502400"/>
              <a:gd name="connsiteY4" fmla="*/ 0 h 2171700"/>
              <a:gd name="connsiteX5" fmla="*/ 6140443 w 6502400"/>
              <a:gd name="connsiteY5" fmla="*/ 0 h 2171700"/>
              <a:gd name="connsiteX6" fmla="*/ 6502400 w 6502400"/>
              <a:gd name="connsiteY6" fmla="*/ 361957 h 2171700"/>
              <a:gd name="connsiteX7" fmla="*/ 6502400 w 6502400"/>
              <a:gd name="connsiteY7" fmla="*/ 1266825 h 2171700"/>
              <a:gd name="connsiteX8" fmla="*/ 6502400 w 6502400"/>
              <a:gd name="connsiteY8" fmla="*/ 1266825 h 2171700"/>
              <a:gd name="connsiteX9" fmla="*/ 6502400 w 6502400"/>
              <a:gd name="connsiteY9" fmla="*/ 1809750 h 2171700"/>
              <a:gd name="connsiteX10" fmla="*/ 6502400 w 6502400"/>
              <a:gd name="connsiteY10" fmla="*/ 1809743 h 2171700"/>
              <a:gd name="connsiteX11" fmla="*/ 6140443 w 6502400"/>
              <a:gd name="connsiteY11" fmla="*/ 2171700 h 2171700"/>
              <a:gd name="connsiteX12" fmla="*/ 2709333 w 6502400"/>
              <a:gd name="connsiteY12" fmla="*/ 2171700 h 2171700"/>
              <a:gd name="connsiteX13" fmla="*/ 1083733 w 6502400"/>
              <a:gd name="connsiteY13" fmla="*/ 2171700 h 2171700"/>
              <a:gd name="connsiteX14" fmla="*/ 1083733 w 6502400"/>
              <a:gd name="connsiteY14" fmla="*/ 2171700 h 2171700"/>
              <a:gd name="connsiteX15" fmla="*/ 361957 w 6502400"/>
              <a:gd name="connsiteY15" fmla="*/ 2171700 h 2171700"/>
              <a:gd name="connsiteX16" fmla="*/ 0 w 6502400"/>
              <a:gd name="connsiteY16" fmla="*/ 1809743 h 2171700"/>
              <a:gd name="connsiteX17" fmla="*/ 0 w 6502400"/>
              <a:gd name="connsiteY17" fmla="*/ 1809750 h 2171700"/>
              <a:gd name="connsiteX18" fmla="*/ -1011773 w 6502400"/>
              <a:gd name="connsiteY18" fmla="*/ 1236653 h 2171700"/>
              <a:gd name="connsiteX19" fmla="*/ 0 w 6502400"/>
              <a:gd name="connsiteY19" fmla="*/ 1266825 h 2171700"/>
              <a:gd name="connsiteX20" fmla="*/ 0 w 6502400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986373 w 7514173"/>
              <a:gd name="connsiteY16" fmla="*/ 18478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463373" h="2171700">
                <a:moveTo>
                  <a:pt x="960973" y="361957"/>
                </a:moveTo>
                <a:cubicBezTo>
                  <a:pt x="960973" y="162054"/>
                  <a:pt x="1123027" y="0"/>
                  <a:pt x="1322930" y="0"/>
                </a:cubicBezTo>
                <a:lnTo>
                  <a:pt x="2044706" y="0"/>
                </a:lnTo>
                <a:lnTo>
                  <a:pt x="2044706" y="0"/>
                </a:lnTo>
                <a:lnTo>
                  <a:pt x="3670306" y="0"/>
                </a:lnTo>
                <a:lnTo>
                  <a:pt x="7101416" y="0"/>
                </a:lnTo>
                <a:cubicBezTo>
                  <a:pt x="7301319" y="0"/>
                  <a:pt x="7463373" y="162054"/>
                  <a:pt x="7463373" y="361957"/>
                </a:cubicBezTo>
                <a:lnTo>
                  <a:pt x="7463373" y="1266825"/>
                </a:lnTo>
                <a:lnTo>
                  <a:pt x="7463373" y="1266825"/>
                </a:lnTo>
                <a:lnTo>
                  <a:pt x="7463373" y="1809750"/>
                </a:lnTo>
                <a:lnTo>
                  <a:pt x="7463373" y="1809743"/>
                </a:lnTo>
                <a:cubicBezTo>
                  <a:pt x="7463373" y="2009646"/>
                  <a:pt x="7301319" y="2171700"/>
                  <a:pt x="7101416" y="2171700"/>
                </a:cubicBezTo>
                <a:lnTo>
                  <a:pt x="3670306" y="2171700"/>
                </a:lnTo>
                <a:lnTo>
                  <a:pt x="2044706" y="2171700"/>
                </a:lnTo>
                <a:lnTo>
                  <a:pt x="2044706" y="2171700"/>
                </a:lnTo>
                <a:lnTo>
                  <a:pt x="1322930" y="2171700"/>
                </a:lnTo>
                <a:cubicBezTo>
                  <a:pt x="1123027" y="2171700"/>
                  <a:pt x="935573" y="2047746"/>
                  <a:pt x="935573" y="1847843"/>
                </a:cubicBezTo>
                <a:lnTo>
                  <a:pt x="770473" y="1758950"/>
                </a:lnTo>
                <a:cubicBezTo>
                  <a:pt x="513649" y="1550984"/>
                  <a:pt x="91724" y="1381119"/>
                  <a:pt x="0" y="1135053"/>
                </a:cubicBezTo>
                <a:cubicBezTo>
                  <a:pt x="485424" y="1229777"/>
                  <a:pt x="589849" y="1146701"/>
                  <a:pt x="884773" y="1152525"/>
                </a:cubicBezTo>
                <a:cubicBezTo>
                  <a:pt x="960973" y="838202"/>
                  <a:pt x="960973" y="663580"/>
                  <a:pt x="960973" y="36195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860" b="1" dirty="0">
                <a:solidFill>
                  <a:srgbClr val="C00000"/>
                </a:solidFill>
              </a:rPr>
              <a:t>       What about you?</a:t>
            </a:r>
            <a:endParaRPr lang="zh-CN" altLang="en-US" sz="4860" b="1" dirty="0">
              <a:solidFill>
                <a:srgbClr val="C00000"/>
              </a:solidFill>
            </a:endParaRPr>
          </a:p>
        </p:txBody>
      </p:sp>
      <p:sp>
        <p:nvSpPr>
          <p:cNvPr id="9" name="圆角矩形标注 5"/>
          <p:cNvSpPr/>
          <p:nvPr/>
        </p:nvSpPr>
        <p:spPr>
          <a:xfrm>
            <a:off x="1987481" y="3430080"/>
            <a:ext cx="5609841" cy="1217652"/>
          </a:xfrm>
          <a:custGeom>
            <a:avLst/>
            <a:gdLst>
              <a:gd name="connsiteX0" fmla="*/ 0 w 6502400"/>
              <a:gd name="connsiteY0" fmla="*/ 361957 h 2171700"/>
              <a:gd name="connsiteX1" fmla="*/ 361957 w 6502400"/>
              <a:gd name="connsiteY1" fmla="*/ 0 h 2171700"/>
              <a:gd name="connsiteX2" fmla="*/ 1083733 w 6502400"/>
              <a:gd name="connsiteY2" fmla="*/ 0 h 2171700"/>
              <a:gd name="connsiteX3" fmla="*/ 1083733 w 6502400"/>
              <a:gd name="connsiteY3" fmla="*/ 0 h 2171700"/>
              <a:gd name="connsiteX4" fmla="*/ 2709333 w 6502400"/>
              <a:gd name="connsiteY4" fmla="*/ 0 h 2171700"/>
              <a:gd name="connsiteX5" fmla="*/ 6140443 w 6502400"/>
              <a:gd name="connsiteY5" fmla="*/ 0 h 2171700"/>
              <a:gd name="connsiteX6" fmla="*/ 6502400 w 6502400"/>
              <a:gd name="connsiteY6" fmla="*/ 361957 h 2171700"/>
              <a:gd name="connsiteX7" fmla="*/ 6502400 w 6502400"/>
              <a:gd name="connsiteY7" fmla="*/ 1266825 h 2171700"/>
              <a:gd name="connsiteX8" fmla="*/ 6502400 w 6502400"/>
              <a:gd name="connsiteY8" fmla="*/ 1266825 h 2171700"/>
              <a:gd name="connsiteX9" fmla="*/ 6502400 w 6502400"/>
              <a:gd name="connsiteY9" fmla="*/ 1809750 h 2171700"/>
              <a:gd name="connsiteX10" fmla="*/ 6502400 w 6502400"/>
              <a:gd name="connsiteY10" fmla="*/ 1809743 h 2171700"/>
              <a:gd name="connsiteX11" fmla="*/ 6140443 w 6502400"/>
              <a:gd name="connsiteY11" fmla="*/ 2171700 h 2171700"/>
              <a:gd name="connsiteX12" fmla="*/ 2709333 w 6502400"/>
              <a:gd name="connsiteY12" fmla="*/ 2171700 h 2171700"/>
              <a:gd name="connsiteX13" fmla="*/ 1083733 w 6502400"/>
              <a:gd name="connsiteY13" fmla="*/ 2171700 h 2171700"/>
              <a:gd name="connsiteX14" fmla="*/ 1083733 w 6502400"/>
              <a:gd name="connsiteY14" fmla="*/ 2171700 h 2171700"/>
              <a:gd name="connsiteX15" fmla="*/ 361957 w 6502400"/>
              <a:gd name="connsiteY15" fmla="*/ 2171700 h 2171700"/>
              <a:gd name="connsiteX16" fmla="*/ 0 w 6502400"/>
              <a:gd name="connsiteY16" fmla="*/ 1809743 h 2171700"/>
              <a:gd name="connsiteX17" fmla="*/ 0 w 6502400"/>
              <a:gd name="connsiteY17" fmla="*/ 1809750 h 2171700"/>
              <a:gd name="connsiteX18" fmla="*/ -1011773 w 6502400"/>
              <a:gd name="connsiteY18" fmla="*/ 1236653 h 2171700"/>
              <a:gd name="connsiteX19" fmla="*/ 0 w 6502400"/>
              <a:gd name="connsiteY19" fmla="*/ 1266825 h 2171700"/>
              <a:gd name="connsiteX20" fmla="*/ 0 w 6502400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986373 w 7514173"/>
              <a:gd name="connsiteY16" fmla="*/ 18478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463373" h="2171700">
                <a:moveTo>
                  <a:pt x="960973" y="361957"/>
                </a:moveTo>
                <a:cubicBezTo>
                  <a:pt x="960973" y="162054"/>
                  <a:pt x="1123027" y="0"/>
                  <a:pt x="1322930" y="0"/>
                </a:cubicBezTo>
                <a:lnTo>
                  <a:pt x="2044706" y="0"/>
                </a:lnTo>
                <a:lnTo>
                  <a:pt x="2044706" y="0"/>
                </a:lnTo>
                <a:lnTo>
                  <a:pt x="3670306" y="0"/>
                </a:lnTo>
                <a:lnTo>
                  <a:pt x="7101416" y="0"/>
                </a:lnTo>
                <a:cubicBezTo>
                  <a:pt x="7301319" y="0"/>
                  <a:pt x="7463373" y="162054"/>
                  <a:pt x="7463373" y="361957"/>
                </a:cubicBezTo>
                <a:lnTo>
                  <a:pt x="7463373" y="1266825"/>
                </a:lnTo>
                <a:lnTo>
                  <a:pt x="7463373" y="1266825"/>
                </a:lnTo>
                <a:lnTo>
                  <a:pt x="7463373" y="1809750"/>
                </a:lnTo>
                <a:lnTo>
                  <a:pt x="7463373" y="1809743"/>
                </a:lnTo>
                <a:cubicBezTo>
                  <a:pt x="7463373" y="2009646"/>
                  <a:pt x="7301319" y="2171700"/>
                  <a:pt x="7101416" y="2171700"/>
                </a:cubicBezTo>
                <a:lnTo>
                  <a:pt x="3670306" y="2171700"/>
                </a:lnTo>
                <a:lnTo>
                  <a:pt x="2044706" y="2171700"/>
                </a:lnTo>
                <a:lnTo>
                  <a:pt x="2044706" y="2171700"/>
                </a:lnTo>
                <a:lnTo>
                  <a:pt x="1322930" y="2171700"/>
                </a:lnTo>
                <a:cubicBezTo>
                  <a:pt x="1123027" y="2171700"/>
                  <a:pt x="935573" y="2047746"/>
                  <a:pt x="935573" y="1847843"/>
                </a:cubicBezTo>
                <a:lnTo>
                  <a:pt x="770473" y="1758950"/>
                </a:lnTo>
                <a:cubicBezTo>
                  <a:pt x="513649" y="1550984"/>
                  <a:pt x="91724" y="1381119"/>
                  <a:pt x="0" y="1135053"/>
                </a:cubicBezTo>
                <a:cubicBezTo>
                  <a:pt x="485424" y="1229777"/>
                  <a:pt x="589849" y="1146701"/>
                  <a:pt x="884773" y="1152525"/>
                </a:cubicBezTo>
                <a:cubicBezTo>
                  <a:pt x="960973" y="838202"/>
                  <a:pt x="960973" y="663580"/>
                  <a:pt x="960973" y="36195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860" b="1" dirty="0">
                <a:solidFill>
                  <a:schemeClr val="tx1"/>
                </a:solidFill>
              </a:rPr>
              <a:t>     It goes for me too.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667" y1="45667" x2="36333" y2="49667"/>
                        <a14:foregroundMark x1="62000" y1="22000" x2="70333" y2="30333"/>
                        <a14:foregroundMark x1="21000" y1="48333" x2="40333" y2="41667"/>
                        <a14:foregroundMark x1="51667" y1="25667" x2="51667" y2="25667"/>
                        <a14:foregroundMark x1="42667" y1="75000" x2="70333" y2="67333"/>
                        <a14:foregroundMark x1="69667" y1="60000" x2="59000" y2="69667"/>
                        <a14:foregroundMark x1="37333" y1="55667" x2="38667" y2="50667"/>
                        <a14:foregroundMark x1="26000" y1="55667" x2="26667" y2="49333"/>
                        <a14:foregroundMark x1="58667" y1="37000" x2="58667" y2="29667"/>
                        <a14:foregroundMark x1="71333" y1="38333" x2="68667" y2="32000"/>
                        <a14:foregroundMark x1="57000" y1="38333" x2="57000" y2="38333"/>
                        <a14:foregroundMark x1="70000" y1="40667" x2="70000" y2="40667"/>
                        <a14:foregroundMark x1="83333" y1="24667" x2="83333" y2="24667"/>
                        <a14:foregroundMark x1="83000" y1="23333" x2="83000" y2="23333"/>
                        <a14:foregroundMark x1="72000" y1="18333" x2="72000" y2="18333"/>
                        <a14:foregroundMark x1="62667" y1="17000" x2="62667" y2="17000"/>
                        <a14:foregroundMark x1="58333" y1="16333" x2="58333" y2="16333"/>
                        <a14:foregroundMark x1="71667" y1="60667" x2="71667" y2="60667"/>
                      </a14:backgroundRemoval>
                    </a14:imgEffect>
                  </a14:imgLayer>
                </a14:imgProps>
              </a:ext>
            </a:extLst>
          </a:blip>
          <a:srcRect l="35606" t="53067" r="16926" b="10399"/>
          <a:stretch/>
        </p:blipFill>
        <p:spPr>
          <a:xfrm rot="19260708" flipH="1">
            <a:off x="638087" y="3475247"/>
            <a:ext cx="1464684" cy="1127313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693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8" presetClass="path" presetSubtype="0" accel="50000" decel="50000" autoRev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0.00556 L -0.0614 0.09889 L -0.1189 -0.00556 L -0.18047 0.09889 L -0.24172 -0.00556 L -0.29937 0.09889 L -0.36093 -0.00556 L -0.41843 0.09889 L -0.47953 -0.00556 L -0.54093 0.09889 L -0.59843 -0.00556 L -0.66 0.09889 L -0.71765 -0.00556 L -0.7789 0.09889 L -0.84047 -0.00556 L -0.89781 0.09889 L -0.95906 -0.00556 " pathEditMode="relative" rAng="0" ptsTypes="AAAAAAAAAAAAAAAAA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53" y="522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75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75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25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750"/>
                            </p:stCondLst>
                            <p:childTnLst>
                              <p:par>
                                <p:cTn id="6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250"/>
                            </p:stCondLst>
                            <p:childTnLst>
                              <p:par>
                                <p:cTn id="73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3" grpId="4" animBg="1"/>
      <p:bldP spid="6" grpId="0" animBg="1"/>
      <p:bldP spid="6" grpId="1" animBg="1"/>
      <p:bldP spid="8" grpId="0" animBg="1"/>
      <p:bldP spid="8" grpId="1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97" y="375557"/>
            <a:ext cx="6600825" cy="30861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5667" y1="45667" x2="36333" y2="49667"/>
                        <a14:foregroundMark x1="62000" y1="22000" x2="70333" y2="30333"/>
                        <a14:foregroundMark x1="21000" y1="48333" x2="40333" y2="41667"/>
                        <a14:foregroundMark x1="51667" y1="25667" x2="51667" y2="25667"/>
                        <a14:foregroundMark x1="42667" y1="75000" x2="70333" y2="67333"/>
                        <a14:foregroundMark x1="69667" y1="60000" x2="59000" y2="69667"/>
                        <a14:foregroundMark x1="37333" y1="55667" x2="38667" y2="50667"/>
                        <a14:foregroundMark x1="26000" y1="55667" x2="26667" y2="49333"/>
                        <a14:foregroundMark x1="58667" y1="37000" x2="58667" y2="29667"/>
                        <a14:foregroundMark x1="71333" y1="38333" x2="68667" y2="32000"/>
                        <a14:foregroundMark x1="57000" y1="38333" x2="57000" y2="38333"/>
                        <a14:foregroundMark x1="70000" y1="40667" x2="70000" y2="40667"/>
                        <a14:foregroundMark x1="83333" y1="24667" x2="83333" y2="24667"/>
                        <a14:foregroundMark x1="83000" y1="23333" x2="83000" y2="23333"/>
                        <a14:foregroundMark x1="72000" y1="18333" x2="72000" y2="18333"/>
                        <a14:foregroundMark x1="62667" y1="17000" x2="62667" y2="17000"/>
                        <a14:foregroundMark x1="58333" y1="16333" x2="58333" y2="16333"/>
                        <a14:foregroundMark x1="71667" y1="60667" x2="71667" y2="60667"/>
                      </a14:backgroundRemoval>
                    </a14:imgEffect>
                  </a14:imgLayer>
                </a14:imgProps>
              </a:ext>
            </a:extLst>
          </a:blip>
          <a:srcRect l="46636" t="7823" r="12297" b="52711"/>
          <a:stretch/>
        </p:blipFill>
        <p:spPr>
          <a:xfrm>
            <a:off x="7571125" y="1452988"/>
            <a:ext cx="1056132" cy="1014984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5667" y1="45667" x2="36333" y2="49667"/>
                        <a14:foregroundMark x1="62000" y1="22000" x2="70333" y2="30333"/>
                        <a14:foregroundMark x1="21000" y1="48333" x2="40333" y2="41667"/>
                        <a14:foregroundMark x1="51667" y1="25667" x2="51667" y2="25667"/>
                        <a14:foregroundMark x1="42667" y1="75000" x2="70333" y2="67333"/>
                        <a14:foregroundMark x1="69667" y1="60000" x2="59000" y2="69667"/>
                        <a14:foregroundMark x1="37333" y1="55667" x2="38667" y2="50667"/>
                        <a14:foregroundMark x1="26000" y1="55667" x2="26667" y2="49333"/>
                        <a14:foregroundMark x1="58667" y1="37000" x2="58667" y2="29667"/>
                        <a14:foregroundMark x1="71333" y1="38333" x2="68667" y2="32000"/>
                        <a14:foregroundMark x1="57000" y1="38333" x2="57000" y2="38333"/>
                        <a14:foregroundMark x1="70000" y1="40667" x2="70000" y2="40667"/>
                        <a14:foregroundMark x1="83333" y1="24667" x2="83333" y2="24667"/>
                        <a14:foregroundMark x1="83000" y1="23333" x2="83000" y2="23333"/>
                        <a14:foregroundMark x1="72000" y1="18333" x2="72000" y2="18333"/>
                        <a14:foregroundMark x1="62667" y1="17000" x2="62667" y2="17000"/>
                        <a14:foregroundMark x1="58333" y1="16333" x2="58333" y2="16333"/>
                        <a14:foregroundMark x1="71667" y1="60667" x2="71667" y2="60667"/>
                      </a14:backgroundRemoval>
                    </a14:imgEffect>
                  </a14:imgLayer>
                </a14:imgProps>
              </a:ext>
            </a:extLst>
          </a:blip>
          <a:srcRect t="33867" r="49496" b="39200"/>
          <a:stretch/>
        </p:blipFill>
        <p:spPr>
          <a:xfrm rot="1210586">
            <a:off x="7449771" y="1065082"/>
            <a:ext cx="1298839" cy="692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5667" y1="45667" x2="36333" y2="49667"/>
                        <a14:foregroundMark x1="62000" y1="22000" x2="70333" y2="30333"/>
                        <a14:foregroundMark x1="21000" y1="48333" x2="40333" y2="41667"/>
                        <a14:foregroundMark x1="51667" y1="25667" x2="51667" y2="25667"/>
                        <a14:foregroundMark x1="42667" y1="75000" x2="70333" y2="67333"/>
                        <a14:foregroundMark x1="69667" y1="60000" x2="59000" y2="69667"/>
                        <a14:foregroundMark x1="37333" y1="55667" x2="38667" y2="50667"/>
                        <a14:foregroundMark x1="26000" y1="55667" x2="26667" y2="49333"/>
                        <a14:foregroundMark x1="58667" y1="37000" x2="58667" y2="29667"/>
                        <a14:foregroundMark x1="71333" y1="38333" x2="68667" y2="32000"/>
                        <a14:foregroundMark x1="57000" y1="38333" x2="57000" y2="38333"/>
                        <a14:foregroundMark x1="70000" y1="40667" x2="70000" y2="40667"/>
                        <a14:foregroundMark x1="83333" y1="24667" x2="83333" y2="24667"/>
                        <a14:foregroundMark x1="83000" y1="23333" x2="83000" y2="23333"/>
                        <a14:foregroundMark x1="72000" y1="18333" x2="72000" y2="18333"/>
                        <a14:foregroundMark x1="62667" y1="17000" x2="62667" y2="17000"/>
                        <a14:foregroundMark x1="58333" y1="16333" x2="58333" y2="16333"/>
                        <a14:foregroundMark x1="71667" y1="60667" x2="71667" y2="60667"/>
                      </a14:backgroundRemoval>
                    </a14:imgEffect>
                  </a14:imgLayer>
                </a14:imgProps>
              </a:ext>
            </a:extLst>
          </a:blip>
          <a:srcRect l="35606" t="53067" r="16926" b="10399"/>
          <a:stretch/>
        </p:blipFill>
        <p:spPr>
          <a:xfrm rot="1661385">
            <a:off x="7366850" y="2089481"/>
            <a:ext cx="1464684" cy="1127313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2185071" y="5143500"/>
            <a:ext cx="5097742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40" b="1" dirty="0"/>
              <a:t>Nothing new, can't complain</a:t>
            </a:r>
            <a:endParaRPr lang="zh-CN" altLang="zh-CN" sz="3240" b="1" dirty="0"/>
          </a:p>
        </p:txBody>
      </p:sp>
    </p:spTree>
    <p:extLst>
      <p:ext uri="{BB962C8B-B14F-4D97-AF65-F5344CB8AC3E}">
        <p14:creationId xmlns:p14="http://schemas.microsoft.com/office/powerpoint/2010/main" val="389938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âblue Skies cartoonâçå¾çæç´¢ç»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06" y="2108026"/>
            <a:ext cx="4001924" cy="2723404"/>
          </a:xfrm>
          <a:prstGeom prst="clou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1001" flipH="1">
            <a:off x="5297363" y="2424620"/>
            <a:ext cx="3437567" cy="2534992"/>
          </a:xfrm>
          <a:prstGeom prst="clou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41798">
            <a:off x="2985436" y="30027"/>
            <a:ext cx="3677840" cy="2364119"/>
          </a:xfrm>
          <a:prstGeom prst="clou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03034" y="938384"/>
            <a:ext cx="2540375" cy="58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2296" tIns="41148" rIns="82296" bIns="41148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40" b="1" dirty="0">
                <a:latin typeface="Calibri" panose="020F0502020204030204" pitchFamily="34" charset="0"/>
                <a:ea typeface="宋体" panose="02010600030101010101" pitchFamily="2" charset="-122"/>
              </a:rPr>
              <a:t>Skies are blue</a:t>
            </a:r>
            <a:endParaRPr lang="en-US" altLang="zh-CN" sz="3240" b="1" dirty="0">
              <a:latin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173410" y="1872318"/>
            <a:ext cx="297059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40" b="1" dirty="0">
                <a:solidFill>
                  <a:prstClr val="black"/>
                </a:solidFill>
                <a:latin typeface="Calibri" panose="020F0502020204030204" pitchFamily="34" charset="0"/>
              </a:rPr>
              <a:t>sunshine or rain</a:t>
            </a:r>
            <a:endParaRPr lang="en-US" altLang="zh-CN" sz="324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84055" y="3299865"/>
            <a:ext cx="318625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40" b="1" dirty="0">
                <a:solidFill>
                  <a:prstClr val="black"/>
                </a:solidFill>
                <a:latin typeface="Calibri" panose="020F0502020204030204" pitchFamily="34" charset="0"/>
              </a:rPr>
              <a:t>Something to eat</a:t>
            </a:r>
            <a:endParaRPr lang="en-US" altLang="zh-CN" sz="324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039544" y="3330820"/>
            <a:ext cx="282257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40" b="1" dirty="0">
                <a:solidFill>
                  <a:prstClr val="black"/>
                </a:solidFill>
              </a:rPr>
              <a:t>watch a show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0035" y="1165365"/>
            <a:ext cx="2300823" cy="230436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8592" y="1229233"/>
            <a:ext cx="2533901" cy="224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6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an dir="u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0" grpId="0"/>
      <p:bldP spid="10" grpId="1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033233" y="4539565"/>
            <a:ext cx="5421612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40" b="1" dirty="0"/>
              <a:t>After that, I'll sleep like a baby</a:t>
            </a:r>
            <a:endParaRPr lang="zh-CN" altLang="zh-CN" sz="324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324823"/>
            <a:ext cx="3429000" cy="29660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442" y="1654096"/>
            <a:ext cx="2848519" cy="24725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0" b="96595" l="0" r="96462">
                        <a14:foregroundMark x1="16923" y1="77957" x2="49692" y2="59677"/>
                        <a14:foregroundMark x1="10769" y1="77599" x2="36615" y2="59319"/>
                        <a14:foregroundMark x1="13385" y1="67563" x2="55846" y2="86022"/>
                        <a14:foregroundMark x1="36615" y1="90502" x2="50462" y2="86918"/>
                        <a14:foregroundMark x1="21385" y1="85842" x2="41077" y2="80645"/>
                        <a14:foregroundMark x1="29846" y1="76165" x2="16000" y2="80287"/>
                        <a14:foregroundMark x1="6615" y1="68280" x2="17077" y2="80645"/>
                        <a14:foregroundMark x1="9077" y1="69713" x2="27692" y2="59857"/>
                        <a14:foregroundMark x1="52923" y1="89068" x2="72462" y2="72939"/>
                        <a14:foregroundMark x1="51077" y1="81183" x2="57385" y2="71147"/>
                        <a14:foregroundMark x1="66154" y1="23297" x2="68462" y2="19534"/>
                        <a14:foregroundMark x1="32308" y1="89606" x2="42923" y2="62007"/>
                        <a14:foregroundMark x1="28615" y1="83692" x2="28769" y2="73477"/>
                        <a14:foregroundMark x1="70000" y1="52688" x2="76462" y2="55197"/>
                        <a14:foregroundMark x1="63692" y1="18638" x2="69846" y2="18638"/>
                        <a14:foregroundMark x1="64615" y1="26344" x2="64615" y2="26344"/>
                        <a14:foregroundMark x1="68308" y1="25269" x2="70308" y2="25448"/>
                        <a14:foregroundMark x1="66462" y1="23118" x2="64615" y2="24373"/>
                        <a14:foregroundMark x1="61692" y1="18996" x2="63692" y2="18996"/>
                        <a14:foregroundMark x1="64615" y1="25986" x2="71385" y2="25269"/>
                        <a14:foregroundMark x1="72308" y1="10932" x2="77538" y2="10036"/>
                        <a14:foregroundMark x1="77538" y1="10394" x2="74000" y2="15591"/>
                        <a14:foregroundMark x1="74615" y1="15771" x2="78462" y2="15054"/>
                        <a14:foregroundMark x1="81538" y1="5914" x2="86308" y2="4301"/>
                        <a14:foregroundMark x1="86308" y1="4301" x2="83692" y2="8961"/>
                        <a14:foregroundMark x1="45846" y1="20072" x2="45846" y2="20072"/>
                        <a14:foregroundMark x1="48000" y1="20251" x2="48000" y2="20251"/>
                        <a14:foregroundMark x1="64154" y1="34409" x2="64154" y2="34409"/>
                        <a14:foregroundMark x1="64615" y1="39427" x2="64615" y2="39427"/>
                        <a14:foregroundMark x1="71385" y1="45520" x2="71385" y2="45520"/>
                        <a14:foregroundMark x1="46923" y1="78495" x2="46923" y2="78495"/>
                        <a14:foregroundMark x1="40000" y1="83692" x2="40000" y2="83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8285" y="1792173"/>
            <a:ext cx="2635275" cy="226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38835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2.5E-6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-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-0.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3.75E-6 -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D003"/>
            </a:gs>
            <a:gs pos="100000">
              <a:srgbClr val="E3884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667" y1="45667" x2="36333" y2="49667"/>
                        <a14:foregroundMark x1="62000" y1="22000" x2="70333" y2="30333"/>
                        <a14:foregroundMark x1="21000" y1="48333" x2="40333" y2="41667"/>
                        <a14:foregroundMark x1="51667" y1="25667" x2="51667" y2="25667"/>
                        <a14:foregroundMark x1="42667" y1="75000" x2="70333" y2="67333"/>
                        <a14:foregroundMark x1="69667" y1="60000" x2="59000" y2="69667"/>
                        <a14:foregroundMark x1="37333" y1="55667" x2="38667" y2="50667"/>
                        <a14:foregroundMark x1="26000" y1="55667" x2="26667" y2="49333"/>
                        <a14:foregroundMark x1="58667" y1="37000" x2="58667" y2="29667"/>
                        <a14:foregroundMark x1="71333" y1="38333" x2="68667" y2="32000"/>
                        <a14:foregroundMark x1="57000" y1="38333" x2="57000" y2="38333"/>
                        <a14:foregroundMark x1="70000" y1="40667" x2="70000" y2="40667"/>
                        <a14:foregroundMark x1="83333" y1="24667" x2="83333" y2="24667"/>
                        <a14:foregroundMark x1="83000" y1="23333" x2="83000" y2="23333"/>
                        <a14:foregroundMark x1="72000" y1="18333" x2="72000" y2="18333"/>
                        <a14:foregroundMark x1="62667" y1="17000" x2="62667" y2="17000"/>
                        <a14:foregroundMark x1="58333" y1="16333" x2="58333" y2="16333"/>
                        <a14:foregroundMark x1="71667" y1="60667" x2="71667" y2="60667"/>
                      </a14:backgroundRemoval>
                    </a14:imgEffect>
                  </a14:imgLayer>
                </a14:imgProps>
              </a:ext>
            </a:extLst>
          </a:blip>
          <a:srcRect t="33867" r="49496" b="39200"/>
          <a:stretch/>
        </p:blipFill>
        <p:spPr>
          <a:xfrm flipH="1">
            <a:off x="793318" y="1271472"/>
            <a:ext cx="1298839" cy="692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圆角矩形标注 5"/>
          <p:cNvSpPr/>
          <p:nvPr/>
        </p:nvSpPr>
        <p:spPr>
          <a:xfrm>
            <a:off x="2139897" y="767696"/>
            <a:ext cx="6299562" cy="1149122"/>
          </a:xfrm>
          <a:custGeom>
            <a:avLst/>
            <a:gdLst>
              <a:gd name="connsiteX0" fmla="*/ 0 w 6502400"/>
              <a:gd name="connsiteY0" fmla="*/ 361957 h 2171700"/>
              <a:gd name="connsiteX1" fmla="*/ 361957 w 6502400"/>
              <a:gd name="connsiteY1" fmla="*/ 0 h 2171700"/>
              <a:gd name="connsiteX2" fmla="*/ 1083733 w 6502400"/>
              <a:gd name="connsiteY2" fmla="*/ 0 h 2171700"/>
              <a:gd name="connsiteX3" fmla="*/ 1083733 w 6502400"/>
              <a:gd name="connsiteY3" fmla="*/ 0 h 2171700"/>
              <a:gd name="connsiteX4" fmla="*/ 2709333 w 6502400"/>
              <a:gd name="connsiteY4" fmla="*/ 0 h 2171700"/>
              <a:gd name="connsiteX5" fmla="*/ 6140443 w 6502400"/>
              <a:gd name="connsiteY5" fmla="*/ 0 h 2171700"/>
              <a:gd name="connsiteX6" fmla="*/ 6502400 w 6502400"/>
              <a:gd name="connsiteY6" fmla="*/ 361957 h 2171700"/>
              <a:gd name="connsiteX7" fmla="*/ 6502400 w 6502400"/>
              <a:gd name="connsiteY7" fmla="*/ 1266825 h 2171700"/>
              <a:gd name="connsiteX8" fmla="*/ 6502400 w 6502400"/>
              <a:gd name="connsiteY8" fmla="*/ 1266825 h 2171700"/>
              <a:gd name="connsiteX9" fmla="*/ 6502400 w 6502400"/>
              <a:gd name="connsiteY9" fmla="*/ 1809750 h 2171700"/>
              <a:gd name="connsiteX10" fmla="*/ 6502400 w 6502400"/>
              <a:gd name="connsiteY10" fmla="*/ 1809743 h 2171700"/>
              <a:gd name="connsiteX11" fmla="*/ 6140443 w 6502400"/>
              <a:gd name="connsiteY11" fmla="*/ 2171700 h 2171700"/>
              <a:gd name="connsiteX12" fmla="*/ 2709333 w 6502400"/>
              <a:gd name="connsiteY12" fmla="*/ 2171700 h 2171700"/>
              <a:gd name="connsiteX13" fmla="*/ 1083733 w 6502400"/>
              <a:gd name="connsiteY13" fmla="*/ 2171700 h 2171700"/>
              <a:gd name="connsiteX14" fmla="*/ 1083733 w 6502400"/>
              <a:gd name="connsiteY14" fmla="*/ 2171700 h 2171700"/>
              <a:gd name="connsiteX15" fmla="*/ 361957 w 6502400"/>
              <a:gd name="connsiteY15" fmla="*/ 2171700 h 2171700"/>
              <a:gd name="connsiteX16" fmla="*/ 0 w 6502400"/>
              <a:gd name="connsiteY16" fmla="*/ 1809743 h 2171700"/>
              <a:gd name="connsiteX17" fmla="*/ 0 w 6502400"/>
              <a:gd name="connsiteY17" fmla="*/ 1809750 h 2171700"/>
              <a:gd name="connsiteX18" fmla="*/ -1011773 w 6502400"/>
              <a:gd name="connsiteY18" fmla="*/ 1236653 h 2171700"/>
              <a:gd name="connsiteX19" fmla="*/ 0 w 6502400"/>
              <a:gd name="connsiteY19" fmla="*/ 1266825 h 2171700"/>
              <a:gd name="connsiteX20" fmla="*/ 0 w 6502400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986373 w 7514173"/>
              <a:gd name="connsiteY16" fmla="*/ 18478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463373" h="2171700">
                <a:moveTo>
                  <a:pt x="960973" y="361957"/>
                </a:moveTo>
                <a:cubicBezTo>
                  <a:pt x="960973" y="162054"/>
                  <a:pt x="1123027" y="0"/>
                  <a:pt x="1322930" y="0"/>
                </a:cubicBezTo>
                <a:lnTo>
                  <a:pt x="2044706" y="0"/>
                </a:lnTo>
                <a:lnTo>
                  <a:pt x="2044706" y="0"/>
                </a:lnTo>
                <a:lnTo>
                  <a:pt x="3670306" y="0"/>
                </a:lnTo>
                <a:lnTo>
                  <a:pt x="7101416" y="0"/>
                </a:lnTo>
                <a:cubicBezTo>
                  <a:pt x="7301319" y="0"/>
                  <a:pt x="7463373" y="162054"/>
                  <a:pt x="7463373" y="361957"/>
                </a:cubicBezTo>
                <a:lnTo>
                  <a:pt x="7463373" y="1266825"/>
                </a:lnTo>
                <a:lnTo>
                  <a:pt x="7463373" y="1266825"/>
                </a:lnTo>
                <a:lnTo>
                  <a:pt x="7463373" y="1809750"/>
                </a:lnTo>
                <a:lnTo>
                  <a:pt x="7463373" y="1809743"/>
                </a:lnTo>
                <a:cubicBezTo>
                  <a:pt x="7463373" y="2009646"/>
                  <a:pt x="7301319" y="2171700"/>
                  <a:pt x="7101416" y="2171700"/>
                </a:cubicBezTo>
                <a:lnTo>
                  <a:pt x="3670306" y="2171700"/>
                </a:lnTo>
                <a:lnTo>
                  <a:pt x="2044706" y="2171700"/>
                </a:lnTo>
                <a:lnTo>
                  <a:pt x="2044706" y="2171700"/>
                </a:lnTo>
                <a:lnTo>
                  <a:pt x="1322930" y="2171700"/>
                </a:lnTo>
                <a:cubicBezTo>
                  <a:pt x="1123027" y="2171700"/>
                  <a:pt x="935573" y="2047746"/>
                  <a:pt x="935573" y="1847843"/>
                </a:cubicBezTo>
                <a:lnTo>
                  <a:pt x="770473" y="1758950"/>
                </a:lnTo>
                <a:cubicBezTo>
                  <a:pt x="513649" y="1550984"/>
                  <a:pt x="91724" y="1381119"/>
                  <a:pt x="0" y="1135053"/>
                </a:cubicBezTo>
                <a:cubicBezTo>
                  <a:pt x="485424" y="1229777"/>
                  <a:pt x="589849" y="1146701"/>
                  <a:pt x="884773" y="1152525"/>
                </a:cubicBezTo>
                <a:cubicBezTo>
                  <a:pt x="960973" y="838202"/>
                  <a:pt x="960973" y="663580"/>
                  <a:pt x="960973" y="36195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860" b="1" dirty="0">
                <a:solidFill>
                  <a:schemeClr val="tx1"/>
                </a:solidFill>
              </a:rPr>
              <a:t>       What are you up to?</a:t>
            </a:r>
            <a:endParaRPr lang="zh-CN" altLang="en-US" sz="4860" b="1" dirty="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667" y1="45667" x2="36333" y2="49667"/>
                        <a14:foregroundMark x1="62000" y1="22000" x2="70333" y2="30333"/>
                        <a14:foregroundMark x1="21000" y1="48333" x2="40333" y2="41667"/>
                        <a14:foregroundMark x1="51667" y1="25667" x2="51667" y2="25667"/>
                        <a14:foregroundMark x1="42667" y1="75000" x2="70333" y2="67333"/>
                        <a14:foregroundMark x1="69667" y1="60000" x2="59000" y2="69667"/>
                        <a14:foregroundMark x1="37333" y1="55667" x2="38667" y2="50667"/>
                        <a14:foregroundMark x1="26000" y1="55667" x2="26667" y2="49333"/>
                        <a14:foregroundMark x1="58667" y1="37000" x2="58667" y2="29667"/>
                        <a14:foregroundMark x1="71333" y1="38333" x2="68667" y2="32000"/>
                        <a14:foregroundMark x1="57000" y1="38333" x2="57000" y2="38333"/>
                        <a14:foregroundMark x1="70000" y1="40667" x2="70000" y2="40667"/>
                        <a14:foregroundMark x1="83333" y1="24667" x2="83333" y2="24667"/>
                        <a14:foregroundMark x1="83000" y1="23333" x2="83000" y2="23333"/>
                        <a14:foregroundMark x1="72000" y1="18333" x2="72000" y2="18333"/>
                        <a14:foregroundMark x1="62667" y1="17000" x2="62667" y2="17000"/>
                        <a14:foregroundMark x1="58333" y1="16333" x2="58333" y2="16333"/>
                        <a14:foregroundMark x1="71667" y1="60667" x2="71667" y2="60667"/>
                      </a14:backgroundRemoval>
                    </a14:imgEffect>
                  </a14:imgLayer>
                </a14:imgProps>
              </a:ext>
            </a:extLst>
          </a:blip>
          <a:srcRect l="35606" t="53067" r="16926" b="10399"/>
          <a:stretch/>
        </p:blipFill>
        <p:spPr>
          <a:xfrm rot="20636670" flipH="1">
            <a:off x="-57902" y="2679634"/>
            <a:ext cx="1464684" cy="1127313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667" y1="45667" x2="36333" y2="49667"/>
                        <a14:foregroundMark x1="62000" y1="22000" x2="70333" y2="30333"/>
                        <a14:foregroundMark x1="21000" y1="48333" x2="40333" y2="41667"/>
                        <a14:foregroundMark x1="51667" y1="25667" x2="51667" y2="25667"/>
                        <a14:foregroundMark x1="42667" y1="75000" x2="70333" y2="67333"/>
                        <a14:foregroundMark x1="69667" y1="60000" x2="59000" y2="69667"/>
                        <a14:foregroundMark x1="37333" y1="55667" x2="38667" y2="50667"/>
                        <a14:foregroundMark x1="26000" y1="55667" x2="26667" y2="49333"/>
                        <a14:foregroundMark x1="58667" y1="37000" x2="58667" y2="29667"/>
                        <a14:foregroundMark x1="71333" y1="38333" x2="68667" y2="32000"/>
                        <a14:foregroundMark x1="57000" y1="38333" x2="57000" y2="38333"/>
                        <a14:foregroundMark x1="70000" y1="40667" x2="70000" y2="40667"/>
                        <a14:foregroundMark x1="83333" y1="24667" x2="83333" y2="24667"/>
                        <a14:foregroundMark x1="83000" y1="23333" x2="83000" y2="23333"/>
                        <a14:foregroundMark x1="72000" y1="18333" x2="72000" y2="18333"/>
                        <a14:foregroundMark x1="62667" y1="17000" x2="62667" y2="17000"/>
                        <a14:foregroundMark x1="58333" y1="16333" x2="58333" y2="16333"/>
                        <a14:foregroundMark x1="71667" y1="60667" x2="71667" y2="60667"/>
                      </a14:backgroundRemoval>
                    </a14:imgEffect>
                  </a14:imgLayer>
                </a14:imgProps>
              </a:ext>
            </a:extLst>
          </a:blip>
          <a:srcRect l="46636" t="7823" r="12297" b="52711"/>
          <a:stretch/>
        </p:blipFill>
        <p:spPr>
          <a:xfrm>
            <a:off x="7465098" y="3889792"/>
            <a:ext cx="1056132" cy="1014984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圆角矩形标注 5"/>
          <p:cNvSpPr/>
          <p:nvPr/>
        </p:nvSpPr>
        <p:spPr>
          <a:xfrm>
            <a:off x="1534106" y="2751968"/>
            <a:ext cx="7511143" cy="982645"/>
          </a:xfrm>
          <a:custGeom>
            <a:avLst/>
            <a:gdLst>
              <a:gd name="connsiteX0" fmla="*/ 0 w 6502400"/>
              <a:gd name="connsiteY0" fmla="*/ 361957 h 2171700"/>
              <a:gd name="connsiteX1" fmla="*/ 361957 w 6502400"/>
              <a:gd name="connsiteY1" fmla="*/ 0 h 2171700"/>
              <a:gd name="connsiteX2" fmla="*/ 1083733 w 6502400"/>
              <a:gd name="connsiteY2" fmla="*/ 0 h 2171700"/>
              <a:gd name="connsiteX3" fmla="*/ 1083733 w 6502400"/>
              <a:gd name="connsiteY3" fmla="*/ 0 h 2171700"/>
              <a:gd name="connsiteX4" fmla="*/ 2709333 w 6502400"/>
              <a:gd name="connsiteY4" fmla="*/ 0 h 2171700"/>
              <a:gd name="connsiteX5" fmla="*/ 6140443 w 6502400"/>
              <a:gd name="connsiteY5" fmla="*/ 0 h 2171700"/>
              <a:gd name="connsiteX6" fmla="*/ 6502400 w 6502400"/>
              <a:gd name="connsiteY6" fmla="*/ 361957 h 2171700"/>
              <a:gd name="connsiteX7" fmla="*/ 6502400 w 6502400"/>
              <a:gd name="connsiteY7" fmla="*/ 1266825 h 2171700"/>
              <a:gd name="connsiteX8" fmla="*/ 6502400 w 6502400"/>
              <a:gd name="connsiteY8" fmla="*/ 1266825 h 2171700"/>
              <a:gd name="connsiteX9" fmla="*/ 6502400 w 6502400"/>
              <a:gd name="connsiteY9" fmla="*/ 1809750 h 2171700"/>
              <a:gd name="connsiteX10" fmla="*/ 6502400 w 6502400"/>
              <a:gd name="connsiteY10" fmla="*/ 1809743 h 2171700"/>
              <a:gd name="connsiteX11" fmla="*/ 6140443 w 6502400"/>
              <a:gd name="connsiteY11" fmla="*/ 2171700 h 2171700"/>
              <a:gd name="connsiteX12" fmla="*/ 2709333 w 6502400"/>
              <a:gd name="connsiteY12" fmla="*/ 2171700 h 2171700"/>
              <a:gd name="connsiteX13" fmla="*/ 1083733 w 6502400"/>
              <a:gd name="connsiteY13" fmla="*/ 2171700 h 2171700"/>
              <a:gd name="connsiteX14" fmla="*/ 1083733 w 6502400"/>
              <a:gd name="connsiteY14" fmla="*/ 2171700 h 2171700"/>
              <a:gd name="connsiteX15" fmla="*/ 361957 w 6502400"/>
              <a:gd name="connsiteY15" fmla="*/ 2171700 h 2171700"/>
              <a:gd name="connsiteX16" fmla="*/ 0 w 6502400"/>
              <a:gd name="connsiteY16" fmla="*/ 1809743 h 2171700"/>
              <a:gd name="connsiteX17" fmla="*/ 0 w 6502400"/>
              <a:gd name="connsiteY17" fmla="*/ 1809750 h 2171700"/>
              <a:gd name="connsiteX18" fmla="*/ -1011773 w 6502400"/>
              <a:gd name="connsiteY18" fmla="*/ 1236653 h 2171700"/>
              <a:gd name="connsiteX19" fmla="*/ 0 w 6502400"/>
              <a:gd name="connsiteY19" fmla="*/ 1266825 h 2171700"/>
              <a:gd name="connsiteX20" fmla="*/ 0 w 6502400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986373 w 7514173"/>
              <a:gd name="connsiteY16" fmla="*/ 18478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463373" h="2171700">
                <a:moveTo>
                  <a:pt x="960973" y="361957"/>
                </a:moveTo>
                <a:cubicBezTo>
                  <a:pt x="960973" y="162054"/>
                  <a:pt x="1123027" y="0"/>
                  <a:pt x="1322930" y="0"/>
                </a:cubicBezTo>
                <a:lnTo>
                  <a:pt x="2044706" y="0"/>
                </a:lnTo>
                <a:lnTo>
                  <a:pt x="2044706" y="0"/>
                </a:lnTo>
                <a:lnTo>
                  <a:pt x="3670306" y="0"/>
                </a:lnTo>
                <a:lnTo>
                  <a:pt x="7101416" y="0"/>
                </a:lnTo>
                <a:cubicBezTo>
                  <a:pt x="7301319" y="0"/>
                  <a:pt x="7463373" y="162054"/>
                  <a:pt x="7463373" y="361957"/>
                </a:cubicBezTo>
                <a:lnTo>
                  <a:pt x="7463373" y="1266825"/>
                </a:lnTo>
                <a:lnTo>
                  <a:pt x="7463373" y="1266825"/>
                </a:lnTo>
                <a:lnTo>
                  <a:pt x="7463373" y="1809750"/>
                </a:lnTo>
                <a:lnTo>
                  <a:pt x="7463373" y="1809743"/>
                </a:lnTo>
                <a:cubicBezTo>
                  <a:pt x="7463373" y="2009646"/>
                  <a:pt x="7301319" y="2171700"/>
                  <a:pt x="7101416" y="2171700"/>
                </a:cubicBezTo>
                <a:lnTo>
                  <a:pt x="3670306" y="2171700"/>
                </a:lnTo>
                <a:lnTo>
                  <a:pt x="2044706" y="2171700"/>
                </a:lnTo>
                <a:lnTo>
                  <a:pt x="2044706" y="2171700"/>
                </a:lnTo>
                <a:lnTo>
                  <a:pt x="1322930" y="2171700"/>
                </a:lnTo>
                <a:cubicBezTo>
                  <a:pt x="1123027" y="2171700"/>
                  <a:pt x="935573" y="2047746"/>
                  <a:pt x="935573" y="1847843"/>
                </a:cubicBezTo>
                <a:lnTo>
                  <a:pt x="770473" y="1758950"/>
                </a:lnTo>
                <a:cubicBezTo>
                  <a:pt x="513649" y="1550984"/>
                  <a:pt x="91724" y="1381119"/>
                  <a:pt x="0" y="1135053"/>
                </a:cubicBezTo>
                <a:cubicBezTo>
                  <a:pt x="485424" y="1229777"/>
                  <a:pt x="589849" y="1146701"/>
                  <a:pt x="884773" y="1152525"/>
                </a:cubicBezTo>
                <a:cubicBezTo>
                  <a:pt x="960973" y="838202"/>
                  <a:pt x="960973" y="663580"/>
                  <a:pt x="960973" y="36195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860" b="1" dirty="0">
                <a:solidFill>
                  <a:schemeClr val="tx1"/>
                </a:solidFill>
              </a:rPr>
              <a:t>       Not much, nothing to do.</a:t>
            </a:r>
          </a:p>
        </p:txBody>
      </p:sp>
      <p:sp>
        <p:nvSpPr>
          <p:cNvPr id="7" name="圆角矩形标注 5"/>
          <p:cNvSpPr/>
          <p:nvPr/>
        </p:nvSpPr>
        <p:spPr>
          <a:xfrm>
            <a:off x="1295579" y="2525579"/>
            <a:ext cx="5609841" cy="939672"/>
          </a:xfrm>
          <a:custGeom>
            <a:avLst/>
            <a:gdLst>
              <a:gd name="connsiteX0" fmla="*/ 0 w 6502400"/>
              <a:gd name="connsiteY0" fmla="*/ 361957 h 2171700"/>
              <a:gd name="connsiteX1" fmla="*/ 361957 w 6502400"/>
              <a:gd name="connsiteY1" fmla="*/ 0 h 2171700"/>
              <a:gd name="connsiteX2" fmla="*/ 1083733 w 6502400"/>
              <a:gd name="connsiteY2" fmla="*/ 0 h 2171700"/>
              <a:gd name="connsiteX3" fmla="*/ 1083733 w 6502400"/>
              <a:gd name="connsiteY3" fmla="*/ 0 h 2171700"/>
              <a:gd name="connsiteX4" fmla="*/ 2709333 w 6502400"/>
              <a:gd name="connsiteY4" fmla="*/ 0 h 2171700"/>
              <a:gd name="connsiteX5" fmla="*/ 6140443 w 6502400"/>
              <a:gd name="connsiteY5" fmla="*/ 0 h 2171700"/>
              <a:gd name="connsiteX6" fmla="*/ 6502400 w 6502400"/>
              <a:gd name="connsiteY6" fmla="*/ 361957 h 2171700"/>
              <a:gd name="connsiteX7" fmla="*/ 6502400 w 6502400"/>
              <a:gd name="connsiteY7" fmla="*/ 1266825 h 2171700"/>
              <a:gd name="connsiteX8" fmla="*/ 6502400 w 6502400"/>
              <a:gd name="connsiteY8" fmla="*/ 1266825 h 2171700"/>
              <a:gd name="connsiteX9" fmla="*/ 6502400 w 6502400"/>
              <a:gd name="connsiteY9" fmla="*/ 1809750 h 2171700"/>
              <a:gd name="connsiteX10" fmla="*/ 6502400 w 6502400"/>
              <a:gd name="connsiteY10" fmla="*/ 1809743 h 2171700"/>
              <a:gd name="connsiteX11" fmla="*/ 6140443 w 6502400"/>
              <a:gd name="connsiteY11" fmla="*/ 2171700 h 2171700"/>
              <a:gd name="connsiteX12" fmla="*/ 2709333 w 6502400"/>
              <a:gd name="connsiteY12" fmla="*/ 2171700 h 2171700"/>
              <a:gd name="connsiteX13" fmla="*/ 1083733 w 6502400"/>
              <a:gd name="connsiteY13" fmla="*/ 2171700 h 2171700"/>
              <a:gd name="connsiteX14" fmla="*/ 1083733 w 6502400"/>
              <a:gd name="connsiteY14" fmla="*/ 2171700 h 2171700"/>
              <a:gd name="connsiteX15" fmla="*/ 361957 w 6502400"/>
              <a:gd name="connsiteY15" fmla="*/ 2171700 h 2171700"/>
              <a:gd name="connsiteX16" fmla="*/ 0 w 6502400"/>
              <a:gd name="connsiteY16" fmla="*/ 1809743 h 2171700"/>
              <a:gd name="connsiteX17" fmla="*/ 0 w 6502400"/>
              <a:gd name="connsiteY17" fmla="*/ 1809750 h 2171700"/>
              <a:gd name="connsiteX18" fmla="*/ -1011773 w 6502400"/>
              <a:gd name="connsiteY18" fmla="*/ 1236653 h 2171700"/>
              <a:gd name="connsiteX19" fmla="*/ 0 w 6502400"/>
              <a:gd name="connsiteY19" fmla="*/ 1266825 h 2171700"/>
              <a:gd name="connsiteX20" fmla="*/ 0 w 6502400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986373 w 7514173"/>
              <a:gd name="connsiteY16" fmla="*/ 18478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463373" h="2171700">
                <a:moveTo>
                  <a:pt x="960973" y="361957"/>
                </a:moveTo>
                <a:cubicBezTo>
                  <a:pt x="960973" y="162054"/>
                  <a:pt x="1123027" y="0"/>
                  <a:pt x="1322930" y="0"/>
                </a:cubicBezTo>
                <a:lnTo>
                  <a:pt x="2044706" y="0"/>
                </a:lnTo>
                <a:lnTo>
                  <a:pt x="2044706" y="0"/>
                </a:lnTo>
                <a:lnTo>
                  <a:pt x="3670306" y="0"/>
                </a:lnTo>
                <a:lnTo>
                  <a:pt x="7101416" y="0"/>
                </a:lnTo>
                <a:cubicBezTo>
                  <a:pt x="7301319" y="0"/>
                  <a:pt x="7463373" y="162054"/>
                  <a:pt x="7463373" y="361957"/>
                </a:cubicBezTo>
                <a:lnTo>
                  <a:pt x="7463373" y="1266825"/>
                </a:lnTo>
                <a:lnTo>
                  <a:pt x="7463373" y="1266825"/>
                </a:lnTo>
                <a:lnTo>
                  <a:pt x="7463373" y="1809750"/>
                </a:lnTo>
                <a:lnTo>
                  <a:pt x="7463373" y="1809743"/>
                </a:lnTo>
                <a:cubicBezTo>
                  <a:pt x="7463373" y="2009646"/>
                  <a:pt x="7301319" y="2171700"/>
                  <a:pt x="7101416" y="2171700"/>
                </a:cubicBezTo>
                <a:lnTo>
                  <a:pt x="3670306" y="2171700"/>
                </a:lnTo>
                <a:lnTo>
                  <a:pt x="2044706" y="2171700"/>
                </a:lnTo>
                <a:lnTo>
                  <a:pt x="2044706" y="2171700"/>
                </a:lnTo>
                <a:lnTo>
                  <a:pt x="1322930" y="2171700"/>
                </a:lnTo>
                <a:cubicBezTo>
                  <a:pt x="1123027" y="2171700"/>
                  <a:pt x="935573" y="2047746"/>
                  <a:pt x="935573" y="1847843"/>
                </a:cubicBezTo>
                <a:lnTo>
                  <a:pt x="770473" y="1758950"/>
                </a:lnTo>
                <a:cubicBezTo>
                  <a:pt x="513649" y="1550984"/>
                  <a:pt x="91724" y="1381119"/>
                  <a:pt x="0" y="1135053"/>
                </a:cubicBezTo>
                <a:cubicBezTo>
                  <a:pt x="485424" y="1229777"/>
                  <a:pt x="589849" y="1146701"/>
                  <a:pt x="884773" y="1152525"/>
                </a:cubicBezTo>
                <a:cubicBezTo>
                  <a:pt x="960973" y="838202"/>
                  <a:pt x="960973" y="663580"/>
                  <a:pt x="960973" y="36195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860" b="1" dirty="0">
                <a:solidFill>
                  <a:srgbClr val="820000"/>
                </a:solidFill>
              </a:rPr>
              <a:t>       What about you?</a:t>
            </a:r>
            <a:endParaRPr lang="zh-CN" altLang="en-US" sz="4860" b="1" dirty="0">
              <a:solidFill>
                <a:srgbClr val="820000"/>
              </a:solidFill>
            </a:endParaRPr>
          </a:p>
        </p:txBody>
      </p:sp>
      <p:sp>
        <p:nvSpPr>
          <p:cNvPr id="8" name="圆角矩形标注 5"/>
          <p:cNvSpPr/>
          <p:nvPr/>
        </p:nvSpPr>
        <p:spPr>
          <a:xfrm flipH="1">
            <a:off x="4715691" y="4003975"/>
            <a:ext cx="2749406" cy="939672"/>
          </a:xfrm>
          <a:custGeom>
            <a:avLst/>
            <a:gdLst>
              <a:gd name="connsiteX0" fmla="*/ 0 w 6502400"/>
              <a:gd name="connsiteY0" fmla="*/ 361957 h 2171700"/>
              <a:gd name="connsiteX1" fmla="*/ 361957 w 6502400"/>
              <a:gd name="connsiteY1" fmla="*/ 0 h 2171700"/>
              <a:gd name="connsiteX2" fmla="*/ 1083733 w 6502400"/>
              <a:gd name="connsiteY2" fmla="*/ 0 h 2171700"/>
              <a:gd name="connsiteX3" fmla="*/ 1083733 w 6502400"/>
              <a:gd name="connsiteY3" fmla="*/ 0 h 2171700"/>
              <a:gd name="connsiteX4" fmla="*/ 2709333 w 6502400"/>
              <a:gd name="connsiteY4" fmla="*/ 0 h 2171700"/>
              <a:gd name="connsiteX5" fmla="*/ 6140443 w 6502400"/>
              <a:gd name="connsiteY5" fmla="*/ 0 h 2171700"/>
              <a:gd name="connsiteX6" fmla="*/ 6502400 w 6502400"/>
              <a:gd name="connsiteY6" fmla="*/ 361957 h 2171700"/>
              <a:gd name="connsiteX7" fmla="*/ 6502400 w 6502400"/>
              <a:gd name="connsiteY7" fmla="*/ 1266825 h 2171700"/>
              <a:gd name="connsiteX8" fmla="*/ 6502400 w 6502400"/>
              <a:gd name="connsiteY8" fmla="*/ 1266825 h 2171700"/>
              <a:gd name="connsiteX9" fmla="*/ 6502400 w 6502400"/>
              <a:gd name="connsiteY9" fmla="*/ 1809750 h 2171700"/>
              <a:gd name="connsiteX10" fmla="*/ 6502400 w 6502400"/>
              <a:gd name="connsiteY10" fmla="*/ 1809743 h 2171700"/>
              <a:gd name="connsiteX11" fmla="*/ 6140443 w 6502400"/>
              <a:gd name="connsiteY11" fmla="*/ 2171700 h 2171700"/>
              <a:gd name="connsiteX12" fmla="*/ 2709333 w 6502400"/>
              <a:gd name="connsiteY12" fmla="*/ 2171700 h 2171700"/>
              <a:gd name="connsiteX13" fmla="*/ 1083733 w 6502400"/>
              <a:gd name="connsiteY13" fmla="*/ 2171700 h 2171700"/>
              <a:gd name="connsiteX14" fmla="*/ 1083733 w 6502400"/>
              <a:gd name="connsiteY14" fmla="*/ 2171700 h 2171700"/>
              <a:gd name="connsiteX15" fmla="*/ 361957 w 6502400"/>
              <a:gd name="connsiteY15" fmla="*/ 2171700 h 2171700"/>
              <a:gd name="connsiteX16" fmla="*/ 0 w 6502400"/>
              <a:gd name="connsiteY16" fmla="*/ 1809743 h 2171700"/>
              <a:gd name="connsiteX17" fmla="*/ 0 w 6502400"/>
              <a:gd name="connsiteY17" fmla="*/ 1809750 h 2171700"/>
              <a:gd name="connsiteX18" fmla="*/ -1011773 w 6502400"/>
              <a:gd name="connsiteY18" fmla="*/ 1236653 h 2171700"/>
              <a:gd name="connsiteX19" fmla="*/ 0 w 6502400"/>
              <a:gd name="connsiteY19" fmla="*/ 1266825 h 2171700"/>
              <a:gd name="connsiteX20" fmla="*/ 0 w 6502400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1011773 w 7514173"/>
              <a:gd name="connsiteY17" fmla="*/ 18097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1011773 w 7514173"/>
              <a:gd name="connsiteY16" fmla="*/ 18097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1011773 w 7514173"/>
              <a:gd name="connsiteY0" fmla="*/ 361957 h 2171700"/>
              <a:gd name="connsiteX1" fmla="*/ 1373730 w 7514173"/>
              <a:gd name="connsiteY1" fmla="*/ 0 h 2171700"/>
              <a:gd name="connsiteX2" fmla="*/ 2095506 w 7514173"/>
              <a:gd name="connsiteY2" fmla="*/ 0 h 2171700"/>
              <a:gd name="connsiteX3" fmla="*/ 2095506 w 7514173"/>
              <a:gd name="connsiteY3" fmla="*/ 0 h 2171700"/>
              <a:gd name="connsiteX4" fmla="*/ 3721106 w 7514173"/>
              <a:gd name="connsiteY4" fmla="*/ 0 h 2171700"/>
              <a:gd name="connsiteX5" fmla="*/ 7152216 w 7514173"/>
              <a:gd name="connsiteY5" fmla="*/ 0 h 2171700"/>
              <a:gd name="connsiteX6" fmla="*/ 7514173 w 7514173"/>
              <a:gd name="connsiteY6" fmla="*/ 361957 h 2171700"/>
              <a:gd name="connsiteX7" fmla="*/ 7514173 w 7514173"/>
              <a:gd name="connsiteY7" fmla="*/ 1266825 h 2171700"/>
              <a:gd name="connsiteX8" fmla="*/ 7514173 w 7514173"/>
              <a:gd name="connsiteY8" fmla="*/ 1266825 h 2171700"/>
              <a:gd name="connsiteX9" fmla="*/ 7514173 w 7514173"/>
              <a:gd name="connsiteY9" fmla="*/ 1809750 h 2171700"/>
              <a:gd name="connsiteX10" fmla="*/ 7514173 w 7514173"/>
              <a:gd name="connsiteY10" fmla="*/ 1809743 h 2171700"/>
              <a:gd name="connsiteX11" fmla="*/ 7152216 w 7514173"/>
              <a:gd name="connsiteY11" fmla="*/ 2171700 h 2171700"/>
              <a:gd name="connsiteX12" fmla="*/ 3721106 w 7514173"/>
              <a:gd name="connsiteY12" fmla="*/ 2171700 h 2171700"/>
              <a:gd name="connsiteX13" fmla="*/ 2095506 w 7514173"/>
              <a:gd name="connsiteY13" fmla="*/ 2171700 h 2171700"/>
              <a:gd name="connsiteX14" fmla="*/ 2095506 w 7514173"/>
              <a:gd name="connsiteY14" fmla="*/ 2171700 h 2171700"/>
              <a:gd name="connsiteX15" fmla="*/ 1373730 w 7514173"/>
              <a:gd name="connsiteY15" fmla="*/ 2171700 h 2171700"/>
              <a:gd name="connsiteX16" fmla="*/ 986373 w 7514173"/>
              <a:gd name="connsiteY16" fmla="*/ 1847843 h 2171700"/>
              <a:gd name="connsiteX17" fmla="*/ 821273 w 7514173"/>
              <a:gd name="connsiteY17" fmla="*/ 1758950 h 2171700"/>
              <a:gd name="connsiteX18" fmla="*/ 0 w 7514173"/>
              <a:gd name="connsiteY18" fmla="*/ 1236653 h 2171700"/>
              <a:gd name="connsiteX19" fmla="*/ 935573 w 7514173"/>
              <a:gd name="connsiteY19" fmla="*/ 1152525 h 2171700"/>
              <a:gd name="connsiteX20" fmla="*/ 1011773 w 75141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  <a:gd name="connsiteX0" fmla="*/ 960973 w 7463373"/>
              <a:gd name="connsiteY0" fmla="*/ 361957 h 2171700"/>
              <a:gd name="connsiteX1" fmla="*/ 1322930 w 7463373"/>
              <a:gd name="connsiteY1" fmla="*/ 0 h 2171700"/>
              <a:gd name="connsiteX2" fmla="*/ 2044706 w 7463373"/>
              <a:gd name="connsiteY2" fmla="*/ 0 h 2171700"/>
              <a:gd name="connsiteX3" fmla="*/ 2044706 w 7463373"/>
              <a:gd name="connsiteY3" fmla="*/ 0 h 2171700"/>
              <a:gd name="connsiteX4" fmla="*/ 3670306 w 7463373"/>
              <a:gd name="connsiteY4" fmla="*/ 0 h 2171700"/>
              <a:gd name="connsiteX5" fmla="*/ 7101416 w 7463373"/>
              <a:gd name="connsiteY5" fmla="*/ 0 h 2171700"/>
              <a:gd name="connsiteX6" fmla="*/ 7463373 w 7463373"/>
              <a:gd name="connsiteY6" fmla="*/ 361957 h 2171700"/>
              <a:gd name="connsiteX7" fmla="*/ 7463373 w 7463373"/>
              <a:gd name="connsiteY7" fmla="*/ 1266825 h 2171700"/>
              <a:gd name="connsiteX8" fmla="*/ 7463373 w 7463373"/>
              <a:gd name="connsiteY8" fmla="*/ 1266825 h 2171700"/>
              <a:gd name="connsiteX9" fmla="*/ 7463373 w 7463373"/>
              <a:gd name="connsiteY9" fmla="*/ 1809750 h 2171700"/>
              <a:gd name="connsiteX10" fmla="*/ 7463373 w 7463373"/>
              <a:gd name="connsiteY10" fmla="*/ 1809743 h 2171700"/>
              <a:gd name="connsiteX11" fmla="*/ 7101416 w 7463373"/>
              <a:gd name="connsiteY11" fmla="*/ 2171700 h 2171700"/>
              <a:gd name="connsiteX12" fmla="*/ 3670306 w 7463373"/>
              <a:gd name="connsiteY12" fmla="*/ 2171700 h 2171700"/>
              <a:gd name="connsiteX13" fmla="*/ 2044706 w 7463373"/>
              <a:gd name="connsiteY13" fmla="*/ 2171700 h 2171700"/>
              <a:gd name="connsiteX14" fmla="*/ 2044706 w 7463373"/>
              <a:gd name="connsiteY14" fmla="*/ 2171700 h 2171700"/>
              <a:gd name="connsiteX15" fmla="*/ 1322930 w 7463373"/>
              <a:gd name="connsiteY15" fmla="*/ 2171700 h 2171700"/>
              <a:gd name="connsiteX16" fmla="*/ 935573 w 7463373"/>
              <a:gd name="connsiteY16" fmla="*/ 1847843 h 2171700"/>
              <a:gd name="connsiteX17" fmla="*/ 770473 w 7463373"/>
              <a:gd name="connsiteY17" fmla="*/ 1758950 h 2171700"/>
              <a:gd name="connsiteX18" fmla="*/ 0 w 7463373"/>
              <a:gd name="connsiteY18" fmla="*/ 1135053 h 2171700"/>
              <a:gd name="connsiteX19" fmla="*/ 884773 w 7463373"/>
              <a:gd name="connsiteY19" fmla="*/ 1152525 h 2171700"/>
              <a:gd name="connsiteX20" fmla="*/ 960973 w 7463373"/>
              <a:gd name="connsiteY20" fmla="*/ 361957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463373" h="2171700">
                <a:moveTo>
                  <a:pt x="960973" y="361957"/>
                </a:moveTo>
                <a:cubicBezTo>
                  <a:pt x="960973" y="162054"/>
                  <a:pt x="1123027" y="0"/>
                  <a:pt x="1322930" y="0"/>
                </a:cubicBezTo>
                <a:lnTo>
                  <a:pt x="2044706" y="0"/>
                </a:lnTo>
                <a:lnTo>
                  <a:pt x="2044706" y="0"/>
                </a:lnTo>
                <a:lnTo>
                  <a:pt x="3670306" y="0"/>
                </a:lnTo>
                <a:lnTo>
                  <a:pt x="7101416" y="0"/>
                </a:lnTo>
                <a:cubicBezTo>
                  <a:pt x="7301319" y="0"/>
                  <a:pt x="7463373" y="162054"/>
                  <a:pt x="7463373" y="361957"/>
                </a:cubicBezTo>
                <a:lnTo>
                  <a:pt x="7463373" y="1266825"/>
                </a:lnTo>
                <a:lnTo>
                  <a:pt x="7463373" y="1266825"/>
                </a:lnTo>
                <a:lnTo>
                  <a:pt x="7463373" y="1809750"/>
                </a:lnTo>
                <a:lnTo>
                  <a:pt x="7463373" y="1809743"/>
                </a:lnTo>
                <a:cubicBezTo>
                  <a:pt x="7463373" y="2009646"/>
                  <a:pt x="7301319" y="2171700"/>
                  <a:pt x="7101416" y="2171700"/>
                </a:cubicBezTo>
                <a:lnTo>
                  <a:pt x="3670306" y="2171700"/>
                </a:lnTo>
                <a:lnTo>
                  <a:pt x="2044706" y="2171700"/>
                </a:lnTo>
                <a:lnTo>
                  <a:pt x="2044706" y="2171700"/>
                </a:lnTo>
                <a:lnTo>
                  <a:pt x="1322930" y="2171700"/>
                </a:lnTo>
                <a:cubicBezTo>
                  <a:pt x="1123027" y="2171700"/>
                  <a:pt x="935573" y="2047746"/>
                  <a:pt x="935573" y="1847843"/>
                </a:cubicBezTo>
                <a:lnTo>
                  <a:pt x="770473" y="1758950"/>
                </a:lnTo>
                <a:cubicBezTo>
                  <a:pt x="513649" y="1550984"/>
                  <a:pt x="91724" y="1381119"/>
                  <a:pt x="0" y="1135053"/>
                </a:cubicBezTo>
                <a:cubicBezTo>
                  <a:pt x="485424" y="1229777"/>
                  <a:pt x="589849" y="1146701"/>
                  <a:pt x="884773" y="1152525"/>
                </a:cubicBezTo>
                <a:cubicBezTo>
                  <a:pt x="960973" y="838202"/>
                  <a:pt x="960973" y="663580"/>
                  <a:pt x="960973" y="36195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860" b="1" dirty="0">
                <a:solidFill>
                  <a:srgbClr val="820000"/>
                </a:solidFill>
              </a:rPr>
              <a:t>Me too.</a:t>
            </a:r>
          </a:p>
        </p:txBody>
      </p:sp>
    </p:spTree>
    <p:extLst>
      <p:ext uri="{BB962C8B-B14F-4D97-AF65-F5344CB8AC3E}">
        <p14:creationId xmlns:p14="http://schemas.microsoft.com/office/powerpoint/2010/main" val="178546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C 0.06906 -4.44444E-6 0.125 0.05612 0.125 0.125 C 0.125 0.19389 0.06906 0.25 -1.25E-6 0.25 C -0.06906 0.25 -0.125 0.19389 -0.125 0.125 C -0.125 0.05612 -0.06906 -4.44444E-6 -1.25E-6 -4.44444E-6 Z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250"/>
                            </p:stCondLst>
                            <p:childTnLst>
                              <p:par>
                                <p:cTn id="5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25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250"/>
                            </p:stCondLst>
                            <p:childTnLst>
                              <p:par>
                                <p:cTn id="75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47 1.11022E-16 L 0.04282 -0.06417 L 0.00047 -0.12472 L 0.04282 -0.19 L 0.00032 -0.25444 L 0.04266 -0.31528 L 0.00047 -0.38028 L 0.04282 -0.44111 L 0.00047 -0.50556 L 0.04282 -0.57 L 0.00047 -0.63083 L 0.04282 -0.69583 L 0.00032 -0.75667 L 0.04297 -0.82111 L 0.00047 -0.88639 L 0.04282 -0.94694 L 0.00047 -1.01194 " pathEditMode="relative" rAng="16200000" ptsTypes="AAAAAAAAAAAAAAAAA">
                                      <p:cBhvr>
                                        <p:cTn id="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-50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864</TotalTime>
  <Words>428</Words>
  <Application>Microsoft Office PowerPoint</Application>
  <PresentationFormat>全屏显示(16:9)</PresentationFormat>
  <Paragraphs>90</Paragraphs>
  <Slides>17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2" baseType="lpstr">
      <vt:lpstr>宋体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PC</cp:lastModifiedBy>
  <cp:revision>66</cp:revision>
  <dcterms:modified xsi:type="dcterms:W3CDTF">2019-06-20T11:49:28Z</dcterms:modified>
</cp:coreProperties>
</file>