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4" r:id="rId18"/>
    <p:sldId id="273" r:id="rId19"/>
    <p:sldId id="272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4" r:id="rId29"/>
    <p:sldId id="293" r:id="rId30"/>
    <p:sldId id="294" r:id="rId31"/>
    <p:sldId id="295" r:id="rId32"/>
    <p:sldId id="296" r:id="rId33"/>
    <p:sldId id="283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7" r:id="rId42"/>
    <p:sldId id="298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谢 杰华" initials="谢" lastIdx="1" clrIdx="0">
    <p:extLst>
      <p:ext uri="{19B8F6BF-5375-455C-9EA6-DF929625EA0E}">
        <p15:presenceInfo xmlns:p15="http://schemas.microsoft.com/office/powerpoint/2012/main" userId="3b447aabe030bf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6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FC53A-0C8C-41E9-9BE0-77FC849B7D11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2B2CA-C8E5-4019-862E-E102A54E6F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44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887383-BC9D-44D0-A4BA-830087462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8276B05-752E-4E60-BA9A-993966459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2C7B4E-CA3E-4D98-9351-C6146469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ABA36A-7961-4337-AFD1-F2708497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6B7AA-E444-43DF-A80A-7E265349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5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BCCA1-2776-48A2-B971-73B2F463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D58324-1786-40B0-916A-4659BC0C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86117A-5BF0-45DC-98EF-4F3822B9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71E45B-0CD2-4AC2-BB7C-DD821F96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DB11A3-B7CD-4A84-BF75-BD26452C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1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77FBEB-D36B-4FC5-B1DA-0ED891097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37869E-C204-4286-819A-52A04D486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B20866-D391-4009-89AA-7126741A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E3F46-D275-457D-A954-431E10C0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3F9CB-9B3B-4261-9490-276DD7E2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8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8B799-AFF8-4A0D-8AFE-18D45A62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E7DCCC-BA29-4BE3-850C-AC4B740E3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EBFA57-4BC9-4C99-B624-A2708E66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14DA7F-6EA8-4C12-B1C2-0F428163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6D9233-5201-4AD6-ABD5-E79B6F5F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97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A3A39-D5FC-435D-B3B3-07051D639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EE59E7-960B-47ED-A49D-20EA51EB1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EC06A1-799B-41CD-A4BD-9247A109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5DCCB6-0328-4F47-AD07-0389C597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75A492-B76B-4EF7-B4B0-232F9A77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8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E97B9-1F53-46BF-82C8-FCB1387C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A80C48-54A6-4784-A5EB-AD002908F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C285FA-9A75-4B02-A2B8-9FA2BA2E1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E9A9C9-B649-4774-9D84-68886B71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629F51-CC98-43C1-97D7-A068C28B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B6371A-CC94-4032-854A-F034E05C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8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84E60-B9D9-4EA5-8764-8E185174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312B5B-169F-4F98-B915-3F31C536C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B6CA64-B3E4-45E7-8B71-93A9B001B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438F63-BFA5-4D5A-BEDA-92FCA5913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22C2D6-8F7A-420B-AB05-7AC722886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59B61A-6FB7-494B-A765-B5F217B6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586DB9-258F-44D6-8CC3-04136BF4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1146E5-6286-475E-9ECD-066A6792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685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1E102-7A48-4633-A29C-3D9761A6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728E9E-8895-42F6-9848-642C7076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219FDFC-81A6-47DB-A43E-E0C733E8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C683D1-293E-412F-883B-6D391EED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30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C3B4F4-A1FB-4547-AAE5-CC5AB7B7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2F2483D-153C-4F18-AA78-2B7E2319A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1AD930-4776-4F4E-8579-9C016407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3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C17A4-EC05-42F2-94D5-297B557D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1C0D34-FDD6-4913-B7FD-AB265775D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B1AE8A-201F-4286-B6A4-BFC75BE35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1B8438-5B31-4DAB-8441-420568DA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EDD559-9772-43BB-9024-7A4CF959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B98877-6218-447C-913C-62F65CA2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35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F59-C398-4C45-A6CE-A12A94F6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FE1D4F-27F9-437C-A970-E69540FD9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8CB733-AA72-4A4F-A881-8F8306A23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304E90-987D-4D35-A15F-34C22ACA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237D-3080-432E-92B8-8966404E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F2894B-4F93-4A95-AFD8-779D3F0E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9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789817-C3DE-46AF-B69F-78289648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8AF65F-8912-43B1-953D-201561F5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CEBD4E-9FC9-45F7-B58E-99E9377EB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57887-2A98-4F00-BD8E-D5DD1C8677F3}" type="datetimeFigureOut">
              <a:rPr lang="zh-CN" altLang="en-US" smtClean="0"/>
              <a:t>19/6/16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192918-1E9E-441D-BE47-568D27988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46C9A4-F0A5-43D6-BDE3-E4D496FAC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86A27-89DB-4E34-AF28-52974987D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4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917B239-890C-4143-BD5B-9050A7131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42B193C-24A7-4450-8CDE-AF709D579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3481" y="409170"/>
            <a:ext cx="6939384" cy="2387600"/>
          </a:xfrm>
        </p:spPr>
        <p:txBody>
          <a:bodyPr>
            <a:noAutofit/>
          </a:bodyPr>
          <a:lstStyle/>
          <a:p>
            <a:r>
              <a:rPr lang="en-US" altLang="zh-CN" sz="5400" dirty="0">
                <a:latin typeface="Comic Sans MS" panose="030F0702030302020204" pitchFamily="66" charset="0"/>
              </a:rPr>
              <a:t>Seasons in the sun</a:t>
            </a:r>
            <a:br>
              <a:rPr lang="en-US" altLang="zh-CN" sz="5400" dirty="0">
                <a:latin typeface="Comic Sans MS" panose="030F0702030302020204" pitchFamily="66" charset="0"/>
              </a:rPr>
            </a:br>
            <a:r>
              <a:rPr lang="en-US" altLang="zh-CN" sz="5400" b="1" dirty="0">
                <a:latin typeface="Comic Sans MS" panose="030F0702030302020204" pitchFamily="66" charset="0"/>
              </a:rPr>
              <a:t>———</a:t>
            </a:r>
            <a:r>
              <a:rPr lang="zh-CN" altLang="en-US" sz="5400" b="1" dirty="0">
                <a:latin typeface="Comic Sans MS" panose="030F0702030302020204" pitchFamily="66" charset="0"/>
              </a:rPr>
              <a:t>简单句</a:t>
            </a:r>
            <a:endParaRPr lang="zh-CN" alt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80E972-5E4D-4E59-A9EC-08D62BC16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620" y="3810417"/>
            <a:ext cx="6626380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CN" altLang="en-US" dirty="0">
                <a:latin typeface="Comic Sans MS" panose="030F0902030302020204" pitchFamily="66" charset="0"/>
              </a:rPr>
              <a:t>设计制作：</a:t>
            </a:r>
            <a:endParaRPr lang="en-US" altLang="zh-CN" dirty="0">
              <a:latin typeface="Comic Sans MS" panose="030F0902030302020204" pitchFamily="66" charset="0"/>
            </a:endParaRPr>
          </a:p>
          <a:p>
            <a:pPr algn="l"/>
            <a:r>
              <a:rPr lang="zh-CN" altLang="en-US" dirty="0">
                <a:latin typeface="Comic Sans MS" panose="030F0902030302020204" pitchFamily="66" charset="0"/>
              </a:rPr>
              <a:t>华南师范大学外文学院 </a:t>
            </a:r>
            <a:r>
              <a:rPr lang="en-US" altLang="zh-CN" dirty="0">
                <a:latin typeface="Comic Sans MS" panose="030F0902030302020204" pitchFamily="66" charset="0"/>
              </a:rPr>
              <a:t>                 </a:t>
            </a:r>
            <a:r>
              <a:rPr lang="zh-CN" altLang="en-US">
                <a:latin typeface="Comic Sans MS" panose="030F0902030302020204" pitchFamily="66" charset="0"/>
              </a:rPr>
              <a:t>吴嘉莹</a:t>
            </a:r>
            <a:endParaRPr lang="en-US" altLang="zh-CN" dirty="0">
              <a:latin typeface="Comic Sans MS" panose="030F0902030302020204" pitchFamily="66" charset="0"/>
            </a:endParaRPr>
          </a:p>
          <a:p>
            <a:pPr algn="l"/>
            <a:r>
              <a:rPr lang="zh-CN" altLang="en-US" dirty="0">
                <a:latin typeface="Comic Sans MS" panose="030F0902030302020204" pitchFamily="66" charset="0"/>
              </a:rPr>
              <a:t>广东省河源市东源县义合中学  </a:t>
            </a:r>
            <a:r>
              <a:rPr lang="en-US" altLang="zh-CN" dirty="0">
                <a:latin typeface="Comic Sans MS" panose="030F0902030302020204" pitchFamily="66" charset="0"/>
              </a:rPr>
              <a:t>      </a:t>
            </a:r>
            <a:r>
              <a:rPr lang="zh-CN" altLang="en-US" dirty="0">
                <a:latin typeface="Comic Sans MS" panose="030F0902030302020204" pitchFamily="66" charset="0"/>
              </a:rPr>
              <a:t>谢杰华</a:t>
            </a:r>
            <a:endParaRPr lang="en-US" altLang="zh-CN" dirty="0">
              <a:latin typeface="Comic Sans MS" panose="030F0902030302020204" pitchFamily="66" charset="0"/>
            </a:endParaRPr>
          </a:p>
          <a:p>
            <a:pPr algn="l"/>
            <a:r>
              <a:rPr lang="zh-CN" altLang="en-US" dirty="0">
                <a:latin typeface="Comic Sans MS" panose="030F0902030302020204" pitchFamily="66" charset="0"/>
              </a:rPr>
              <a:t>指导老师：谢杰华、刘晓斌</a:t>
            </a:r>
            <a:endParaRPr lang="en-US" altLang="zh-CN" dirty="0">
              <a:latin typeface="Comic Sans MS" panose="030F0902030302020204" pitchFamily="66" charset="0"/>
            </a:endParaRPr>
          </a:p>
        </p:txBody>
      </p:sp>
      <p:pic>
        <p:nvPicPr>
          <p:cNvPr id="4" name="Westlife - Seasons in the Sun">
            <a:hlinkClick r:id="" action="ppaction://media"/>
            <a:extLst>
              <a:ext uri="{FF2B5EF4-FFF2-40B4-BE49-F238E27FC236}">
                <a16:creationId xmlns:a16="http://schemas.microsoft.com/office/drawing/2014/main" id="{B235C2A7-6059-4036-8391-4ABBBC8D5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116" y="-137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8036"/>
      </p:ext>
    </p:extLst>
  </p:cSld>
  <p:clrMapOvr>
    <a:masterClrMapping/>
  </p:clrMapOvr>
  <p:transition spd="slow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B9BD8E-F132-4C83-8CD1-DE2BC88EA9B5}"/>
              </a:ext>
            </a:extLst>
          </p:cNvPr>
          <p:cNvSpPr txBox="1"/>
          <p:nvPr/>
        </p:nvSpPr>
        <p:spPr>
          <a:xfrm>
            <a:off x="2266023" y="5669381"/>
            <a:ext cx="7651090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Pretty girls are everywhere</a:t>
            </a:r>
            <a:endParaRPr lang="zh-CN" altLang="zh-CN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9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8BB44B5-7955-4E27-8E10-9156BA7FB1A9}"/>
              </a:ext>
            </a:extLst>
          </p:cNvPr>
          <p:cNvSpPr txBox="1"/>
          <p:nvPr/>
        </p:nvSpPr>
        <p:spPr>
          <a:xfrm>
            <a:off x="2317271" y="236567"/>
            <a:ext cx="7955442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Think of me and I'll be there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54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FE66AF9-1141-4210-AA79-70C3463C52A3}"/>
              </a:ext>
            </a:extLst>
          </p:cNvPr>
          <p:cNvSpPr txBox="1"/>
          <p:nvPr/>
        </p:nvSpPr>
        <p:spPr>
          <a:xfrm>
            <a:off x="2344201" y="5535915"/>
            <a:ext cx="6561260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279400">
              <a:schemeClr val="bg1">
                <a:alpha val="25000"/>
              </a:schemeClr>
            </a:glow>
            <a:outerShdw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45975"/>
      </p:ext>
    </p:extLst>
  </p:cSld>
  <p:clrMapOvr>
    <a:masterClrMapping/>
  </p:clrMapOvr>
  <p:transition spd="slow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A413FE3-3BBF-D643-9743-7A2063755D70}"/>
              </a:ext>
            </a:extLst>
          </p:cNvPr>
          <p:cNvSpPr txBox="1"/>
          <p:nvPr/>
        </p:nvSpPr>
        <p:spPr>
          <a:xfrm>
            <a:off x="2414529" y="590782"/>
            <a:ext cx="7233054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</a:t>
            </a:r>
            <a:r>
              <a:rPr lang="en-US" altLang="zh-CN" sz="44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sun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9396"/>
      </p:ext>
    </p:extLst>
  </p:cSld>
  <p:clrMapOvr>
    <a:masterClrMapping/>
  </p:clrMapOvr>
  <p:transition spd="slow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CDA752-D8C0-4942-B8D8-5AD560A8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74B1226-AB4A-4CCC-B092-BBCCA97E47B2}"/>
              </a:ext>
            </a:extLst>
          </p:cNvPr>
          <p:cNvSpPr txBox="1"/>
          <p:nvPr/>
        </p:nvSpPr>
        <p:spPr>
          <a:xfrm>
            <a:off x="2030052" y="4835029"/>
            <a:ext cx="7799388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outerShdw blurRad="50800" dist="50800" dir="5400000" algn="ctr" rotWithShape="0">
              <a:srgbClr val="000000">
                <a:alpha val="1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hills that we climbed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63128"/>
      </p:ext>
    </p:extLst>
  </p:cSld>
  <p:clrMapOvr>
    <a:masterClrMapping/>
  </p:clrMapOvr>
  <p:transition advTm="225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6DEEC7C-C6AE-8143-891C-2516B35E7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26261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42B099A-2B5A-4094-A019-82C2B7486F1C}"/>
              </a:ext>
            </a:extLst>
          </p:cNvPr>
          <p:cNvSpPr txBox="1"/>
          <p:nvPr/>
        </p:nvSpPr>
        <p:spPr>
          <a:xfrm>
            <a:off x="1624900" y="5435169"/>
            <a:ext cx="8429625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Were just seasons out of time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96086"/>
      </p:ext>
    </p:extLst>
  </p:cSld>
  <p:clrMapOvr>
    <a:masterClrMapping/>
  </p:clrMapOvr>
  <p:transition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EE5C35-A4DD-4EBE-9388-074C080DC06F}"/>
              </a:ext>
            </a:extLst>
          </p:cNvPr>
          <p:cNvSpPr txBox="1"/>
          <p:nvPr/>
        </p:nvSpPr>
        <p:spPr>
          <a:xfrm>
            <a:off x="1957952" y="695120"/>
            <a:ext cx="8991601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482600">
              <a:schemeClr val="bg1">
                <a:alpha val="6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Goodbye papa, </a:t>
            </a:r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please pray for me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85236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2DC6F7-9E45-4948-9331-07A376F53233}"/>
              </a:ext>
            </a:extLst>
          </p:cNvPr>
          <p:cNvSpPr txBox="1"/>
          <p:nvPr/>
        </p:nvSpPr>
        <p:spPr>
          <a:xfrm>
            <a:off x="1504779" y="0"/>
            <a:ext cx="9652172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 was the black sheep of the family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13047"/>
      </p:ext>
    </p:extLst>
  </p:cSld>
  <p:clrMapOvr>
    <a:masterClrMapping/>
  </p:clrMapOvr>
  <p:transition spd="med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804FABA-97D5-435A-873C-FE48FFFC05A4}"/>
              </a:ext>
            </a:extLst>
          </p:cNvPr>
          <p:cNvSpPr txBox="1"/>
          <p:nvPr/>
        </p:nvSpPr>
        <p:spPr>
          <a:xfrm>
            <a:off x="825843" y="5647038"/>
            <a:ext cx="10540314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You tried to teach me right from wrong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968271"/>
      </p:ext>
    </p:extLst>
  </p:cSld>
  <p:clrMapOvr>
    <a:masterClrMapping/>
  </p:clrMapOvr>
  <p:transition spd="med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2B7E251-5CF0-EE4E-BBEB-3CF167343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706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85A37A2-9CAD-40BE-8E38-0D0A7E136A7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77EF1B-92C6-4D79-B22C-70E53BE52236}"/>
              </a:ext>
            </a:extLst>
          </p:cNvPr>
          <p:cNvSpPr txBox="1"/>
          <p:nvPr/>
        </p:nvSpPr>
        <p:spPr>
          <a:xfrm>
            <a:off x="1564488" y="469649"/>
            <a:ext cx="9063023" cy="76944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Too much wine and too much song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1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4000">
        <p15:prstTrans prst="wind"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D4AE9-EB75-46F7-9976-904600E2F7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4463" y="5432424"/>
            <a:ext cx="9315450" cy="1325563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+mn-ea"/>
              </a:rPr>
              <a:t>Goodbye to you, my trusted friend</a:t>
            </a:r>
            <a:endParaRPr lang="zh-CN" altLang="en-US" dirty="0"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331840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2BD940E-518F-459E-A884-BFCD0F921B63}"/>
              </a:ext>
            </a:extLst>
          </p:cNvPr>
          <p:cNvSpPr txBox="1"/>
          <p:nvPr/>
        </p:nvSpPr>
        <p:spPr>
          <a:xfrm>
            <a:off x="2903839" y="196678"/>
            <a:ext cx="6568774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Wonder how I got along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warp dir="in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42066DB-F6E0-422C-A739-E74A25E519B8}"/>
              </a:ext>
            </a:extLst>
          </p:cNvPr>
          <p:cNvSpPr txBox="1"/>
          <p:nvPr/>
        </p:nvSpPr>
        <p:spPr>
          <a:xfrm>
            <a:off x="2230395" y="109837"/>
            <a:ext cx="815661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Goodbye papa it's hard to die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fallOver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84DC20-3695-4DAD-83C9-29E597802D2E}"/>
              </a:ext>
            </a:extLst>
          </p:cNvPr>
          <p:cNvSpPr txBox="1"/>
          <p:nvPr/>
        </p:nvSpPr>
        <p:spPr>
          <a:xfrm>
            <a:off x="704335" y="481914"/>
            <a:ext cx="10873946" cy="123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7B442C-15B7-469C-8EFD-924363156ED9}"/>
              </a:ext>
            </a:extLst>
          </p:cNvPr>
          <p:cNvSpPr txBox="1"/>
          <p:nvPr/>
        </p:nvSpPr>
        <p:spPr>
          <a:xfrm>
            <a:off x="314325" y="284205"/>
            <a:ext cx="11086843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When all the birds are singing in the sky.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30277F-42F9-4B8C-8034-7B1A89691F5A}"/>
              </a:ext>
            </a:extLst>
          </p:cNvPr>
          <p:cNvSpPr/>
          <p:nvPr/>
        </p:nvSpPr>
        <p:spPr>
          <a:xfrm>
            <a:off x="0" y="48993"/>
            <a:ext cx="12192000" cy="6858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362A4F-1634-4584-B582-50D7CD24FA3E}"/>
              </a:ext>
            </a:extLst>
          </p:cNvPr>
          <p:cNvSpPr txBox="1"/>
          <p:nvPr/>
        </p:nvSpPr>
        <p:spPr>
          <a:xfrm>
            <a:off x="1812196" y="717126"/>
            <a:ext cx="8658224" cy="769441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glow rad="698500">
              <a:schemeClr val="bg1">
                <a:alpha val="67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Now that the spring is in the air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7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0060065-8AC2-4454-BBD0-697E9F2580A0}"/>
              </a:ext>
            </a:extLst>
          </p:cNvPr>
          <p:cNvSpPr txBox="1"/>
          <p:nvPr/>
        </p:nvSpPr>
        <p:spPr>
          <a:xfrm>
            <a:off x="2755189" y="466118"/>
            <a:ext cx="7192544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Little children everywhere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2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FF3DD4-F032-8A46-9434-31A49CE49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7AA333C-761A-4729-AD70-00F3FC8C1C77}"/>
              </a:ext>
            </a:extLst>
          </p:cNvPr>
          <p:cNvSpPr txBox="1"/>
          <p:nvPr/>
        </p:nvSpPr>
        <p:spPr>
          <a:xfrm>
            <a:off x="1799566" y="164009"/>
            <a:ext cx="9079571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When you see them, I'll be there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31126"/>
      </p:ext>
    </p:extLst>
  </p:cSld>
  <p:clrMapOvr>
    <a:masterClrMapping/>
  </p:clrMapOvr>
  <p:transition spd="slow" advTm="4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678643-A3C9-7148-BF39-62EF0534A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2872281" y="247051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92586"/>
      </p:ext>
    </p:extLst>
  </p:cSld>
  <p:clrMapOvr>
    <a:masterClrMapping/>
  </p:clrMapOvr>
  <p:transition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4F0B44D-421E-534F-B218-7FF462BF1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513881" y="391981"/>
            <a:ext cx="716423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31700"/>
      </p:ext>
    </p:extLst>
  </p:cSld>
  <p:clrMapOvr>
    <a:masterClrMapping/>
  </p:clrMapOvr>
  <p:transition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9A75E-C23F-B742-AB12-3E1F75BD4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2501900" y="293298"/>
            <a:ext cx="741224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wine and the song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2C61B7D-74F8-1A4D-870B-B31C78556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2093747" y="5001404"/>
            <a:ext cx="8004505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Like the seasons have all gone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0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2000">
        <p15:prstTrans prst="crush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2914265" y="202063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34043"/>
      </p:ext>
    </p:extLst>
  </p:cSld>
  <p:clrMapOvr>
    <a:masterClrMapping/>
  </p:clrMapOvr>
  <p:transition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4ADF80-BC40-44D8-B4F4-83C9C252C51E}"/>
              </a:ext>
            </a:extLst>
          </p:cNvPr>
          <p:cNvSpPr txBox="1"/>
          <p:nvPr/>
        </p:nvSpPr>
        <p:spPr>
          <a:xfrm>
            <a:off x="727709" y="339090"/>
            <a:ext cx="10516553" cy="144655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We've known each other since we were nine or ten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33760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386161" y="268856"/>
            <a:ext cx="7207101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457200">
              <a:schemeClr val="bg1">
                <a:alpha val="4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00275"/>
      </p:ext>
    </p:extLst>
  </p:cSld>
  <p:clrMapOvr>
    <a:masterClrMapping/>
  </p:clrMapOvr>
  <p:transition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2685BE3-30BA-4542-943A-A99B7615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2501900" y="318698"/>
            <a:ext cx="7072406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wine and the song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1950849" y="392219"/>
            <a:ext cx="8086725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736600">
              <a:schemeClr val="bg1">
                <a:alpha val="4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Like the seasons have all gone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3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7000">
        <p15:prstTrans prst="crush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C01445D-E51B-4EEE-81C5-615441A1048D}"/>
              </a:ext>
            </a:extLst>
          </p:cNvPr>
          <p:cNvSpPr txBox="1"/>
          <p:nvPr/>
        </p:nvSpPr>
        <p:spPr>
          <a:xfrm>
            <a:off x="1792413" y="343803"/>
            <a:ext cx="8358727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Goodbye Michelle my little 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8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5000">
        <p15:prstTrans prst="fallOver"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3F98E0-D4C0-47F9-BF46-A2133429D875}"/>
              </a:ext>
            </a:extLst>
          </p:cNvPr>
          <p:cNvSpPr txBox="1"/>
          <p:nvPr/>
        </p:nvSpPr>
        <p:spPr>
          <a:xfrm>
            <a:off x="592347" y="5538159"/>
            <a:ext cx="11337716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You gave me love and help me find the sun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54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A44D5B-652E-4A2F-98B6-04AB22EA1E24}"/>
              </a:ext>
            </a:extLst>
          </p:cNvPr>
          <p:cNvSpPr txBox="1"/>
          <p:nvPr/>
        </p:nvSpPr>
        <p:spPr>
          <a:xfrm>
            <a:off x="1454989" y="5434641"/>
            <a:ext cx="8717711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sz="4400" dirty="0">
                <a:latin typeface="Comic Sans MS" panose="030F0702030302020204" pitchFamily="66" charset="0"/>
              </a:rPr>
              <a:t>And every time that I was down.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60F7A08-376A-4B76-BF58-37EBF3A34056}"/>
              </a:ext>
            </a:extLst>
          </p:cNvPr>
          <p:cNvSpPr txBox="1"/>
          <p:nvPr/>
        </p:nvSpPr>
        <p:spPr>
          <a:xfrm>
            <a:off x="2207486" y="341547"/>
            <a:ext cx="8119856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254000">
              <a:schemeClr val="bg1">
                <a:lumMod val="95000"/>
                <a:alpha val="37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You would always come around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3921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AD45A8-E2ED-48E9-AEB9-264497A84E58}"/>
              </a:ext>
            </a:extLst>
          </p:cNvPr>
          <p:cNvSpPr txBox="1"/>
          <p:nvPr/>
        </p:nvSpPr>
        <p:spPr>
          <a:xfrm>
            <a:off x="1466783" y="5731155"/>
            <a:ext cx="9651072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And get my feet back on the ground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33346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3EF328C-4D9D-484A-8DAE-AE1E5C9D8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790F1EF-9F34-45F7-86C3-E4EBA7354D11}"/>
              </a:ext>
            </a:extLst>
          </p:cNvPr>
          <p:cNvSpPr txBox="1"/>
          <p:nvPr/>
        </p:nvSpPr>
        <p:spPr>
          <a:xfrm>
            <a:off x="1807369" y="513631"/>
            <a:ext cx="8577262" cy="707886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Comic Sans MS" panose="030F0702030302020204" pitchFamily="66" charset="0"/>
              </a:rPr>
              <a:t>Goodbye Michelle it's hard to die</a:t>
            </a:r>
            <a:endParaRPr lang="zh-CN" altLang="zh-CN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39623"/>
      </p:ext>
    </p:extLst>
  </p:cSld>
  <p:clrMapOvr>
    <a:masterClrMapping/>
  </p:clrMapOvr>
  <p:transition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2FED67B-EBFA-B244-B86E-66ED76511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52FACF-C1E0-4FB3-80DE-54DAD72E53D1}"/>
              </a:ext>
            </a:extLst>
          </p:cNvPr>
          <p:cNvSpPr txBox="1"/>
          <p:nvPr/>
        </p:nvSpPr>
        <p:spPr>
          <a:xfrm>
            <a:off x="738051" y="353683"/>
            <a:ext cx="10715897" cy="76944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When all the birds are singing in the sky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50329"/>
      </p:ext>
    </p:extLst>
  </p:cSld>
  <p:clrMapOvr>
    <a:masterClrMapping/>
  </p:clrMapOvr>
  <p:transition advTm="6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821FBDC-7D36-43A1-837C-76B31A214A8E}"/>
              </a:ext>
            </a:extLst>
          </p:cNvPr>
          <p:cNvSpPr txBox="1"/>
          <p:nvPr/>
        </p:nvSpPr>
        <p:spPr>
          <a:xfrm>
            <a:off x="630344" y="379708"/>
            <a:ext cx="10558463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127000">
              <a:schemeClr val="bg2">
                <a:alpha val="35000"/>
              </a:schemeClr>
            </a:glow>
            <a:outerShdw blurRad="1206500" dist="2540000" dir="21540000" sx="193000" sy="193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Together we've climbed hills and trees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DC772FE-5E27-1E4F-BCF7-B2A924FEF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549693B-B5A1-4E73-9E6C-875525377BD7}"/>
              </a:ext>
            </a:extLst>
          </p:cNvPr>
          <p:cNvSpPr txBox="1"/>
          <p:nvPr/>
        </p:nvSpPr>
        <p:spPr>
          <a:xfrm>
            <a:off x="2579747" y="695918"/>
            <a:ext cx="7032506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Comic Sans MS" panose="030F0702030302020204" pitchFamily="66" charset="0"/>
              </a:rPr>
              <a:t>Now that spring is in the air</a:t>
            </a:r>
            <a:endParaRPr lang="zh-CN" altLang="zh-CN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02312"/>
      </p:ext>
    </p:extLst>
  </p:cSld>
  <p:clrMapOvr>
    <a:masterClrMapping/>
  </p:clrMapOvr>
  <p:transition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B4B372-6D31-46E7-A18C-76A020E3D4E5}"/>
              </a:ext>
            </a:extLst>
          </p:cNvPr>
          <p:cNvSpPr txBox="1"/>
          <p:nvPr/>
        </p:nvSpPr>
        <p:spPr>
          <a:xfrm>
            <a:off x="2169988" y="293925"/>
            <a:ext cx="7287206" cy="70788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Comic Sans MS" panose="030F0702030302020204" pitchFamily="66" charset="0"/>
              </a:rPr>
              <a:t>With the flowers everywhere</a:t>
            </a:r>
            <a:endParaRPr lang="zh-CN" altLang="zh-CN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4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4000">
        <p15:prstTrans prst="fallOver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6D4D155-3C9C-F443-BD51-46316A4C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FFEE2F5-6545-4A4B-9B06-276398511ACE}"/>
              </a:ext>
            </a:extLst>
          </p:cNvPr>
          <p:cNvSpPr txBox="1"/>
          <p:nvPr/>
        </p:nvSpPr>
        <p:spPr>
          <a:xfrm>
            <a:off x="1899051" y="248155"/>
            <a:ext cx="8752935" cy="70788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kern="100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 wish that we could both be there</a:t>
            </a:r>
            <a:endParaRPr lang="zh-CN" altLang="zh-CN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5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5000">
        <p15:prstTrans prst="drape"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90B2D8E-77C9-A34F-B740-C13F1079F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2321138" y="5589795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89373"/>
      </p:ext>
    </p:extLst>
  </p:cSld>
  <p:clrMapOvr>
    <a:masterClrMapping/>
  </p:clrMapOvr>
  <p:transition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925E970-29AA-1B42-9EA5-22DCFD402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411561" y="408556"/>
            <a:ext cx="7092801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1244600">
              <a:schemeClr val="bg1">
                <a:alpha val="22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4529"/>
      </p:ext>
    </p:extLst>
  </p:cSld>
  <p:clrMapOvr>
    <a:masterClrMapping/>
  </p:clrMapOvr>
  <p:transition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1866900" y="5563798"/>
            <a:ext cx="866954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hills that we climbed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44E1313-DA5F-1345-8936-B81996A4C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4"/>
            <a:ext cx="122809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1633538" y="5699904"/>
            <a:ext cx="8375980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Were just seasons out of time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4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2000">
        <p15:prstTrans prst="crush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2571150" y="5161951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90197"/>
      </p:ext>
    </p:extLst>
  </p:cSld>
  <p:clrMapOvr>
    <a:masterClrMapping/>
  </p:clrMapOvr>
  <p:transition advTm="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E984C0-37D1-A64E-81D3-B4375E503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319412" y="383156"/>
            <a:ext cx="7121376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71064"/>
      </p:ext>
    </p:extLst>
  </p:cSld>
  <p:clrMapOvr>
    <a:masterClrMapping/>
  </p:clrMapOvr>
  <p:transition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2286000" y="166298"/>
            <a:ext cx="741224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wine and the song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007E95F-FE55-4662-ABC5-978DDFC4998B}"/>
              </a:ext>
            </a:extLst>
          </p:cNvPr>
          <p:cNvSpPr txBox="1"/>
          <p:nvPr/>
        </p:nvSpPr>
        <p:spPr>
          <a:xfrm>
            <a:off x="2438082" y="5482491"/>
            <a:ext cx="7512368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Learned of love and ABC’s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881886"/>
      </p:ext>
    </p:extLst>
  </p:cSld>
  <p:clrMapOvr>
    <a:masterClrMapping/>
  </p:clrMapOvr>
  <p:transition spd="slow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1991691" y="5268104"/>
            <a:ext cx="8081327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Like the seasons have all gone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1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2000">
        <p15:prstTrans prst="crush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3185486" y="0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  <a:effectLst>
            <a:glow rad="1905000">
              <a:schemeClr val="bg1">
                <a:lumMod val="9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04451"/>
      </p:ext>
    </p:extLst>
  </p:cSld>
  <p:clrMapOvr>
    <a:masterClrMapping/>
  </p:clrMapOvr>
  <p:transition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043262" y="179956"/>
            <a:ext cx="7235676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78462"/>
      </p:ext>
    </p:extLst>
  </p:cSld>
  <p:clrMapOvr>
    <a:masterClrMapping/>
  </p:clrMapOvr>
  <p:transition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2374900" y="5398698"/>
            <a:ext cx="7412248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wine and the song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0D3BE51-EC99-7E4B-980A-BB15F153F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2196941" y="5106125"/>
            <a:ext cx="8141996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Like the seasons have all gone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2000">
        <p15:prstTrans prst="crush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C93CDEF-E834-4297-A386-2F41A9D96130}"/>
              </a:ext>
            </a:extLst>
          </p:cNvPr>
          <p:cNvSpPr txBox="1"/>
          <p:nvPr/>
        </p:nvSpPr>
        <p:spPr>
          <a:xfrm>
            <a:off x="2929763" y="217561"/>
            <a:ext cx="6447437" cy="76944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joy, we had fun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43747"/>
      </p:ext>
    </p:extLst>
  </p:cSld>
  <p:clrMapOvr>
    <a:masterClrMapping/>
  </p:clrMapOvr>
  <p:transition advTm="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F131D-C711-449A-9AD9-005A908B0013}"/>
              </a:ext>
            </a:extLst>
          </p:cNvPr>
          <p:cNvSpPr txBox="1"/>
          <p:nvPr/>
        </p:nvSpPr>
        <p:spPr>
          <a:xfrm>
            <a:off x="2512031" y="5343986"/>
            <a:ext cx="7207101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1066800">
              <a:schemeClr val="bg1">
                <a:alpha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We had seasons in the sun</a:t>
            </a:r>
            <a:endParaRPr lang="zh-CN" alt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38411"/>
      </p:ext>
    </p:extLst>
  </p:cSld>
  <p:clrMapOvr>
    <a:masterClrMapping/>
  </p:clrMapOvr>
  <p:transition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0748DC-B85F-4DEB-B037-1EB849883CF4}"/>
              </a:ext>
            </a:extLst>
          </p:cNvPr>
          <p:cNvSpPr txBox="1"/>
          <p:nvPr/>
        </p:nvSpPr>
        <p:spPr>
          <a:xfrm>
            <a:off x="2907870" y="882234"/>
            <a:ext cx="7072313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But the wine and the song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ippl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160D5A-B4FA-5D4D-AA19-FCBF1F450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A7A0C2-1EBB-4348-A0BA-E8F0B586438A}"/>
              </a:ext>
            </a:extLst>
          </p:cNvPr>
          <p:cNvSpPr txBox="1"/>
          <p:nvPr/>
        </p:nvSpPr>
        <p:spPr>
          <a:xfrm>
            <a:off x="2446490" y="360168"/>
            <a:ext cx="8041570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Like the seasons have all gone</a:t>
            </a:r>
            <a:endParaRPr lang="zh-CN" altLang="zh-CN" sz="4400" dirty="0">
              <a:latin typeface="Comic Sans MS" panose="030F0702030302020204" pitchFamily="66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C949EE-F9BE-504A-B8DD-96D95A8DE505}"/>
              </a:ext>
            </a:extLst>
          </p:cNvPr>
          <p:cNvSpPr txBox="1"/>
          <p:nvPr/>
        </p:nvSpPr>
        <p:spPr>
          <a:xfrm>
            <a:off x="10303329" y="6123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91DD0D6-6746-374A-B00D-E11D965D7DC3}"/>
              </a:ext>
            </a:extLst>
          </p:cNvPr>
          <p:cNvSpPr txBox="1"/>
          <p:nvPr/>
        </p:nvSpPr>
        <p:spPr>
          <a:xfrm>
            <a:off x="2726871" y="3706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39C4FB-4358-D843-84A6-526BAA9F20A1}"/>
              </a:ext>
            </a:extLst>
          </p:cNvPr>
          <p:cNvSpPr txBox="1"/>
          <p:nvPr/>
        </p:nvSpPr>
        <p:spPr>
          <a:xfrm>
            <a:off x="3788229" y="3526971"/>
            <a:ext cx="184731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1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2000">
        <p15:prstTrans prst="crush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F35D3A-2D07-4F0C-ABFC-5FB0D956C44E}"/>
              </a:ext>
            </a:extLst>
          </p:cNvPr>
          <p:cNvSpPr txBox="1"/>
          <p:nvPr/>
        </p:nvSpPr>
        <p:spPr>
          <a:xfrm>
            <a:off x="320040" y="262890"/>
            <a:ext cx="11224260" cy="76944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Skinned our hearts and skinned our knees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63261"/>
      </p:ext>
    </p:extLst>
  </p:cSld>
  <p:clrMapOvr>
    <a:masterClrMapping/>
  </p:clrMapOvr>
  <p:transition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8053E0-5350-D84A-BC4E-7C1349CF6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2A61F3E-F202-4A71-9065-EFF312E8430C}"/>
              </a:ext>
            </a:extLst>
          </p:cNvPr>
          <p:cNvSpPr txBox="1"/>
          <p:nvPr/>
        </p:nvSpPr>
        <p:spPr>
          <a:xfrm>
            <a:off x="1082127" y="0"/>
            <a:ext cx="9581391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Goodbye my friend, it's hard to die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92166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3A1FF19-6652-4CC3-A6D3-E4F6FAD868F0}"/>
              </a:ext>
            </a:extLst>
          </p:cNvPr>
          <p:cNvSpPr txBox="1"/>
          <p:nvPr/>
        </p:nvSpPr>
        <p:spPr>
          <a:xfrm>
            <a:off x="592825" y="422455"/>
            <a:ext cx="10949887" cy="769441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latin typeface="Comic Sans MS" panose="030F0702030302020204" pitchFamily="66" charset="0"/>
              </a:rPr>
              <a:t>When all the birds are singing in the sky</a:t>
            </a:r>
            <a:endParaRPr lang="zh-CN" altLang="zh-C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B2A03D-3D71-443C-A16E-D974155817DF}"/>
              </a:ext>
            </a:extLst>
          </p:cNvPr>
          <p:cNvSpPr txBox="1"/>
          <p:nvPr/>
        </p:nvSpPr>
        <p:spPr>
          <a:xfrm>
            <a:off x="2363788" y="287786"/>
            <a:ext cx="7800975" cy="769441"/>
          </a:xfrm>
          <a:prstGeom prst="rect">
            <a:avLst/>
          </a:prstGeom>
          <a:solidFill>
            <a:schemeClr val="bg1">
              <a:alpha val="49000"/>
            </a:schemeClr>
          </a:solidFill>
          <a:effectLst>
            <a:glow rad="1447800">
              <a:schemeClr val="bg1">
                <a:alpha val="41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Now that spring is in the air</a:t>
            </a:r>
            <a:endParaRPr lang="zh-CN" altLang="zh-CN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411</Words>
  <Application>Microsoft Macintosh PowerPoint</Application>
  <PresentationFormat>宽屏</PresentationFormat>
  <Paragraphs>63</Paragraphs>
  <Slides>58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64" baseType="lpstr">
      <vt:lpstr>等线</vt:lpstr>
      <vt:lpstr>等线 Light</vt:lpstr>
      <vt:lpstr>宋体</vt:lpstr>
      <vt:lpstr>Arial</vt:lpstr>
      <vt:lpstr>Comic Sans MS</vt:lpstr>
      <vt:lpstr>Office 主题​​</vt:lpstr>
      <vt:lpstr>Seasons in the sun ———简单句</vt:lpstr>
      <vt:lpstr>Goodbye to you, my trusted friend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简单句——Seasons in the sun</dc:title>
  <dc:creator>谢 杰华</dc:creator>
  <cp:lastModifiedBy>Microsoft Office 用户</cp:lastModifiedBy>
  <cp:revision>117</cp:revision>
  <dcterms:created xsi:type="dcterms:W3CDTF">2019-06-02T12:33:26Z</dcterms:created>
  <dcterms:modified xsi:type="dcterms:W3CDTF">2019-06-16T15:59:14Z</dcterms:modified>
</cp:coreProperties>
</file>