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10" r:id="rId3"/>
    <p:sldId id="332" r:id="rId5"/>
    <p:sldId id="283" r:id="rId6"/>
    <p:sldId id="282" r:id="rId7"/>
    <p:sldId id="285" r:id="rId8"/>
    <p:sldId id="287" r:id="rId9"/>
    <p:sldId id="288" r:id="rId10"/>
    <p:sldId id="289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clrMru>
    <a:srgbClr val="DAECFA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8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4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hemeOverride" Target="../theme/themeOverr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6132"/>
          <a:stretch>
            <a:fillRect/>
          </a:stretch>
        </p:blipFill>
        <p:spPr>
          <a:xfrm rot="5400000">
            <a:off x="2666999" y="-2666999"/>
            <a:ext cx="6858001" cy="12192001"/>
          </a:xfrm>
          <a:prstGeom prst="rect">
            <a:avLst/>
          </a:prstGeom>
        </p:spPr>
      </p:pic>
      <p:sp>
        <p:nvSpPr>
          <p:cNvPr id="105" name="PA_文本框 9"/>
          <p:cNvSpPr txBox="1"/>
          <p:nvPr>
            <p:custDataLst>
              <p:tags r:id="rId3"/>
            </p:custDataLst>
          </p:nvPr>
        </p:nvSpPr>
        <p:spPr>
          <a:xfrm>
            <a:off x="2991485" y="1520190"/>
            <a:ext cx="5226685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lt"/>
              </a:rPr>
              <a:t>Just the way you are</a:t>
            </a:r>
            <a:endParaRPr lang="en-US" altLang="ko-KR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  <a:sym typeface="+mn-lt"/>
            </a:endParaRPr>
          </a:p>
        </p:txBody>
      </p:sp>
      <p:sp>
        <p:nvSpPr>
          <p:cNvPr id="107" name="PA_圆角矩形 1"/>
          <p:cNvSpPr/>
          <p:nvPr>
            <p:custDataLst>
              <p:tags r:id="rId4"/>
            </p:custDataLst>
          </p:nvPr>
        </p:nvSpPr>
        <p:spPr>
          <a:xfrm>
            <a:off x="3124200" y="3475990"/>
            <a:ext cx="5434330" cy="986155"/>
          </a:xfrm>
          <a:prstGeom prst="roundRect">
            <a:avLst>
              <a:gd name="adj" fmla="val 50000"/>
            </a:avLst>
          </a:prstGeom>
          <a:solidFill>
            <a:srgbClr val="F6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华南师范大学外国语言文化学院 熊芳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      广东省河源市东江中学    游双梅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106" name="PA_文本框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8043" y="2437977"/>
            <a:ext cx="69342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  <a:sym typeface="+mn-lt"/>
              </a:rPr>
              <a:t>adverbial clause of time</a:t>
            </a:r>
            <a:endParaRPr 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  <a:sym typeface="+mn-lt"/>
            </a:endParaRPr>
          </a:p>
        </p:txBody>
      </p:sp>
      <p:pic>
        <p:nvPicPr>
          <p:cNvPr id="2" name="Bruno Mars - Just the Way You Ar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6175" y="1026160"/>
            <a:ext cx="619125" cy="6191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5" grpId="0"/>
      <p:bldP spid="107" grpId="0" bldLvl="0" animBg="1"/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75615" y="403860"/>
            <a:ext cx="72605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Her lips her lipsI could kiss them all day if she let me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 l="11332"/>
          <a:stretch>
            <a:fillRect/>
          </a:stretch>
        </p:blipFill>
        <p:spPr>
          <a:xfrm>
            <a:off x="475615" y="2150110"/>
            <a:ext cx="5405755" cy="3369945"/>
          </a:xfrm>
          <a:prstGeom prst="rect">
            <a:avLst/>
          </a:prstGeom>
        </p:spPr>
      </p:pic>
      <p:pic>
        <p:nvPicPr>
          <p:cNvPr id="3" name="图片 2" descr="d34a-fyshfuq49756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60" y="1632585"/>
            <a:ext cx="3596005" cy="3225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61950" y="603250"/>
            <a:ext cx="62922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Her laugh her laughshe hates but I think it's so sexy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2" name="图片 1" descr="15230707147664122dd4e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575" y="1898650"/>
            <a:ext cx="4544060" cy="30607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3" name="图片 2" descr="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65" y="3255010"/>
            <a:ext cx="4514850" cy="2543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07835" y="1898650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She's so beautifuland I tell her every day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>
        <p:fade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324475" y="1125855"/>
            <a:ext cx="67214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Oh you know you know you knowI'd never ask you to change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3" name="图片 2" descr="54"/>
          <p:cNvPicPr>
            <a:picLocks noChangeAspect="1"/>
          </p:cNvPicPr>
          <p:nvPr/>
        </p:nvPicPr>
        <p:blipFill>
          <a:blip r:embed="rId1"/>
          <a:srcRect t="47486"/>
          <a:stretch>
            <a:fillRect/>
          </a:stretch>
        </p:blipFill>
        <p:spPr>
          <a:xfrm>
            <a:off x="6592570" y="2830830"/>
            <a:ext cx="3718560" cy="3479165"/>
          </a:xfrm>
          <a:prstGeom prst="rect">
            <a:avLst/>
          </a:prstGeom>
        </p:spPr>
      </p:pic>
      <p:pic>
        <p:nvPicPr>
          <p:cNvPr id="4" name="图片 3" descr="54"/>
          <p:cNvPicPr>
            <a:picLocks noChangeAspect="1"/>
          </p:cNvPicPr>
          <p:nvPr/>
        </p:nvPicPr>
        <p:blipFill>
          <a:blip r:embed="rId1"/>
          <a:srcRect b="53956"/>
          <a:stretch>
            <a:fillRect/>
          </a:stretch>
        </p:blipFill>
        <p:spPr>
          <a:xfrm>
            <a:off x="726440" y="235585"/>
            <a:ext cx="4010025" cy="328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3040" y="633730"/>
            <a:ext cx="63449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If perfect's what you're searching for then just stay the same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23380" y="1586865"/>
            <a:ext cx="53873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  <a:sym typeface="+mn-ea"/>
              </a:rPr>
              <a:t>So don't even bother asking if you look okYou know I'll say</a:t>
            </a:r>
            <a:endParaRPr lang="en-US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  <a:sym typeface="+mn-ea"/>
            </a:endParaRPr>
          </a:p>
        </p:txBody>
      </p:sp>
      <p:pic>
        <p:nvPicPr>
          <p:cNvPr id="5" name="图片 4" descr="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3380" y="3272155"/>
            <a:ext cx="4514850" cy="3019425"/>
          </a:xfrm>
          <a:prstGeom prst="rect">
            <a:avLst/>
          </a:prstGeom>
        </p:spPr>
      </p:pic>
      <p:pic>
        <p:nvPicPr>
          <p:cNvPr id="6" name="图片 5" descr="5302-fyqnick49298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" y="1918335"/>
            <a:ext cx="5173980" cy="3880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fade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13255" y="511810"/>
            <a:ext cx="76136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When I see your facethere's not a thing that I would change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3" name="图片 2" descr="th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645" y="1878965"/>
            <a:ext cx="5680710" cy="431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609080" y="1294765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Cause you're amazingjust the way you are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6" name="图片 5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527685"/>
            <a:ext cx="4982210" cy="3101340"/>
          </a:xfrm>
          <a:prstGeom prst="rect">
            <a:avLst/>
          </a:prstGeom>
        </p:spPr>
      </p:pic>
      <p:pic>
        <p:nvPicPr>
          <p:cNvPr id="2" name="图片 1" descr="d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15" y="3234055"/>
            <a:ext cx="3976370" cy="3157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e2c0e70c684d714_size84_w1024_h6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71450"/>
            <a:ext cx="9753600" cy="65151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08305" y="495935"/>
            <a:ext cx="54940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And when you smilethe whole world stops and 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stares for a while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391910" y="1462405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Cause girl you're amazingjust the way you are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5" name="图片 4" descr="C:\Users\XiongFang\Desktop\一课一曲\cv.jpgcv"/>
          <p:cNvPicPr>
            <a:picLocks noChangeAspect="1"/>
          </p:cNvPicPr>
          <p:nvPr/>
        </p:nvPicPr>
        <p:blipFill>
          <a:blip r:embed="rId1"/>
          <a:srcRect l="870" r="6903" b="-290"/>
          <a:stretch>
            <a:fillRect/>
          </a:stretch>
        </p:blipFill>
        <p:spPr>
          <a:xfrm>
            <a:off x="6438900" y="3091180"/>
            <a:ext cx="4986020" cy="3386455"/>
          </a:xfrm>
          <a:prstGeom prst="rect">
            <a:avLst/>
          </a:prstGeom>
        </p:spPr>
      </p:pic>
      <p:pic>
        <p:nvPicPr>
          <p:cNvPr id="6" name="图片 5" descr="C:\Users\XiongFang\Desktop\一课一曲\222.jpg222"/>
          <p:cNvPicPr>
            <a:picLocks noChangeAspect="1"/>
          </p:cNvPicPr>
          <p:nvPr/>
        </p:nvPicPr>
        <p:blipFill>
          <a:blip r:embed="rId2"/>
          <a:srcRect t="441" b="441"/>
          <a:stretch>
            <a:fillRect/>
          </a:stretch>
        </p:blipFill>
        <p:spPr>
          <a:xfrm>
            <a:off x="948055" y="410210"/>
            <a:ext cx="4491990" cy="2780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672070" y="2952750"/>
            <a:ext cx="36480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The way you arethe way you are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2" name="图片 1" descr="2a0c3b896b80b072f571ca73a6e067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735330"/>
            <a:ext cx="6350000" cy="5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289040" y="1600835"/>
            <a:ext cx="40976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Girl you're amazingjust the way you are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3" name="图片 2" descr="n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3064510"/>
            <a:ext cx="4514850" cy="3000375"/>
          </a:xfrm>
          <a:prstGeom prst="rect">
            <a:avLst/>
          </a:prstGeom>
        </p:spPr>
      </p:pic>
      <p:pic>
        <p:nvPicPr>
          <p:cNvPr id="4" name="图片 3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" y="259080"/>
            <a:ext cx="4514850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C:\Users\XiongFang\Desktop\一课一曲\thi.jpgthi"/>
          <p:cNvPicPr>
            <a:picLocks noChangeAspect="1"/>
          </p:cNvPicPr>
          <p:nvPr/>
        </p:nvPicPr>
        <p:blipFill>
          <a:blip r:embed="rId1"/>
          <a:srcRect l="-188" r="-318" b="1130"/>
          <a:stretch>
            <a:fillRect/>
          </a:stretch>
        </p:blipFill>
        <p:spPr>
          <a:xfrm>
            <a:off x="494665" y="440055"/>
            <a:ext cx="5409565" cy="3480435"/>
          </a:xfrm>
          <a:prstGeom prst="rect">
            <a:avLst/>
          </a:prstGeom>
        </p:spPr>
      </p:pic>
      <p:pic>
        <p:nvPicPr>
          <p:cNvPr id="6" name="图片 5" descr="C:\Users\XiongFang\Desktop\一课一曲\777.jpg777"/>
          <p:cNvPicPr>
            <a:picLocks noChangeAspect="1"/>
          </p:cNvPicPr>
          <p:nvPr/>
        </p:nvPicPr>
        <p:blipFill>
          <a:blip r:embed="rId2"/>
          <a:srcRect l="-1997" t="3970" b="-89"/>
          <a:stretch>
            <a:fillRect/>
          </a:stretch>
        </p:blipFill>
        <p:spPr>
          <a:xfrm>
            <a:off x="6433185" y="2084705"/>
            <a:ext cx="5156200" cy="3639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:fad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845050" y="1524635"/>
            <a:ext cx="47732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When I see your facethere's not a thing that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I would change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2" name="图片 1" descr="C:\Users\XiongFang\Desktop\一课一曲\微信图片_20190607163333.jpg微信图片_20190607163333"/>
          <p:cNvPicPr>
            <a:picLocks noChangeAspect="1"/>
          </p:cNvPicPr>
          <p:nvPr/>
        </p:nvPicPr>
        <p:blipFill>
          <a:blip r:embed="rId1"/>
          <a:srcRect l="137" r="-586" b="4047"/>
          <a:stretch>
            <a:fillRect/>
          </a:stretch>
        </p:blipFill>
        <p:spPr>
          <a:xfrm>
            <a:off x="859790" y="565150"/>
            <a:ext cx="3456305" cy="3302000"/>
          </a:xfrm>
          <a:prstGeom prst="rect">
            <a:avLst/>
          </a:prstGeom>
        </p:spPr>
      </p:pic>
      <p:pic>
        <p:nvPicPr>
          <p:cNvPr id="4" name="图片 3" descr="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610" y="3346450"/>
            <a:ext cx="4514850" cy="299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765290" y="2799080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Cause you're amazingjust the way you are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3" name="图片 2" descr="il_340x270.843873925_jnk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290" y="1353185"/>
            <a:ext cx="5227955" cy="415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20150414005547-cloud-time-management-tech"/>
          <p:cNvPicPr>
            <a:picLocks noChangeAspect="1"/>
          </p:cNvPicPr>
          <p:nvPr/>
        </p:nvPicPr>
        <p:blipFill>
          <a:blip r:embed="rId1"/>
          <a:srcRect t="2291" b="2054"/>
          <a:stretch>
            <a:fillRect/>
          </a:stretch>
        </p:blipFill>
        <p:spPr>
          <a:xfrm>
            <a:off x="1066800" y="220345"/>
            <a:ext cx="10058400" cy="641667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396355" y="2737485"/>
            <a:ext cx="42976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And when you smilethe whole world stops 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and stares for a while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" y="465455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Cause girl you're amazingjust the way you are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5" name="图片 4" descr="il_340x270.1037019665_c4w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35" y="1840865"/>
            <a:ext cx="4356735" cy="3460115"/>
          </a:xfrm>
          <a:prstGeom prst="rect">
            <a:avLst/>
          </a:prstGeom>
        </p:spPr>
      </p:pic>
      <p:pic>
        <p:nvPicPr>
          <p:cNvPr id="8" name="图片 7" descr="You-are-beautiful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215" y="1703705"/>
            <a:ext cx="5414645" cy="359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21945" y="410210"/>
            <a:ext cx="5144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Yu Gothic UI Semibold" panose="020B0700000000000000" charset="-128"/>
                <a:cs typeface="Segoe Print" panose="02000600000000000000" charset="0"/>
              </a:rPr>
              <a:t>Oh her eyes her eyes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Yu Gothic UI Semibold" panose="020B0700000000000000" charset="-128"/>
              <a:cs typeface="Segoe Print" panose="02000600000000000000" charset="0"/>
            </a:endParaRPr>
          </a:p>
        </p:txBody>
      </p:sp>
      <p:pic>
        <p:nvPicPr>
          <p:cNvPr id="2" name="图片 1" descr="a9b7594c6b57e73f7fee5797498f46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48740"/>
            <a:ext cx="4601210" cy="2876550"/>
          </a:xfrm>
          <a:prstGeom prst="rect">
            <a:avLst/>
          </a:prstGeom>
        </p:spPr>
      </p:pic>
      <p:pic>
        <p:nvPicPr>
          <p:cNvPr id="3" name="图片 2" descr="s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9780" y="2595880"/>
            <a:ext cx="3670935" cy="3670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02375" y="1217930"/>
            <a:ext cx="532574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Yu Gothic UI Semibold" panose="020B0700000000000000" charset="-128"/>
                <a:cs typeface="Segoe Print" panose="02000600000000000000" charset="0"/>
                <a:sym typeface="+mn-ea"/>
              </a:rPr>
              <a:t>make the stars look like 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Yu Gothic UI Semibold" panose="020B0700000000000000" charset="-128"/>
              <a:cs typeface="Segoe Print" panose="02000600000000000000" charset="0"/>
              <a:sym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Yu Gothic UI Semibold" panose="020B0700000000000000" charset="-128"/>
                <a:cs typeface="Segoe Print" panose="02000600000000000000" charset="0"/>
                <a:sym typeface="+mn-ea"/>
              </a:rPr>
              <a:t>they're not shining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Yu Gothic UI Semibold" panose="020B0700000000000000" charset="-128"/>
              <a:cs typeface="Segoe Print" panose="020006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500"/>
    </mc:Choice>
    <mc:Fallback>
      <p:transition spd="slow" advClick="0" advTm="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74980" y="227330"/>
            <a:ext cx="6765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Yu Gothic UI Semibold" panose="020B0700000000000000" charset="-128"/>
                <a:cs typeface="Segoe Print" panose="02000600000000000000" charset="0"/>
              </a:rPr>
              <a:t>Her hair her hair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Yu Gothic UI Semibold" panose="020B0700000000000000" charset="-128"/>
              <a:cs typeface="Segoe Print" panose="02000600000000000000" charset="0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Yu Gothic UI Semibold" panose="020B0700000000000000" charset="-128"/>
                <a:cs typeface="Segoe Print" panose="02000600000000000000" charset="0"/>
              </a:rPr>
              <a:t>falls perfectly without her trying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Yu Gothic UI Semibold" panose="020B0700000000000000" charset="-128"/>
              <a:cs typeface="Segoe Print" panose="02000600000000000000" charset="0"/>
            </a:endParaRPr>
          </a:p>
        </p:txBody>
      </p:sp>
      <p:pic>
        <p:nvPicPr>
          <p:cNvPr id="6" name="图片 5" descr="C:\Users\XiongFang\Desktop\一课一曲\201900006266_2.jpg201900006266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-2562" t="8570" r="-303" b="3218"/>
          <a:stretch>
            <a:fillRect/>
          </a:stretch>
        </p:blipFill>
        <p:spPr>
          <a:xfrm>
            <a:off x="6696710" y="2900680"/>
            <a:ext cx="4398645" cy="3772535"/>
          </a:xfrm>
          <a:prstGeom prst="rect">
            <a:avLst/>
          </a:prstGeom>
        </p:spPr>
      </p:pic>
      <p:pic>
        <p:nvPicPr>
          <p:cNvPr id="7" name="图片 6" descr="N4Ne-chmifpy08455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" y="1747520"/>
            <a:ext cx="4384675" cy="39630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30975" y="1947545"/>
            <a:ext cx="4729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She's so beautiful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and I tell her every day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9000">
        <p:fad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90220" y="250825"/>
            <a:ext cx="94849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Yeah I know I knowwhen I compliment her she won't believe me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4" name="图片 3" descr="C:\Users\XiongFang\Desktop\一课一曲\REALLY.jpgREALLY"/>
          <p:cNvPicPr>
            <a:picLocks noChangeAspect="1"/>
          </p:cNvPicPr>
          <p:nvPr/>
        </p:nvPicPr>
        <p:blipFill>
          <a:blip r:embed="rId1"/>
          <a:srcRect l="1309" t="7109" r="729" b="-1311"/>
          <a:stretch>
            <a:fillRect/>
          </a:stretch>
        </p:blipFill>
        <p:spPr>
          <a:xfrm>
            <a:off x="5896610" y="2721610"/>
            <a:ext cx="4995545" cy="2299335"/>
          </a:xfrm>
          <a:prstGeom prst="ellipse">
            <a:avLst/>
          </a:prstGeom>
        </p:spPr>
      </p:pic>
      <p:pic>
        <p:nvPicPr>
          <p:cNvPr id="2" name="图片 1" descr="-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840" y="1510030"/>
            <a:ext cx="4424045" cy="29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305550" y="4542155"/>
            <a:ext cx="52635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But every time she asks me 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  <a:p>
            <a:pPr indent="0" algn="l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do I look ok I say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2" name="图片 1" descr="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993265"/>
            <a:ext cx="5116195" cy="2871470"/>
          </a:xfrm>
          <a:prstGeom prst="rect">
            <a:avLst/>
          </a:prstGeom>
        </p:spPr>
      </p:pic>
      <p:pic>
        <p:nvPicPr>
          <p:cNvPr id="3" name="图片 2" descr="C:\Users\XiongFang\Desktop\一课一曲\83a5626bc3664bc6b72e7a3b7a451ebd_th.jpg83a5626bc3664bc6b72e7a3b7a451ebd_th"/>
          <p:cNvPicPr>
            <a:picLocks noChangeAspect="1"/>
          </p:cNvPicPr>
          <p:nvPr/>
        </p:nvPicPr>
        <p:blipFill>
          <a:blip r:embed="rId2"/>
          <a:srcRect l="10305" r="21006" b="931"/>
          <a:stretch>
            <a:fillRect/>
          </a:stretch>
        </p:blipFill>
        <p:spPr>
          <a:xfrm>
            <a:off x="6826250" y="664210"/>
            <a:ext cx="4222750" cy="344741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文本框 3"/>
          <p:cNvSpPr txBox="1"/>
          <p:nvPr/>
        </p:nvSpPr>
        <p:spPr>
          <a:xfrm>
            <a:off x="300990" y="173355"/>
            <a:ext cx="50692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And it's so it's so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sad to think that she 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don't see what I see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69900" y="388620"/>
            <a:ext cx="81502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When I see your facethere's not a thing that I would change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5" name="图片 4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0" y="1670685"/>
            <a:ext cx="7279005" cy="4084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22325" y="603885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Cause you're amazingjust the way you are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4" name="图片 3" descr="th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2016760"/>
            <a:ext cx="4522470" cy="2824480"/>
          </a:xfrm>
          <a:prstGeom prst="rect">
            <a:avLst/>
          </a:prstGeom>
        </p:spPr>
      </p:pic>
      <p:pic>
        <p:nvPicPr>
          <p:cNvPr id="3" name="图片 2" descr="C:\Users\XiongFang\Desktop\一课一曲\5.jpg5"/>
          <p:cNvPicPr>
            <a:picLocks noChangeAspect="1"/>
          </p:cNvPicPr>
          <p:nvPr/>
        </p:nvPicPr>
        <p:blipFill>
          <a:blip r:embed="rId2"/>
          <a:srcRect l="20" r="552" b="2730"/>
          <a:stretch>
            <a:fillRect/>
          </a:stretch>
        </p:blipFill>
        <p:spPr>
          <a:xfrm>
            <a:off x="6722745" y="3037840"/>
            <a:ext cx="4744720" cy="26244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85890" y="1263650"/>
            <a:ext cx="52184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And when you smilethe whole world stops and </a:t>
            </a:r>
            <a:endParaRPr 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stares for a while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>
        <p:fade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69900" y="465455"/>
            <a:ext cx="5080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Cause girl you're amazingjust the way you are</a:t>
            </a:r>
            <a:endParaRPr lang="en-US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  <p:pic>
        <p:nvPicPr>
          <p:cNvPr id="5" name="图片 4" descr="C:\Users\XiongFang\Desktop\一课一曲\df.jpgdf"/>
          <p:cNvPicPr>
            <a:picLocks noChangeAspect="1"/>
          </p:cNvPicPr>
          <p:nvPr/>
        </p:nvPicPr>
        <p:blipFill>
          <a:blip r:embed="rId1"/>
          <a:srcRect l="-465" t="-459" r="-488" b="960"/>
          <a:stretch>
            <a:fillRect/>
          </a:stretch>
        </p:blipFill>
        <p:spPr>
          <a:xfrm>
            <a:off x="6080125" y="1079500"/>
            <a:ext cx="5650865" cy="4453255"/>
          </a:xfrm>
          <a:prstGeom prst="rect">
            <a:avLst/>
          </a:prstGeom>
        </p:spPr>
      </p:pic>
      <p:pic>
        <p:nvPicPr>
          <p:cNvPr id="6" name="图片 5" descr="C:\Users\XiongFang\Desktop\一课一曲\83a5626bc3664bc6b72e7a3b7a451ebd_th.jpg83a5626bc3664bc6b72e7a3b7a451ebd_th"/>
          <p:cNvPicPr>
            <a:picLocks noChangeAspect="1"/>
          </p:cNvPicPr>
          <p:nvPr/>
        </p:nvPicPr>
        <p:blipFill>
          <a:blip r:embed="rId2"/>
          <a:srcRect l="4679" r="4679" b="6532"/>
          <a:stretch>
            <a:fillRect/>
          </a:stretch>
        </p:blipFill>
        <p:spPr>
          <a:xfrm>
            <a:off x="752475" y="1804670"/>
            <a:ext cx="4514850" cy="263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​​">
  <a:themeElements>
    <a:clrScheme name="小清新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D6DD"/>
      </a:accent1>
      <a:accent2>
        <a:srgbClr val="F6E5D8"/>
      </a:accent2>
      <a:accent3>
        <a:srgbClr val="A5D6DD"/>
      </a:accent3>
      <a:accent4>
        <a:srgbClr val="F6E9DD"/>
      </a:accent4>
      <a:accent5>
        <a:srgbClr val="A5D6DD"/>
      </a:accent5>
      <a:accent6>
        <a:srgbClr val="F6E9DD"/>
      </a:accent6>
      <a:hlink>
        <a:srgbClr val="FF868B"/>
      </a:hlink>
      <a:folHlink>
        <a:srgbClr val="FFFFFF"/>
      </a:folHlink>
    </a:clrScheme>
    <a:fontScheme name="temp">
      <a:majorFont>
        <a:latin typeface="Arial"/>
        <a:ea typeface="方正静蕾简体"/>
        <a:cs typeface=""/>
      </a:majorFont>
      <a:minorFont>
        <a:latin typeface="Arial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小清新">
    <a:dk1>
      <a:srgbClr val="000000"/>
    </a:dk1>
    <a:lt1>
      <a:srgbClr val="FFFFFF"/>
    </a:lt1>
    <a:dk2>
      <a:srgbClr val="44546A"/>
    </a:dk2>
    <a:lt2>
      <a:srgbClr val="E7E6E6"/>
    </a:lt2>
    <a:accent1>
      <a:srgbClr val="A5D6DD"/>
    </a:accent1>
    <a:accent2>
      <a:srgbClr val="F6E5D8"/>
    </a:accent2>
    <a:accent3>
      <a:srgbClr val="A5D6DD"/>
    </a:accent3>
    <a:accent4>
      <a:srgbClr val="F6E9DD"/>
    </a:accent4>
    <a:accent5>
      <a:srgbClr val="A5D6DD"/>
    </a:accent5>
    <a:accent6>
      <a:srgbClr val="F6E9DD"/>
    </a:accent6>
    <a:hlink>
      <a:srgbClr val="FF868B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WPS 演示</Application>
  <PresentationFormat>宽屏</PresentationFormat>
  <Paragraphs>91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Segoe Print</vt:lpstr>
      <vt:lpstr>Yu Gothic UI Semibold</vt:lpstr>
      <vt:lpstr>Arial Unicode MS</vt:lpstr>
      <vt:lpstr>方正静蕾简体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charlene</cp:lastModifiedBy>
  <cp:revision>53</cp:revision>
  <dcterms:created xsi:type="dcterms:W3CDTF">2019-06-07T01:48:00Z</dcterms:created>
  <dcterms:modified xsi:type="dcterms:W3CDTF">2019-06-10T12:01:51Z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