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65" r:id="rId4"/>
    <p:sldId id="266" r:id="rId5"/>
    <p:sldId id="267" r:id="rId6"/>
    <p:sldId id="268" r:id="rId7"/>
    <p:sldId id="282" r:id="rId8"/>
    <p:sldId id="283" r:id="rId9"/>
    <p:sldId id="284" r:id="rId10"/>
    <p:sldId id="285" r:id="rId11"/>
    <p:sldId id="286" r:id="rId12"/>
    <p:sldId id="270" r:id="rId13"/>
    <p:sldId id="326" r:id="rId14"/>
    <p:sldId id="274" r:id="rId15"/>
    <p:sldId id="306" r:id="rId16"/>
    <p:sldId id="275" r:id="rId17"/>
    <p:sldId id="271" r:id="rId18"/>
    <p:sldId id="305" r:id="rId19"/>
    <p:sldId id="272" r:id="rId20"/>
    <p:sldId id="273" r:id="rId21"/>
    <p:sldId id="276" r:id="rId22"/>
    <p:sldId id="327" r:id="rId23"/>
    <p:sldId id="277" r:id="rId24"/>
    <p:sldId id="278" r:id="rId25"/>
    <p:sldId id="328" r:id="rId26"/>
    <p:sldId id="346" r:id="rId27"/>
    <p:sldId id="279" r:id="rId28"/>
    <p:sldId id="354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5B12"/>
    <a:srgbClr val="E5CF6C"/>
    <a:srgbClr val="DCC33C"/>
    <a:srgbClr val="E0CA52"/>
    <a:srgbClr val="396735"/>
    <a:srgbClr val="A54E33"/>
    <a:srgbClr val="C15D3B"/>
    <a:srgbClr val="8A5A30"/>
    <a:srgbClr val="9D6937"/>
    <a:srgbClr val="6D5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594" y="186"/>
      </p:cViewPr>
      <p:guideLst>
        <p:guide orient="horz" pos="22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74650" y="0"/>
            <a:ext cx="11442700" cy="6858000"/>
          </a:xfrm>
          <a:prstGeom prst="rect">
            <a:avLst/>
          </a:prstGeom>
          <a:solidFill>
            <a:srgbClr val="E8DCCE"/>
          </a:solidFill>
          <a:ln>
            <a:noFill/>
          </a:ln>
          <a:effectLst>
            <a:outerShdw blurRad="266700" sx="101000" sy="101000" algn="c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EFBBA-2D0D-49DC-BD5C-1C08C1B163D4}" type="datetimeFigureOut">
              <a:rPr lang="zh-CN" altLang="en-US" smtClean="0"/>
              <a:pPr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569A-8B1B-42C5-8123-5F141BECB9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心形 15"/>
          <p:cNvSpPr/>
          <p:nvPr/>
        </p:nvSpPr>
        <p:spPr>
          <a:xfrm flipV="1">
            <a:off x="5945437" y="4540453"/>
            <a:ext cx="2575719" cy="2575719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心形 16"/>
          <p:cNvSpPr/>
          <p:nvPr/>
        </p:nvSpPr>
        <p:spPr>
          <a:xfrm flipV="1">
            <a:off x="7295918" y="4271735"/>
            <a:ext cx="1143000" cy="1143000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心形 19"/>
          <p:cNvSpPr/>
          <p:nvPr/>
        </p:nvSpPr>
        <p:spPr>
          <a:xfrm flipV="1">
            <a:off x="4130847" y="4415971"/>
            <a:ext cx="1103084" cy="1103084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心形 20"/>
          <p:cNvSpPr/>
          <p:nvPr/>
        </p:nvSpPr>
        <p:spPr>
          <a:xfrm flipV="1">
            <a:off x="8622213" y="4187190"/>
            <a:ext cx="2873101" cy="2873101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eatles-AllYouNeedIsLo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90" y="752475"/>
            <a:ext cx="5352415" cy="535241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112000" y="2477135"/>
            <a:ext cx="4705350" cy="983615"/>
          </a:xfrm>
          <a:prstGeom prst="rect">
            <a:avLst/>
          </a:prstGeom>
          <a:solidFill>
            <a:srgbClr val="C94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华南师范大学外国语言文化学院 陈慧琳</a:t>
            </a: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广东省河源市东源县实验中学 廖丽芳</a:t>
            </a:r>
          </a:p>
        </p:txBody>
      </p:sp>
      <p:sp>
        <p:nvSpPr>
          <p:cNvPr id="27" name="心形 26"/>
          <p:cNvSpPr/>
          <p:nvPr/>
        </p:nvSpPr>
        <p:spPr>
          <a:xfrm flipV="1">
            <a:off x="10682338" y="3460950"/>
            <a:ext cx="955336" cy="955336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8" name="KSO_Shape"/>
          <p:cNvSpPr/>
          <p:nvPr/>
        </p:nvSpPr>
        <p:spPr>
          <a:xfrm rot="780000">
            <a:off x="6699885" y="512445"/>
            <a:ext cx="377825" cy="344805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" name="KSO_Shape"/>
          <p:cNvSpPr/>
          <p:nvPr/>
        </p:nvSpPr>
        <p:spPr>
          <a:xfrm rot="20220000">
            <a:off x="8420735" y="3416300"/>
            <a:ext cx="377825" cy="344805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" name="KSO_Shape"/>
          <p:cNvSpPr/>
          <p:nvPr/>
        </p:nvSpPr>
        <p:spPr>
          <a:xfrm rot="780000">
            <a:off x="884555" y="6232525"/>
            <a:ext cx="377825" cy="344805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1" name="KSO_Shape"/>
          <p:cNvSpPr/>
          <p:nvPr/>
        </p:nvSpPr>
        <p:spPr>
          <a:xfrm rot="19740000">
            <a:off x="1053465" y="195580"/>
            <a:ext cx="377825" cy="344805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51295" y="895350"/>
            <a:ext cx="466788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/>
              <a:t>All you need is love</a:t>
            </a:r>
          </a:p>
          <a:p>
            <a:r>
              <a:rPr lang="en-US" altLang="zh-CN" sz="3600"/>
              <a:t>                     </a:t>
            </a:r>
            <a:r>
              <a:rPr lang="en-US" altLang="zh-CN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---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被动语态</a:t>
            </a:r>
          </a:p>
        </p:txBody>
      </p:sp>
      <p:pic>
        <p:nvPicPr>
          <p:cNvPr id="4" name="被动语态">
            <a:hlinkClick r:id="" action="ppaction://media"/>
            <a:extLst>
              <a:ext uri="{FF2B5EF4-FFF2-40B4-BE49-F238E27FC236}">
                <a16:creationId xmlns:a16="http://schemas.microsoft.com/office/drawing/2014/main" id="{10F6F10A-3AAC-408B-8579-9B1BB4FE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473548"/>
            <a:ext cx="482517" cy="482517"/>
          </a:xfrm>
          <a:prstGeom prst="rect">
            <a:avLst/>
          </a:prstGeom>
        </p:spPr>
      </p:pic>
    </p:spTree>
  </p:cSld>
  <p:clrMapOvr>
    <a:masterClrMapping/>
  </p:clrMapOvr>
  <p:transition spd="slow" advClick="0" advTm="81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bldLvl="0" animBg="1"/>
      <p:bldP spid="28" grpId="0" animBg="1"/>
      <p:bldP spid="29" grpId="0" bldLvl="0" animBg="1"/>
      <p:bldP spid="30" grpId="0" animBg="1"/>
      <p:bldP spid="31" grpId="0" animBg="1"/>
    </p:bldLst>
  </p:timing>
  <p:extLst>
    <p:ext uri="{E180D4A7-C9FB-4DFB-919C-405C955672EB}">
      <p14:showEvtLst xmlns:p14="http://schemas.microsoft.com/office/powerpoint/2010/main">
        <p14:playEvt time="10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095" y="396875"/>
            <a:ext cx="8281035" cy="6211570"/>
          </a:xfrm>
          <a:prstGeom prst="rect">
            <a:avLst/>
          </a:prstGeom>
        </p:spPr>
      </p:pic>
      <p:sp>
        <p:nvSpPr>
          <p:cNvPr id="5" name="心形 4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49020" y="2669540"/>
            <a:ext cx="44716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4800" b="0">
                <a:solidFill>
                  <a:schemeClr val="tx1"/>
                </a:solidFill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It's easy</a:t>
            </a:r>
            <a:endParaRPr lang="en-US" altLang="en-US" sz="4800" b="0">
              <a:solidFill>
                <a:schemeClr val="tx1"/>
              </a:solidFill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4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2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9288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9288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5" name="心形 4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4" name="图片 3" descr="563178_93766387c25966f1c36de34cc0463562_lar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45" y="490855"/>
            <a:ext cx="4411980" cy="37084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988685" y="1017905"/>
            <a:ext cx="67068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you need is love</a:t>
            </a:r>
            <a:endParaRPr lang="en-US" altLang="en-US" sz="32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1045" y="4824730"/>
            <a:ext cx="6115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you need is love</a:t>
            </a:r>
            <a:endParaRPr lang="en-US" altLang="en-US" sz="32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pic>
        <p:nvPicPr>
          <p:cNvPr id="7" name="图片 6" descr="animal_in_love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685" y="3031490"/>
            <a:ext cx="5387340" cy="3615690"/>
          </a:xfrm>
          <a:prstGeom prst="rect">
            <a:avLst/>
          </a:prstGeom>
        </p:spPr>
      </p:pic>
    </p:spTree>
  </p:cSld>
  <p:clrMapOvr>
    <a:masterClrMapping/>
  </p:clrMapOvr>
  <p:transition spd="slow" advClick="0" advTm="860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8" presetClass="emph" presetSubtype="0" fill="hold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7598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5981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E8E4E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8E4E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allAtOnce" bldLvl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2" name="图片 1" descr="animal-love-30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60" y="2653665"/>
            <a:ext cx="5487035" cy="4115435"/>
          </a:xfrm>
          <a:prstGeom prst="rect">
            <a:avLst/>
          </a:prstGeom>
        </p:spPr>
      </p:pic>
      <p:pic>
        <p:nvPicPr>
          <p:cNvPr id="5" name="图片 4" descr="o-FOR-LOVE-OF-ANIMALS-faceboo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90" y="243840"/>
            <a:ext cx="5642610" cy="2995295"/>
          </a:xfrm>
          <a:prstGeom prst="rect">
            <a:avLst/>
          </a:prstGeom>
        </p:spPr>
      </p:pic>
      <p:sp>
        <p:nvSpPr>
          <p:cNvPr id="6" name="心形 5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359525" y="1017905"/>
            <a:ext cx="538607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you need is love, love</a:t>
            </a:r>
            <a:endParaRPr lang="en-US" altLang="en-US" sz="40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04900" y="466661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40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Love is all you need</a:t>
            </a:r>
            <a:endParaRPr lang="en-US" altLang="en-US" sz="40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78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33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/>
        </p:nvSpPr>
        <p:spPr>
          <a:xfrm rot="5400000">
            <a:off x="187294" y="359060"/>
            <a:ext cx="2716641" cy="2341932"/>
          </a:xfrm>
          <a:prstGeom prst="triangle">
            <a:avLst/>
          </a:prstGeom>
          <a:solidFill>
            <a:srgbClr val="E5D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5400000">
            <a:off x="317753" y="228600"/>
            <a:ext cx="824992" cy="711200"/>
          </a:xfrm>
          <a:prstGeom prst="triangle">
            <a:avLst/>
          </a:prstGeom>
          <a:solidFill>
            <a:srgbClr val="1F0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心形 16"/>
          <p:cNvSpPr/>
          <p:nvPr/>
        </p:nvSpPr>
        <p:spPr>
          <a:xfrm rot="21120000">
            <a:off x="8216673" y="872617"/>
            <a:ext cx="501481" cy="501481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44" name="心形 43"/>
          <p:cNvSpPr/>
          <p:nvPr/>
        </p:nvSpPr>
        <p:spPr>
          <a:xfrm rot="660000">
            <a:off x="3926840" y="5160010"/>
            <a:ext cx="514350" cy="477520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45" name="心形 44"/>
          <p:cNvSpPr/>
          <p:nvPr/>
        </p:nvSpPr>
        <p:spPr>
          <a:xfrm rot="20880000">
            <a:off x="10871200" y="5887720"/>
            <a:ext cx="677545" cy="603885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" name="心形 2"/>
          <p:cNvSpPr/>
          <p:nvPr/>
        </p:nvSpPr>
        <p:spPr>
          <a:xfrm>
            <a:off x="610870" y="2389505"/>
            <a:ext cx="2844165" cy="2632710"/>
          </a:xfrm>
          <a:prstGeom prst="hear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5" name="心形 4"/>
          <p:cNvSpPr/>
          <p:nvPr/>
        </p:nvSpPr>
        <p:spPr>
          <a:xfrm>
            <a:off x="3383280" y="1139825"/>
            <a:ext cx="2909570" cy="2444115"/>
          </a:xfrm>
          <a:prstGeom prst="hear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9" name="心形 8"/>
          <p:cNvSpPr/>
          <p:nvPr/>
        </p:nvSpPr>
        <p:spPr>
          <a:xfrm>
            <a:off x="5885815" y="2792730"/>
            <a:ext cx="2929890" cy="2322830"/>
          </a:xfrm>
          <a:prstGeom prst="hear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" name="心形 1"/>
          <p:cNvSpPr/>
          <p:nvPr/>
        </p:nvSpPr>
        <p:spPr>
          <a:xfrm>
            <a:off x="8718550" y="1139825"/>
            <a:ext cx="2902585" cy="2444750"/>
          </a:xfrm>
          <a:prstGeom prst="heart">
            <a:avLst/>
          </a:prstGeom>
          <a:blipFill rotWithShape="1"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1" name="心形 10"/>
          <p:cNvSpPr/>
          <p:nvPr/>
        </p:nvSpPr>
        <p:spPr>
          <a:xfrm rot="1200000">
            <a:off x="1172845" y="487045"/>
            <a:ext cx="414655" cy="359410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</p:spTree>
  </p:cSld>
  <p:clrMapOvr>
    <a:masterClrMapping/>
  </p:clrMapOvr>
  <p:transition spd="slow" advClick="0" advTm="1754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44" grpId="0" bldLvl="0" animBg="1"/>
      <p:bldP spid="45" grpId="0" bldLvl="0" animBg="1"/>
      <p:bldP spid="3" grpId="0" animBg="1"/>
      <p:bldP spid="5" grpId="0" bldLvl="0" animBg="1"/>
      <p:bldP spid="9" grpId="0" bldLvl="0" animBg="1"/>
      <p:bldP spid="2" grpId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4" name="图片 3" descr="family-love(pp_w1200_h800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70" y="248285"/>
            <a:ext cx="9543415" cy="6362065"/>
          </a:xfrm>
          <a:prstGeom prst="rect">
            <a:avLst/>
          </a:prstGeom>
        </p:spPr>
      </p:pic>
      <p:sp>
        <p:nvSpPr>
          <p:cNvPr id="8" name="心形 7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000500" y="509270"/>
            <a:ext cx="5543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400" b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you need is love</a:t>
            </a:r>
            <a:endParaRPr lang="en-US" altLang="en-US" sz="4400" b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37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allAtOnce" bldLvl="0"/>
      <p:bldP spid="100" grpId="1" build="allAtOnce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5" name="图片 4" descr="Family-Love-Wallpaper-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55" y="654050"/>
            <a:ext cx="10171430" cy="5722620"/>
          </a:xfrm>
          <a:prstGeom prst="rect">
            <a:avLst/>
          </a:prstGeom>
        </p:spPr>
      </p:pic>
      <p:sp>
        <p:nvSpPr>
          <p:cNvPr id="8" name="心形 7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369820" y="953770"/>
            <a:ext cx="829246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400" b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 you  need  is  love</a:t>
            </a:r>
            <a:endParaRPr lang="en-US" altLang="en-US" sz="4400" b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37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2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build="allAtOnce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7" name="图片 6" descr="FatherSoncreditShutterstock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580" y="180340"/>
            <a:ext cx="4998720" cy="3749040"/>
          </a:xfrm>
          <a:prstGeom prst="rect">
            <a:avLst/>
          </a:prstGeom>
        </p:spPr>
      </p:pic>
      <p:pic>
        <p:nvPicPr>
          <p:cNvPr id="6" name="图片 5" descr="father-and-daughters-lov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55" y="2771775"/>
            <a:ext cx="5677535" cy="3785235"/>
          </a:xfrm>
          <a:prstGeom prst="rect">
            <a:avLst/>
          </a:prstGeom>
        </p:spPr>
      </p:pic>
      <p:sp>
        <p:nvSpPr>
          <p:cNvPr id="3" name="心形 2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30605" y="1176020"/>
            <a:ext cx="538607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you need is love, love</a:t>
            </a:r>
            <a:endParaRPr lang="en-US" altLang="en-US" sz="40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65620" y="4884420"/>
            <a:ext cx="48056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Love is all you need</a:t>
            </a:r>
            <a:endParaRPr lang="en-US" altLang="en-US" sz="40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67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33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0" y="297180"/>
            <a:ext cx="8533765" cy="6400800"/>
          </a:xfrm>
          <a:prstGeom prst="rect">
            <a:avLst/>
          </a:prstGeom>
        </p:spPr>
      </p:pic>
      <p:sp>
        <p:nvSpPr>
          <p:cNvPr id="4" name="心形 3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186805" y="297180"/>
            <a:ext cx="536638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40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Nothing you can know that </a:t>
            </a:r>
            <a:r>
              <a:rPr lang="en-US" sz="4000" b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isn't known</a:t>
            </a:r>
            <a:endParaRPr lang="en-US" altLang="en-US" sz="4000" b="0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36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A589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A589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5" name="心形 4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15" y="327660"/>
            <a:ext cx="8269605" cy="62026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5295" y="911225"/>
            <a:ext cx="533463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40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Nothing you can see that </a:t>
            </a:r>
            <a:r>
              <a:rPr lang="en-US" sz="4000" b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isn't shown</a:t>
            </a:r>
          </a:p>
        </p:txBody>
      </p:sp>
    </p:spTree>
  </p:cSld>
  <p:clrMapOvr>
    <a:masterClrMapping/>
  </p:clrMapOvr>
  <p:transition spd="slow" advClick="0" advTm="3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E54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E54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2" name="图片 1" descr="搜狗截图19年06月04日1432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35560"/>
            <a:ext cx="5915660" cy="2823210"/>
          </a:xfrm>
          <a:prstGeom prst="rect">
            <a:avLst/>
          </a:prstGeom>
        </p:spPr>
      </p:pic>
      <p:pic>
        <p:nvPicPr>
          <p:cNvPr id="4" name="图片 3" descr="搜狗截图19年06月04日1435_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740" y="4100830"/>
            <a:ext cx="6330315" cy="2601595"/>
          </a:xfrm>
          <a:prstGeom prst="rect">
            <a:avLst/>
          </a:prstGeom>
        </p:spPr>
      </p:pic>
      <p:sp>
        <p:nvSpPr>
          <p:cNvPr id="5" name="心形 4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745740" y="2901950"/>
            <a:ext cx="6813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Nowhere you can be that isn't where you're meant to be</a:t>
            </a:r>
            <a:endParaRPr lang="en-US" altLang="en-US" sz="3600" b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35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481E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Shape"/>
          <p:cNvSpPr/>
          <p:nvPr/>
        </p:nvSpPr>
        <p:spPr>
          <a:xfrm>
            <a:off x="4056380" y="617855"/>
            <a:ext cx="377825" cy="344805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4" name="图片 13" descr="vector-love-cartoon-icon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3645" y="1944370"/>
            <a:ext cx="6777990" cy="4539615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>
            <a:lum bright="30000" contrast="24000"/>
          </a:blip>
          <a:stretch>
            <a:fillRect/>
          </a:stretch>
        </p:blipFill>
        <p:spPr>
          <a:xfrm>
            <a:off x="737235" y="-233045"/>
            <a:ext cx="5577840" cy="3249295"/>
          </a:xfrm>
          <a:prstGeom prst="rect">
            <a:avLst/>
          </a:prstGeom>
        </p:spPr>
      </p:pic>
      <p:pic>
        <p:nvPicPr>
          <p:cNvPr id="15" name="图片 14" descr="Valentines_Day_Poster_Love_Free_Printable_Laura_Winslow_Photography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120" y="213360"/>
            <a:ext cx="5168265" cy="6461125"/>
          </a:xfrm>
          <a:prstGeom prst="rect">
            <a:avLst/>
          </a:prstGeom>
        </p:spPr>
      </p:pic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63015" y="4345305"/>
            <a:ext cx="431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Love, Love, Love, love</a:t>
            </a:r>
            <a:endParaRPr lang="en-US" altLang="en-US" sz="32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16" name="心形 15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37565" y="3469640"/>
            <a:ext cx="43300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Love, Love, Love, love</a:t>
            </a:r>
            <a:endParaRPr lang="en-US" altLang="en-US" sz="32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103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030" y="491490"/>
            <a:ext cx="8129905" cy="6097905"/>
          </a:xfrm>
          <a:prstGeom prst="rect">
            <a:avLst/>
          </a:prstGeom>
        </p:spPr>
      </p:pic>
      <p:sp>
        <p:nvSpPr>
          <p:cNvPr id="5" name="心形 4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44930" y="1767205"/>
            <a:ext cx="407479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66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It's easy</a:t>
            </a:r>
            <a:endParaRPr lang="en-US" altLang="en-US" sz="66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34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967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967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6" presetClass="emph" presetSubtype="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100" grpId="2"/>
      <p:bldP spid="100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2" name="图片 1" descr="02-friends-make-you-more-attractiv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85" y="328295"/>
            <a:ext cx="9536430" cy="6361430"/>
          </a:xfrm>
          <a:prstGeom prst="rect">
            <a:avLst/>
          </a:prstGeom>
        </p:spPr>
      </p:pic>
      <p:sp>
        <p:nvSpPr>
          <p:cNvPr id="4" name="心形 3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311775" y="741680"/>
            <a:ext cx="51943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400" b="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you need is love</a:t>
            </a:r>
            <a:endParaRPr lang="en-US" altLang="en-US" sz="4400" b="0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429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421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421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allAtOnce" bldLvl="0"/>
      <p:bldP spid="100" grpId="1" build="allAtOnce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3" name="图片 2" descr="friends_-_h_-_2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65" y="553085"/>
            <a:ext cx="10204450" cy="5751830"/>
          </a:xfrm>
          <a:prstGeom prst="rect">
            <a:avLst/>
          </a:prstGeom>
        </p:spPr>
      </p:pic>
      <p:sp>
        <p:nvSpPr>
          <p:cNvPr id="4" name="心形 3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436360" y="659130"/>
            <a:ext cx="46996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you need is love</a:t>
            </a:r>
            <a:endParaRPr lang="en-US" altLang="en-US" sz="4000" b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44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4" name="图片 3" descr="1200-5848-love-quotes-phot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40" y="203835"/>
            <a:ext cx="9556750" cy="6450965"/>
          </a:xfrm>
          <a:prstGeom prst="rect">
            <a:avLst/>
          </a:prstGeom>
        </p:spPr>
      </p:pic>
      <p:sp>
        <p:nvSpPr>
          <p:cNvPr id="9" name="心形 8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12925" y="5403850"/>
            <a:ext cx="82924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 you  need  is  love, love</a:t>
            </a:r>
            <a:endParaRPr lang="en-US" altLang="en-US" sz="4000" b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33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2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0CA5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0CA5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build="allAtOnce" bldLvl="0"/>
      <p:bldP spid="100" grpId="2" build="allAtOnce" bldLvl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6" name="图片 5" descr="abouttime-trailer-thumb-jpg_16344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82625"/>
            <a:ext cx="10058400" cy="5657850"/>
          </a:xfrm>
          <a:prstGeom prst="rect">
            <a:avLst/>
          </a:prstGeom>
        </p:spPr>
      </p:pic>
      <p:sp>
        <p:nvSpPr>
          <p:cNvPr id="3" name="心形 2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0950" y="1226185"/>
            <a:ext cx="52184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4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Love is all you need</a:t>
            </a:r>
            <a:endParaRPr lang="en-US" altLang="en-US" sz="44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34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33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5" name="图片 4" descr="635679656739873764-EPA-IRELAND-REFERENDUM-SAME-SEX-MARRI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25" y="720090"/>
            <a:ext cx="10318750" cy="5417820"/>
          </a:xfrm>
          <a:prstGeom prst="rect">
            <a:avLst/>
          </a:prstGeom>
        </p:spPr>
      </p:pic>
      <p:sp>
        <p:nvSpPr>
          <p:cNvPr id="3" name="心形 2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26535" y="5075555"/>
            <a:ext cx="56629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400" b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you need is love</a:t>
            </a:r>
            <a:endParaRPr lang="en-US" altLang="en-US" sz="4400" b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438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" name="心形 2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4" name="图片 3" descr="o-FRIENDSHIP-facebo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40" y="297180"/>
            <a:ext cx="9827895" cy="63487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909570" y="3813810"/>
            <a:ext cx="86937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400" b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 you  need  is  love</a:t>
            </a:r>
            <a:endParaRPr lang="en-US" altLang="en-US" sz="4400" b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4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2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CF6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CF6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build="allAtOnce" bldLvl="0"/>
      <p:bldP spid="100" grpId="2" build="allAtOnce" bldLvl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2" name="图片 1" descr="linkbuilding_opt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805" y="269240"/>
            <a:ext cx="4392930" cy="3491865"/>
          </a:xfrm>
          <a:prstGeom prst="rect">
            <a:avLst/>
          </a:prstGeom>
        </p:spPr>
      </p:pic>
      <p:pic>
        <p:nvPicPr>
          <p:cNvPr id="3" name="图片 2" descr="pTodKAby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75" y="681990"/>
            <a:ext cx="5340985" cy="5184775"/>
          </a:xfrm>
          <a:prstGeom prst="rect">
            <a:avLst/>
          </a:prstGeom>
        </p:spPr>
      </p:pic>
      <p:sp>
        <p:nvSpPr>
          <p:cNvPr id="4" name="心形 3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24830" y="5708015"/>
            <a:ext cx="6087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All you need is love, love</a:t>
            </a:r>
            <a:endParaRPr lang="en-US" altLang="en-US" sz="4000" b="0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06260" y="4842510"/>
            <a:ext cx="48056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Love is all you need</a:t>
            </a:r>
            <a:endParaRPr lang="en-US" altLang="en-US" sz="4000" b="0">
              <a:solidFill>
                <a:schemeClr val="bg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676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4217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7146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" name="心形 2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4" name="图片 3" descr="稿定设计导出-20190605-1320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460" y="133985"/>
            <a:ext cx="7783195" cy="65893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239135" y="281940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1" name="心形 20"/>
          <p:cNvSpPr/>
          <p:nvPr/>
        </p:nvSpPr>
        <p:spPr>
          <a:xfrm flipV="1">
            <a:off x="8929553" y="4187190"/>
            <a:ext cx="2873101" cy="2873101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心形 21"/>
          <p:cNvSpPr/>
          <p:nvPr/>
        </p:nvSpPr>
        <p:spPr>
          <a:xfrm flipV="1">
            <a:off x="9707924" y="557399"/>
            <a:ext cx="6502892" cy="6502892"/>
          </a:xfrm>
          <a:prstGeom prst="heart">
            <a:avLst/>
          </a:prstGeom>
          <a:solidFill>
            <a:srgbClr val="C9425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044315" y="281940"/>
            <a:ext cx="79200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02205" y="1022985"/>
            <a:ext cx="751840" cy="7937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39135" y="1024255"/>
            <a:ext cx="751840" cy="7924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54475" y="1075690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69815" y="1075690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22525" y="1857375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12365" y="2608580"/>
            <a:ext cx="751840" cy="8140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528560" y="281940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44535" y="281940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92900" y="1059815"/>
            <a:ext cx="815340" cy="75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38720" y="1049655"/>
            <a:ext cx="751840" cy="75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344535" y="1054735"/>
            <a:ext cx="792000" cy="75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159875" y="1054735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159875" y="1857375"/>
            <a:ext cx="79200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159875" y="2618740"/>
            <a:ext cx="792000" cy="8140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191375" y="3851275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973695" y="3851275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382770" y="3851275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610610" y="3851275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82770" y="4632960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191375" y="4632960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798820" y="5831840"/>
            <a:ext cx="751840" cy="741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239135" y="1877695"/>
            <a:ext cx="1895475" cy="1901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230495" y="1877695"/>
            <a:ext cx="1908000" cy="1901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191375" y="1867535"/>
            <a:ext cx="1905635" cy="190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230495" y="3851275"/>
            <a:ext cx="1908810" cy="19297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8825" y="5698490"/>
            <a:ext cx="43757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Love is all you need</a:t>
            </a:r>
            <a:endParaRPr lang="en-US" altLang="en-US" sz="3600" b="0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1749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45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45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DD4E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ldLvl="0" animBg="1"/>
      <p:bldP spid="13" grpId="0" bldLvl="0" animBg="1"/>
      <p:bldP spid="14" grpId="0" animBg="1"/>
      <p:bldP spid="15" grpId="0" animBg="1"/>
      <p:bldP spid="16" grpId="0" bldLvl="0" animBg="1"/>
      <p:bldP spid="18" grpId="0" bldLvl="0" animBg="1"/>
      <p:bldP spid="20" grpId="0" bldLvl="0" animBg="1"/>
      <p:bldP spid="23" grpId="0" bldLvl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Stop-Making-Excuses-Step-12-Version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520" y="676275"/>
            <a:ext cx="8441055" cy="5911850"/>
          </a:xfrm>
          <a:prstGeom prst="rect">
            <a:avLst/>
          </a:prstGeom>
        </p:spPr>
      </p:pic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4675" y="140970"/>
            <a:ext cx="558609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600">
                <a:latin typeface="Comic Sans MS" panose="030F0702030302020204" charset="0"/>
                <a:cs typeface="Comic Sans MS" panose="030F0702030302020204" charset="0"/>
              </a:rPr>
              <a:t>There's nothing you can do that can't </a:t>
            </a:r>
            <a:r>
              <a:rPr lang="zh-CN" altLang="en-US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be done</a:t>
            </a:r>
          </a:p>
        </p:txBody>
      </p:sp>
      <p:sp>
        <p:nvSpPr>
          <p:cNvPr id="8" name="心形 7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</p:spTree>
  </p:cSld>
  <p:clrMapOvr>
    <a:masterClrMapping/>
  </p:clrMapOvr>
  <p:transition spd="slow" advClick="0" advTm="48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C74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C74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2" name="图片 1" descr="Vocal-Improvis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40" y="351155"/>
            <a:ext cx="9612630" cy="64090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70635" y="848995"/>
            <a:ext cx="562610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Nothing you can sing that can't </a:t>
            </a:r>
            <a:r>
              <a:rPr lang="en-US" altLang="zh-CN" sz="44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be sung</a:t>
            </a:r>
          </a:p>
        </p:txBody>
      </p:sp>
      <p:sp>
        <p:nvSpPr>
          <p:cNvPr id="3" name="心形 2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</p:spTree>
  </p:cSld>
  <p:clrMapOvr>
    <a:masterClrMapping/>
  </p:clrMapOvr>
  <p:transition spd="slow" advClick="0" advTm="4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3" name="心形 2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487285" y="1869440"/>
            <a:ext cx="3872865" cy="3351530"/>
            <a:chOff x="11791" y="2944"/>
            <a:chExt cx="6099" cy="5278"/>
          </a:xfrm>
        </p:grpSpPr>
        <p:pic>
          <p:nvPicPr>
            <p:cNvPr id="7" name="图片 6" descr="check-303494_960_7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24" y="2944"/>
              <a:ext cx="5066" cy="527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1791" y="2944"/>
              <a:ext cx="5289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/>
                <a:t>GAME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41070" y="520700"/>
            <a:ext cx="5668010" cy="5010785"/>
            <a:chOff x="1482" y="813"/>
            <a:chExt cx="8926" cy="7891"/>
          </a:xfrm>
        </p:grpSpPr>
        <p:pic>
          <p:nvPicPr>
            <p:cNvPr id="2" name="图片 1" descr="shutterstock_208422298bann"/>
            <p:cNvPicPr>
              <a:picLocks noChangeAspect="1"/>
            </p:cNvPicPr>
            <p:nvPr/>
          </p:nvPicPr>
          <p:blipFill>
            <a:blip r:embed="rId4"/>
            <a:srcRect r="22910"/>
            <a:stretch>
              <a:fillRect/>
            </a:stretch>
          </p:blipFill>
          <p:spPr>
            <a:xfrm>
              <a:off x="1482" y="813"/>
              <a:ext cx="8926" cy="5549"/>
            </a:xfrm>
            <a:prstGeom prst="rect">
              <a:avLst/>
            </a:prstGeom>
          </p:spPr>
        </p:pic>
        <p:pic>
          <p:nvPicPr>
            <p:cNvPr id="8" name="图片 7" descr="icon-02-5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0" y="3126"/>
              <a:ext cx="5579" cy="5579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2517140" y="5139055"/>
            <a:ext cx="751586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sz="4000" b="0" dirty="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Nothing you can say but you can learn how to play the game</a:t>
            </a:r>
            <a:endParaRPr lang="en-US" altLang="en-US" sz="4000" b="0" dirty="0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 advClick="0" advTm="4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446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446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allAtOnce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455" y="442595"/>
            <a:ext cx="8212455" cy="6159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4545" y="869950"/>
            <a:ext cx="258064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400">
                <a:latin typeface="Comic Sans MS" panose="030F0702030302020204" charset="0"/>
                <a:cs typeface="Comic Sans MS" panose="030F0702030302020204" charset="0"/>
              </a:rPr>
              <a:t>It's easy</a:t>
            </a:r>
          </a:p>
        </p:txBody>
      </p:sp>
      <p:sp>
        <p:nvSpPr>
          <p:cNvPr id="3" name="心形 2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</p:spTree>
  </p:cSld>
  <p:clrMapOvr>
    <a:masterClrMapping/>
  </p:clrMapOvr>
  <p:transition spd="slow" advClick="0" advTm="3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925" y="455930"/>
            <a:ext cx="9326880" cy="62141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235575" y="2877185"/>
            <a:ext cx="554291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Nothing you can make that can't</a:t>
            </a:r>
            <a:r>
              <a:rPr lang="en-US" sz="4000" b="0">
                <a:solidFill>
                  <a:schemeClr val="bg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sz="4000" b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be made</a:t>
            </a:r>
            <a:endParaRPr lang="en-US" altLang="en-US" sz="4000" b="0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3" name="心形 2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</p:spTree>
  </p:cSld>
  <p:clrMapOvr>
    <a:masterClrMapping/>
  </p:clrMapOvr>
  <p:transition spd="slow" advClick="0" advTm="361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3" name="图片 2" descr="pittsburgh_photographers_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" y="2200910"/>
            <a:ext cx="6835775" cy="4464050"/>
          </a:xfrm>
          <a:prstGeom prst="rect">
            <a:avLst/>
          </a:prstGeom>
        </p:spPr>
      </p:pic>
      <p:pic>
        <p:nvPicPr>
          <p:cNvPr id="2" name="图片 1" descr="13103085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030" y="158750"/>
            <a:ext cx="4201160" cy="59213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14680" y="42545"/>
            <a:ext cx="666369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3600" b="0">
                <a:solidFill>
                  <a:schemeClr val="tx1"/>
                </a:solidFill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No one you can save that can't </a:t>
            </a:r>
            <a:r>
              <a:rPr lang="en-US" sz="3600" b="0">
                <a:solidFill>
                  <a:srgbClr val="FF0000"/>
                </a:solidFill>
                <a:uFillTx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be saved</a:t>
            </a:r>
            <a:endParaRPr lang="en-US" altLang="en-US" sz="3600" b="0">
              <a:solidFill>
                <a:srgbClr val="FF0000"/>
              </a:solidFill>
              <a:uFillTx/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4" name="心形 3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</p:spTree>
  </p:cSld>
  <p:clrMapOvr>
    <a:masterClrMapping/>
  </p:clrMapOvr>
  <p:transition spd="slow" advClick="0" advTm="4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2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B502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B502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心形 18"/>
          <p:cNvSpPr/>
          <p:nvPr/>
        </p:nvSpPr>
        <p:spPr>
          <a:xfrm>
            <a:off x="-71494" y="33229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sp>
        <p:nvSpPr>
          <p:cNvPr id="17" name="心形 16"/>
          <p:cNvSpPr/>
          <p:nvPr/>
        </p:nvSpPr>
        <p:spPr>
          <a:xfrm>
            <a:off x="-71494" y="5075555"/>
            <a:ext cx="876300" cy="876300"/>
          </a:xfrm>
          <a:prstGeom prst="heart">
            <a:avLst/>
          </a:prstGeom>
          <a:solidFill>
            <a:srgbClr val="C942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35" y="1447165"/>
            <a:ext cx="6560185" cy="52470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745230" y="125095"/>
            <a:ext cx="809307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Nothing you can do but you can learn how to be you in time</a:t>
            </a:r>
            <a:endParaRPr lang="en-US" altLang="en-US" sz="4000" b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5" name="心形 4"/>
          <p:cNvSpPr/>
          <p:nvPr/>
        </p:nvSpPr>
        <p:spPr>
          <a:xfrm>
            <a:off x="-71494" y="4199255"/>
            <a:ext cx="876300" cy="876300"/>
          </a:xfrm>
          <a:prstGeom prst="heart">
            <a:avLst/>
          </a:prstGeom>
          <a:solidFill>
            <a:srgbClr val="CD556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C9425B"/>
              </a:solidFill>
            </a:endParaRPr>
          </a:p>
        </p:txBody>
      </p:sp>
    </p:spTree>
  </p:cSld>
  <p:clrMapOvr>
    <a:masterClrMapping/>
  </p:clrMapOvr>
  <p:transition spd="slow" advClick="0" advTm="4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A589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A589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9425B">
            <a:alpha val="38000"/>
          </a:srgbClr>
        </a:solidFill>
        <a:ln>
          <a:noFill/>
        </a:ln>
      </a:spPr>
      <a:bodyPr rtlCol="0" anchor="ctr"/>
      <a:lstStyle>
        <a:defPPr algn="ctr">
          <a:defRPr>
            <a:solidFill>
              <a:srgbClr val="C9425B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231</Words>
  <Application>Microsoft Office PowerPoint</Application>
  <PresentationFormat>宽屏</PresentationFormat>
  <Paragraphs>36</Paragraphs>
  <Slides>28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黑体</vt:lpstr>
      <vt:lpstr>Arial</vt:lpstr>
      <vt:lpstr>Calibri</vt:lpstr>
      <vt:lpstr>Calibri Light</vt:lpstr>
      <vt:lpstr>Comic Sans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UCAS-IMP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 ye</dc:creator>
  <cp:lastModifiedBy> </cp:lastModifiedBy>
  <cp:revision>268</cp:revision>
  <dcterms:created xsi:type="dcterms:W3CDTF">2014-07-25T11:07:00Z</dcterms:created>
  <dcterms:modified xsi:type="dcterms:W3CDTF">2019-06-14T10:15:51Z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