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4" r:id="rId4"/>
    <p:sldId id="264" r:id="rId5"/>
    <p:sldId id="263" r:id="rId6"/>
    <p:sldId id="269" r:id="rId7"/>
    <p:sldId id="268" r:id="rId8"/>
    <p:sldId id="270" r:id="rId9"/>
    <p:sldId id="267" r:id="rId10"/>
    <p:sldId id="271" r:id="rId11"/>
    <p:sldId id="272" r:id="rId12"/>
    <p:sldId id="274" r:id="rId13"/>
    <p:sldId id="276" r:id="rId14"/>
    <p:sldId id="278" r:id="rId15"/>
    <p:sldId id="279" r:id="rId16"/>
    <p:sldId id="281" r:id="rId17"/>
    <p:sldId id="280" r:id="rId18"/>
    <p:sldId id="282" r:id="rId19"/>
    <p:sldId id="28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9"/>
    <p:restoredTop sz="79478"/>
  </p:normalViewPr>
  <p:slideViewPr>
    <p:cSldViewPr snapToGrid="0" snapToObjects="1">
      <p:cViewPr varScale="1">
        <p:scale>
          <a:sx n="77" d="100"/>
          <a:sy n="77" d="100"/>
        </p:scale>
        <p:origin x="1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DA2FE-FE9A-8D4D-9DF8-46DF07E06863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0EE92-8A55-4A43-A125-7210612915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33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7874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17</a:t>
            </a:r>
            <a:r>
              <a:rPr kumimoji="1" lang="zh-CN" altLang="en-US" dirty="0"/>
              <a:t>开始唱歌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8117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6554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36-1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57</a:t>
            </a:r>
            <a:r>
              <a:rPr kumimoji="1" lang="zh-Hans" altLang="en-US" dirty="0"/>
              <a:t> （</a:t>
            </a:r>
            <a:r>
              <a:rPr kumimoji="1" lang="zh-CN" altLang="en-US" dirty="0"/>
              <a:t>减去</a:t>
            </a:r>
            <a:r>
              <a:rPr kumimoji="1" lang="en-US" altLang="zh-Hans" dirty="0"/>
              <a:t>9</a:t>
            </a:r>
            <a:r>
              <a:rPr kumimoji="1" lang="zh-CN" altLang="en-US" dirty="0"/>
              <a:t>秒</a:t>
            </a:r>
            <a:r>
              <a:rPr kumimoji="1" lang="zh-Hans" altLang="en-US" dirty="0"/>
              <a:t>）</a:t>
            </a:r>
            <a:r>
              <a:rPr kumimoji="1" lang="zh-CN" altLang="en-US" dirty="0"/>
              <a:t>实际到</a:t>
            </a:r>
            <a:r>
              <a:rPr kumimoji="1" lang="en-US" altLang="zh-CN" dirty="0"/>
              <a:t>1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50</a:t>
            </a:r>
            <a:r>
              <a:rPr kumimoji="1" lang="zh-CN" altLang="en-US" dirty="0"/>
              <a:t>即可</a:t>
            </a:r>
            <a:endParaRPr kumimoji="1" lang="en-US" altLang="zh-CN" dirty="0"/>
          </a:p>
          <a:p>
            <a:r>
              <a:rPr kumimoji="1" lang="zh-CN" altLang="en-US" dirty="0"/>
              <a:t>二次修改版：</a:t>
            </a:r>
            <a:r>
              <a:rPr kumimoji="1" lang="en-US" altLang="zh-CN" dirty="0"/>
              <a:t>1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26-1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40</a:t>
            </a:r>
            <a:r>
              <a:rPr kumimoji="1" lang="zh-Hans" altLang="en-US" dirty="0"/>
              <a:t>？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2482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到</a:t>
            </a:r>
            <a:r>
              <a:rPr kumimoji="1" lang="en-US" altLang="zh-CN" dirty="0"/>
              <a:t>2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07</a:t>
            </a:r>
            <a:r>
              <a:rPr kumimoji="1" lang="zh-CN" altLang="en-US" dirty="0"/>
              <a:t>结束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270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17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–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2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25</a:t>
            </a:r>
            <a:r>
              <a:rPr kumimoji="1" lang="zh-Hans" altLang="en-US" dirty="0"/>
              <a:t>（</a:t>
            </a:r>
            <a:r>
              <a:rPr kumimoji="1" lang="zh-CN" altLang="en-US" dirty="0"/>
              <a:t>变奏</a:t>
            </a:r>
            <a:r>
              <a:rPr kumimoji="1" lang="zh-Hans" altLang="en-US" dirty="0"/>
              <a:t>）</a:t>
            </a:r>
            <a:r>
              <a:rPr kumimoji="1" lang="en-US" altLang="zh-Hans" dirty="0"/>
              <a:t>-2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30</a:t>
            </a:r>
          </a:p>
          <a:p>
            <a:r>
              <a:rPr kumimoji="1" lang="en-US" altLang="zh-Hans" dirty="0"/>
              <a:t>1</a:t>
            </a:r>
            <a:r>
              <a:rPr kumimoji="1" lang="zh-Hans" altLang="en-US" dirty="0"/>
              <a:t>；</a:t>
            </a:r>
            <a:r>
              <a:rPr kumimoji="1" lang="en-US" altLang="zh-Hans" dirty="0"/>
              <a:t>59.3</a:t>
            </a:r>
          </a:p>
          <a:p>
            <a:r>
              <a:rPr kumimoji="1" lang="en-US" altLang="zh-Hans" dirty="0"/>
              <a:t>2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13</a:t>
            </a:r>
            <a:r>
              <a:rPr kumimoji="1" lang="zh-CN" altLang="en-US" dirty="0"/>
              <a:t>变奏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6852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30-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9983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前面部分留白</a:t>
            </a:r>
            <a:r>
              <a:rPr kumimoji="1" lang="en-US" altLang="zh-CN" dirty="0"/>
              <a:t>1</a:t>
            </a:r>
            <a:r>
              <a:rPr kumimoji="1" lang="en-US" altLang="zh-Hans" dirty="0"/>
              <a:t>2</a:t>
            </a:r>
            <a:r>
              <a:rPr kumimoji="1" lang="zh-CN" altLang="en-US" dirty="0"/>
              <a:t>秒（包括空出来</a:t>
            </a:r>
            <a:r>
              <a:rPr kumimoji="1" lang="en-US" altLang="zh-CN" dirty="0"/>
              <a:t>3</a:t>
            </a:r>
            <a:r>
              <a:rPr kumimoji="1" lang="zh-CN" altLang="en-US" dirty="0"/>
              <a:t>秒到第</a:t>
            </a:r>
            <a:r>
              <a:rPr kumimoji="1" lang="en-US" altLang="zh-CN" dirty="0"/>
              <a:t>3</a:t>
            </a:r>
            <a:r>
              <a:rPr kumimoji="1" lang="zh-CN" altLang="en-US"/>
              <a:t>页）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375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586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8839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087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2396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62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036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399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9</a:t>
            </a:r>
            <a:r>
              <a:rPr kumimoji="1" lang="zh-CN" altLang="en-US" dirty="0"/>
              <a:t>秒空白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1</a:t>
            </a:r>
            <a:r>
              <a:rPr kumimoji="1" lang="zh-Hans" altLang="en-US" dirty="0"/>
              <a:t>：</a:t>
            </a:r>
            <a:r>
              <a:rPr kumimoji="1" lang="en-US" altLang="zh-Hans" dirty="0"/>
              <a:t>17</a:t>
            </a:r>
            <a:r>
              <a:rPr kumimoji="1" lang="zh-CN" altLang="en-US" dirty="0"/>
              <a:t>开始唱下一段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0EE92-8A55-4A43-A125-7210612915E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409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A9CB5-AF8B-224A-A5B8-A550819A9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517ED11-3EE3-9548-9A8E-0678C21D2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1CCC8F-CDB4-A740-9A32-82B47340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16D4BB-3AA7-0848-A1ED-74E43C24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9A3B730D-4B95-CD40-9DED-56245669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1862235"/>
      </p:ext>
    </p:extLst>
  </p:cSld>
  <p:clrMapOvr>
    <a:masterClrMapping/>
  </p:clrMapOvr>
  <p:transition advTm="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84B1C3-7418-804B-8C33-6BEFD088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>
            <a:extLst>
              <a:ext uri="{FF2B5EF4-FFF2-40B4-BE49-F238E27FC236}">
                <a16:creationId xmlns:a16="http://schemas.microsoft.com/office/drawing/2014/main" id="{818B421F-46C0-3F4B-A032-D82663877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069C7B-68DA-7B49-A1B3-5B5F489F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9CF773-007F-6D4E-A7A9-A6781A77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A4BE705D-E55A-AC46-8D11-1995CC6E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7314436"/>
      </p:ext>
    </p:extLst>
  </p:cSld>
  <p:clrMapOvr>
    <a:masterClrMapping/>
  </p:clrMapOvr>
  <p:transition advTm="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E3B5A8-2D37-DC45-BC36-368782C5B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>
            <a:extLst>
              <a:ext uri="{FF2B5EF4-FFF2-40B4-BE49-F238E27FC236}">
                <a16:creationId xmlns:a16="http://schemas.microsoft.com/office/drawing/2014/main" id="{B12D3136-D0CD-E040-9BF0-204071E10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25DB7A-BB2A-5F4A-B76A-DB13252B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EDF215-50BD-1840-9478-C4D0BFA9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8AA81556-2190-7949-9108-DBC208CC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5295440"/>
      </p:ext>
    </p:extLst>
  </p:cSld>
  <p:clrMapOvr>
    <a:masterClrMapping/>
  </p:clrMapOvr>
  <p:transition advTm="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ECADC-9D6A-2D43-B208-596C40F0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D3CC35-848E-9141-AD4B-01543CAA6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2F9D7B-1DCF-5148-B4CA-5C563EF0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502272-8FC8-844B-8D30-4A3054B6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596D71F5-A971-9549-8DEA-470FD751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2787399"/>
      </p:ext>
    </p:extLst>
  </p:cSld>
  <p:clrMapOvr>
    <a:masterClrMapping/>
  </p:clrMapOvr>
  <p:transition advTm="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E67908-B3FA-AC43-96AB-59548219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D213E4-1E2F-2B4A-977A-3883169AE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797F34-25B8-F449-A9E0-7545193B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452663-BD81-F644-B369-477A7142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51798B75-FBE1-534B-936A-67BE370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4963437"/>
      </p:ext>
    </p:extLst>
  </p:cSld>
  <p:clrMapOvr>
    <a:masterClrMapping/>
  </p:clrMapOvr>
  <p:transition advTm="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B367B8-B420-C641-A8C3-E32A030B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CC105-BA10-7D47-A65B-4EE8E0CC6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2D5190-A833-FB47-ABDE-643035E9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AB4CD5-11A6-DD43-967D-FC83D496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4F7B68-9E2C-814C-8591-F5B5D559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579DF95E-2CF8-C744-9BB0-AC38DC61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652282"/>
      </p:ext>
    </p:extLst>
  </p:cSld>
  <p:clrMapOvr>
    <a:masterClrMapping/>
  </p:clrMapOvr>
  <p:transition advTm="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8CF4E5-0F38-B144-98D5-80A49841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051822-E1F1-4B48-8A73-6BDD440FA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CAA0DA-EBC6-F24B-A5E4-A9BA6EC7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35D272-CD72-1042-89FD-6CE19B34D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0D39887-D8A4-504E-B573-5312A0076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6FADF-7C2A-914B-B528-CC7DA4FF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4F2D5E-E366-DA4B-A75B-49C4CA14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9D9D37A5-6FD0-7747-9BAB-0EC81670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8313914"/>
      </p:ext>
    </p:extLst>
  </p:cSld>
  <p:clrMapOvr>
    <a:masterClrMapping/>
  </p:clrMapOvr>
  <p:transition advTm="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D8C927-9D71-214B-ABDC-EF0B5195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C93757-54DA-6A44-A621-BC2527DB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F30A1E9-49CA-B449-830B-530BB63E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DF78455B-CC75-6345-ADE7-7ED96AB2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877601"/>
      </p:ext>
    </p:extLst>
  </p:cSld>
  <p:clrMapOvr>
    <a:masterClrMapping/>
  </p:clrMapOvr>
  <p:transition advTm="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C1400FD-548A-4948-B946-1C5FEAC52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FF6CD3-C250-2640-B5CB-EA5E6C02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15CE397-E517-FA40-8DF2-CC825841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9390626"/>
      </p:ext>
    </p:extLst>
  </p:cSld>
  <p:clrMapOvr>
    <a:masterClrMapping/>
  </p:clrMapOvr>
  <p:transition advTm="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5C3B4-67AA-F244-8FAF-C9F41EFB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80AAB-2F7C-104C-9527-16C188482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E85EF2-1A07-DD44-A7A4-2CE5D825C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7E7BDC-BA7E-9C4F-B8A6-A81545D5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08035A-9F71-B344-997E-16776371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38DF7020-8D16-4345-9BA6-51292BFE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4141755"/>
      </p:ext>
    </p:extLst>
  </p:cSld>
  <p:clrMapOvr>
    <a:masterClrMapping/>
  </p:clrMapOvr>
  <p:transition advTm="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B6C1B-7D1F-6A44-8F8D-2A8A670C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D5D5FA-A199-9749-B632-92A406E0F7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17C5D0-9A1C-4947-B295-F0EEC999C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07C9CE-2669-6B4A-A6C3-9FCE728D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C6558E-1899-2540-A2C3-56A3A3D2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354E5272-542D-0243-AFDB-59E8095B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4014576"/>
      </p:ext>
    </p:extLst>
  </p:cSld>
  <p:clrMapOvr>
    <a:masterClrMapping/>
  </p:clrMapOvr>
  <p:transition advTm="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26778D5-C691-384B-9943-3FD2D74F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E2AAB7-E058-2641-A5FB-0566E763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B124DF-326D-254C-AC32-818875DFB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8D0DD-1B1F-EA41-96EB-C909EB49BBF5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09F58-46BB-4449-8C49-8D8F5DF6B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0166F2F4-3CA3-7B49-AA6A-EF747167A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57AF3-40CA-8344-BCC4-B49525A929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335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31.jp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18" Type="http://schemas.openxmlformats.org/officeDocument/2006/relationships/image" Target="../media/image8.jpeg"/><Relationship Id="rId26" Type="http://schemas.openxmlformats.org/officeDocument/2006/relationships/image" Target="../media/image21.jpg"/><Relationship Id="rId3" Type="http://schemas.openxmlformats.org/officeDocument/2006/relationships/image" Target="../media/image32.png"/><Relationship Id="rId21" Type="http://schemas.openxmlformats.org/officeDocument/2006/relationships/image" Target="../media/image13.jpeg"/><Relationship Id="rId7" Type="http://schemas.openxmlformats.org/officeDocument/2006/relationships/image" Target="../media/image28.jpg"/><Relationship Id="rId12" Type="http://schemas.openxmlformats.org/officeDocument/2006/relationships/image" Target="../media/image35.png"/><Relationship Id="rId17" Type="http://schemas.openxmlformats.org/officeDocument/2006/relationships/image" Target="../media/image7.jpg"/><Relationship Id="rId25" Type="http://schemas.openxmlformats.org/officeDocument/2006/relationships/image" Target="../media/image20.jpg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33.jpg"/><Relationship Id="rId24" Type="http://schemas.openxmlformats.org/officeDocument/2006/relationships/image" Target="../media/image18.jpeg"/><Relationship Id="rId5" Type="http://schemas.openxmlformats.org/officeDocument/2006/relationships/image" Target="../media/image25.png"/><Relationship Id="rId15" Type="http://schemas.openxmlformats.org/officeDocument/2006/relationships/image" Target="../media/image37.jpe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30.jpg"/><Relationship Id="rId19" Type="http://schemas.openxmlformats.org/officeDocument/2006/relationships/image" Target="../media/image11.jpeg"/><Relationship Id="rId4" Type="http://schemas.openxmlformats.org/officeDocument/2006/relationships/image" Target="../media/image24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Relationship Id="rId22" Type="http://schemas.openxmlformats.org/officeDocument/2006/relationships/image" Target="../media/image15.jpeg"/><Relationship Id="rId27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10" Type="http://schemas.openxmlformats.org/officeDocument/2006/relationships/image" Target="../media/image15.jpeg"/><Relationship Id="rId4" Type="http://schemas.openxmlformats.org/officeDocument/2006/relationships/image" Target="../media/image16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8F5F65-E018-264F-8EAA-1E7948CE3F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0" y="0"/>
            <a:ext cx="12192000" cy="6876965"/>
          </a:xfrm>
          <a:prstGeom prst="rect">
            <a:avLst/>
          </a:prstGeom>
        </p:spPr>
      </p:pic>
      <p:sp>
        <p:nvSpPr>
          <p:cNvPr id="23" name="Rectangle 40">
            <a:extLst>
              <a:ext uri="{FF2B5EF4-FFF2-40B4-BE49-F238E27FC236}">
                <a16:creationId xmlns:a16="http://schemas.microsoft.com/office/drawing/2014/main" id="{59EE7652-A12E-2A4A-9202-5F36430477BC}"/>
              </a:ext>
            </a:extLst>
          </p:cNvPr>
          <p:cNvSpPr/>
          <p:nvPr/>
        </p:nvSpPr>
        <p:spPr>
          <a:xfrm>
            <a:off x="-1" y="0"/>
            <a:ext cx="2726267" cy="2349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41">
            <a:extLst>
              <a:ext uri="{FF2B5EF4-FFF2-40B4-BE49-F238E27FC236}">
                <a16:creationId xmlns:a16="http://schemas.microsoft.com/office/drawing/2014/main" id="{A084CF7C-01D0-F14D-B5F5-7AD944170972}"/>
              </a:ext>
            </a:extLst>
          </p:cNvPr>
          <p:cNvSpPr/>
          <p:nvPr/>
        </p:nvSpPr>
        <p:spPr>
          <a:xfrm>
            <a:off x="-1" y="2286000"/>
            <a:ext cx="2726267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42">
            <a:extLst>
              <a:ext uri="{FF2B5EF4-FFF2-40B4-BE49-F238E27FC236}">
                <a16:creationId xmlns:a16="http://schemas.microsoft.com/office/drawing/2014/main" id="{D7605218-9033-A949-B1E6-EC2884F1243C}"/>
              </a:ext>
            </a:extLst>
          </p:cNvPr>
          <p:cNvSpPr/>
          <p:nvPr/>
        </p:nvSpPr>
        <p:spPr>
          <a:xfrm>
            <a:off x="-1" y="4572000"/>
            <a:ext cx="2726267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1E7FAB6D-C459-5142-967B-645F4ECDDCF4}"/>
              </a:ext>
            </a:extLst>
          </p:cNvPr>
          <p:cNvSpPr/>
          <p:nvPr/>
        </p:nvSpPr>
        <p:spPr>
          <a:xfrm>
            <a:off x="2726266" y="-2116"/>
            <a:ext cx="3183466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44">
            <a:extLst>
              <a:ext uri="{FF2B5EF4-FFF2-40B4-BE49-F238E27FC236}">
                <a16:creationId xmlns:a16="http://schemas.microsoft.com/office/drawing/2014/main" id="{B69435E7-5677-5341-8A7A-126DA47CF850}"/>
              </a:ext>
            </a:extLst>
          </p:cNvPr>
          <p:cNvSpPr/>
          <p:nvPr/>
        </p:nvSpPr>
        <p:spPr>
          <a:xfrm>
            <a:off x="2726266" y="2283884"/>
            <a:ext cx="3183466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45">
            <a:extLst>
              <a:ext uri="{FF2B5EF4-FFF2-40B4-BE49-F238E27FC236}">
                <a16:creationId xmlns:a16="http://schemas.microsoft.com/office/drawing/2014/main" id="{631AA4FF-1709-EC4B-9900-A820F5A6C459}"/>
              </a:ext>
            </a:extLst>
          </p:cNvPr>
          <p:cNvSpPr/>
          <p:nvPr/>
        </p:nvSpPr>
        <p:spPr>
          <a:xfrm>
            <a:off x="2726266" y="4569884"/>
            <a:ext cx="3183466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46">
            <a:extLst>
              <a:ext uri="{FF2B5EF4-FFF2-40B4-BE49-F238E27FC236}">
                <a16:creationId xmlns:a16="http://schemas.microsoft.com/office/drawing/2014/main" id="{60EA334A-0C8E-764C-8589-00D259BA90DB}"/>
              </a:ext>
            </a:extLst>
          </p:cNvPr>
          <p:cNvSpPr/>
          <p:nvPr/>
        </p:nvSpPr>
        <p:spPr>
          <a:xfrm>
            <a:off x="5909732" y="-2116"/>
            <a:ext cx="3200399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47">
            <a:extLst>
              <a:ext uri="{FF2B5EF4-FFF2-40B4-BE49-F238E27FC236}">
                <a16:creationId xmlns:a16="http://schemas.microsoft.com/office/drawing/2014/main" id="{93D3CEAE-1BA5-4C4E-85E3-53384C6BA2AB}"/>
              </a:ext>
            </a:extLst>
          </p:cNvPr>
          <p:cNvSpPr/>
          <p:nvPr/>
        </p:nvSpPr>
        <p:spPr>
          <a:xfrm>
            <a:off x="5909732" y="2283884"/>
            <a:ext cx="3200399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48">
            <a:extLst>
              <a:ext uri="{FF2B5EF4-FFF2-40B4-BE49-F238E27FC236}">
                <a16:creationId xmlns:a16="http://schemas.microsoft.com/office/drawing/2014/main" id="{4FA11958-4B84-C54B-A279-2EEB7B879DAC}"/>
              </a:ext>
            </a:extLst>
          </p:cNvPr>
          <p:cNvSpPr/>
          <p:nvPr/>
        </p:nvSpPr>
        <p:spPr>
          <a:xfrm>
            <a:off x="5909732" y="4569884"/>
            <a:ext cx="3200399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49">
            <a:extLst>
              <a:ext uri="{FF2B5EF4-FFF2-40B4-BE49-F238E27FC236}">
                <a16:creationId xmlns:a16="http://schemas.microsoft.com/office/drawing/2014/main" id="{AD558D2F-F27B-1245-8E91-C7EA186E56E3}"/>
              </a:ext>
            </a:extLst>
          </p:cNvPr>
          <p:cNvSpPr/>
          <p:nvPr/>
        </p:nvSpPr>
        <p:spPr>
          <a:xfrm>
            <a:off x="9110130" y="2281025"/>
            <a:ext cx="3081869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50">
            <a:extLst>
              <a:ext uri="{FF2B5EF4-FFF2-40B4-BE49-F238E27FC236}">
                <a16:creationId xmlns:a16="http://schemas.microsoft.com/office/drawing/2014/main" id="{FF4D5536-1BDA-7B43-A20A-4462D47BA28D}"/>
              </a:ext>
            </a:extLst>
          </p:cNvPr>
          <p:cNvSpPr/>
          <p:nvPr/>
        </p:nvSpPr>
        <p:spPr>
          <a:xfrm>
            <a:off x="9110130" y="4559710"/>
            <a:ext cx="3081869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51">
            <a:extLst>
              <a:ext uri="{FF2B5EF4-FFF2-40B4-BE49-F238E27FC236}">
                <a16:creationId xmlns:a16="http://schemas.microsoft.com/office/drawing/2014/main" id="{3947B4E5-B4FB-EA4D-81CE-1D0102306748}"/>
              </a:ext>
            </a:extLst>
          </p:cNvPr>
          <p:cNvSpPr/>
          <p:nvPr/>
        </p:nvSpPr>
        <p:spPr>
          <a:xfrm>
            <a:off x="9110130" y="2340"/>
            <a:ext cx="3081869" cy="228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（修改版2）Tom’s Diner by Suzanne Vega">
            <a:hlinkClick r:id="" action="ppaction://media"/>
            <a:extLst>
              <a:ext uri="{FF2B5EF4-FFF2-40B4-BE49-F238E27FC236}">
                <a16:creationId xmlns:a16="http://schemas.microsoft.com/office/drawing/2014/main" id="{A8A935E8-C0F5-44B5-B0A4-02BF2ACAC7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9012" y="124501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29385"/>
      </p:ext>
    </p:extLst>
  </p:cSld>
  <p:clrMapOvr>
    <a:masterClrMapping/>
  </p:clrMapOvr>
  <p:transition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grpSp>
        <p:nvGrpSpPr>
          <p:cNvPr id="2" name="影片1">
            <a:extLst>
              <a:ext uri="{FF2B5EF4-FFF2-40B4-BE49-F238E27FC236}">
                <a16:creationId xmlns:a16="http://schemas.microsoft.com/office/drawing/2014/main" id="{A5C939C8-3F06-964D-BD97-5032942FC082}"/>
              </a:ext>
            </a:extLst>
          </p:cNvPr>
          <p:cNvGrpSpPr/>
          <p:nvPr/>
        </p:nvGrpSpPr>
        <p:grpSpPr>
          <a:xfrm>
            <a:off x="8211268" y="-96989"/>
            <a:ext cx="4065697" cy="11379207"/>
            <a:chOff x="-255695" y="1"/>
            <a:chExt cx="4065697" cy="11379207"/>
          </a:xfrm>
        </p:grpSpPr>
        <p:pic>
          <p:nvPicPr>
            <p:cNvPr id="4" name="电影片">
              <a:extLst>
                <a:ext uri="{FF2B5EF4-FFF2-40B4-BE49-F238E27FC236}">
                  <a16:creationId xmlns:a16="http://schemas.microsoft.com/office/drawing/2014/main" id="{056DF507-372B-094A-9834-EB288A05E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12" name="图片 1">
              <a:extLst>
                <a:ext uri="{FF2B5EF4-FFF2-40B4-BE49-F238E27FC236}">
                  <a16:creationId xmlns:a16="http://schemas.microsoft.com/office/drawing/2014/main" id="{AE8AA96D-048C-6141-A0FB-35427BA1B37F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917" y="208717"/>
              <a:ext cx="2772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A9A9C707-9852-8E49-9A17-F3182DCE443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17" y="2099797"/>
              <a:ext cx="2772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图片2">
              <a:extLst>
                <a:ext uri="{FF2B5EF4-FFF2-40B4-BE49-F238E27FC236}">
                  <a16:creationId xmlns:a16="http://schemas.microsoft.com/office/drawing/2014/main" id="{72D5F1BF-9028-CB46-9696-E817326AED24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681" y="3954877"/>
              <a:ext cx="2798236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图片1">
              <a:extLst>
                <a:ext uri="{FF2B5EF4-FFF2-40B4-BE49-F238E27FC236}">
                  <a16:creationId xmlns:a16="http://schemas.microsoft.com/office/drawing/2014/main" id="{E5918457-B7CE-2244-B4BB-1623EC8E52A6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777" y="5822122"/>
              <a:ext cx="276714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图片1">
              <a:extLst>
                <a:ext uri="{FF2B5EF4-FFF2-40B4-BE49-F238E27FC236}">
                  <a16:creationId xmlns:a16="http://schemas.microsoft.com/office/drawing/2014/main" id="{DFA5E8B5-691A-CE4C-9717-CDC6A31F60B0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6917" y="7668799"/>
              <a:ext cx="2772000" cy="165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图片2">
              <a:extLst>
                <a:ext uri="{FF2B5EF4-FFF2-40B4-BE49-F238E27FC236}">
                  <a16:creationId xmlns:a16="http://schemas.microsoft.com/office/drawing/2014/main" id="{50FE3297-9DA8-9740-BAF6-053F733E5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6917" y="9553630"/>
              <a:ext cx="2772000" cy="16223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6" name="影片2">
            <a:extLst>
              <a:ext uri="{FF2B5EF4-FFF2-40B4-BE49-F238E27FC236}">
                <a16:creationId xmlns:a16="http://schemas.microsoft.com/office/drawing/2014/main" id="{346077EF-51A7-4749-BC8D-8F593EAA8BBF}"/>
              </a:ext>
            </a:extLst>
          </p:cNvPr>
          <p:cNvGrpSpPr/>
          <p:nvPr/>
        </p:nvGrpSpPr>
        <p:grpSpPr>
          <a:xfrm>
            <a:off x="8211363" y="-4816590"/>
            <a:ext cx="4065697" cy="11379207"/>
            <a:chOff x="-255695" y="1"/>
            <a:chExt cx="4065697" cy="11379207"/>
          </a:xfrm>
        </p:grpSpPr>
        <p:pic>
          <p:nvPicPr>
            <p:cNvPr id="27" name="电影片">
              <a:extLst>
                <a:ext uri="{FF2B5EF4-FFF2-40B4-BE49-F238E27FC236}">
                  <a16:creationId xmlns:a16="http://schemas.microsoft.com/office/drawing/2014/main" id="{7D2B8BF4-E9C8-014B-8FD3-00810928E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28" name="图片 1">
              <a:extLst>
                <a:ext uri="{FF2B5EF4-FFF2-40B4-BE49-F238E27FC236}">
                  <a16:creationId xmlns:a16="http://schemas.microsoft.com/office/drawing/2014/main" id="{5F72DEB8-9A7F-A045-8671-7030C35DD5A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917" y="208717"/>
              <a:ext cx="2772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id="{1904FDA1-4511-934F-A65B-919DCBCCF6B4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17" y="2099797"/>
              <a:ext cx="2772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图片2">
              <a:extLst>
                <a:ext uri="{FF2B5EF4-FFF2-40B4-BE49-F238E27FC236}">
                  <a16:creationId xmlns:a16="http://schemas.microsoft.com/office/drawing/2014/main" id="{D507C2B1-6098-4242-8588-AA8789C22217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681" y="3954877"/>
              <a:ext cx="2798236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图片1">
              <a:extLst>
                <a:ext uri="{FF2B5EF4-FFF2-40B4-BE49-F238E27FC236}">
                  <a16:creationId xmlns:a16="http://schemas.microsoft.com/office/drawing/2014/main" id="{634C31B7-B986-C049-8D31-84914E5DE207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777" y="5822122"/>
              <a:ext cx="276714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2" name="图片1">
              <a:extLst>
                <a:ext uri="{FF2B5EF4-FFF2-40B4-BE49-F238E27FC236}">
                  <a16:creationId xmlns:a16="http://schemas.microsoft.com/office/drawing/2014/main" id="{DBA8482A-7E43-454D-9BF8-6294A6879B12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6917" y="7668799"/>
              <a:ext cx="2772000" cy="165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图片2">
              <a:extLst>
                <a:ext uri="{FF2B5EF4-FFF2-40B4-BE49-F238E27FC236}">
                  <a16:creationId xmlns:a16="http://schemas.microsoft.com/office/drawing/2014/main" id="{975044D3-7CE2-7B40-94BD-44C961A51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6917" y="9553630"/>
              <a:ext cx="2772000" cy="16223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603FFFE0-C388-9649-A68B-7C134A8A55E9}"/>
              </a:ext>
            </a:extLst>
          </p:cNvPr>
          <p:cNvSpPr/>
          <p:nvPr/>
        </p:nvSpPr>
        <p:spPr>
          <a:xfrm>
            <a:off x="3632643" y="1557588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BCC2EC7-AA1E-874D-86EE-C6205B95B902}"/>
              </a:ext>
            </a:extLst>
          </p:cNvPr>
          <p:cNvSpPr/>
          <p:nvPr/>
        </p:nvSpPr>
        <p:spPr>
          <a:xfrm>
            <a:off x="3632641" y="2930811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1F6D155-E8F1-0345-A6CB-A1F060D7E0CE}"/>
              </a:ext>
            </a:extLst>
          </p:cNvPr>
          <p:cNvSpPr/>
          <p:nvPr/>
        </p:nvSpPr>
        <p:spPr>
          <a:xfrm>
            <a:off x="3632642" y="4444651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3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0">
        <p:split orient="vert"/>
      </p:transition>
    </mc:Choice>
    <mc:Fallback xmlns="">
      <p:transition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403 -0.68889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004 0.68149 " pathEditMode="relative" rAng="0" ptsTypes="AA">
                                      <p:cBhvr>
                                        <p:cTn id="27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7B9F1BB6-75F3-B64B-AA5F-A20D7A85D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6394">
            <a:off x="392552" y="2618777"/>
            <a:ext cx="4417633" cy="2939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1">
            <a:extLst>
              <a:ext uri="{FF2B5EF4-FFF2-40B4-BE49-F238E27FC236}">
                <a16:creationId xmlns:a16="http://schemas.microsoft.com/office/drawing/2014/main" id="{8B501972-B6FD-BF43-A5EC-021FB7CE0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967" y="3216072"/>
            <a:ext cx="4654550" cy="3108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2">
            <a:extLst>
              <a:ext uri="{FF2B5EF4-FFF2-40B4-BE49-F238E27FC236}">
                <a16:creationId xmlns:a16="http://schemas.microsoft.com/office/drawing/2014/main" id="{4B169AEE-8F3A-7346-91CE-872ACD841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98200">
            <a:off x="7943235" y="694833"/>
            <a:ext cx="3505200" cy="4946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音普1">
            <a:extLst>
              <a:ext uri="{FF2B5EF4-FFF2-40B4-BE49-F238E27FC236}">
                <a16:creationId xmlns:a16="http://schemas.microsoft.com/office/drawing/2014/main" id="{EE69423D-ED02-064C-9BB7-EB8131C1B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1045447" y="210113"/>
            <a:ext cx="5311462" cy="912834"/>
          </a:xfrm>
          <a:prstGeom prst="rect">
            <a:avLst/>
          </a:prstGeom>
        </p:spPr>
      </p:pic>
      <p:pic>
        <p:nvPicPr>
          <p:cNvPr id="10" name="音符1">
            <a:extLst>
              <a:ext uri="{FF2B5EF4-FFF2-40B4-BE49-F238E27FC236}">
                <a16:creationId xmlns:a16="http://schemas.microsoft.com/office/drawing/2014/main" id="{5C012AAA-C8EA-454E-8FA3-5500A2D3E0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0877" t="51462" r="42554" b="39649"/>
          <a:stretch/>
        </p:blipFill>
        <p:spPr>
          <a:xfrm>
            <a:off x="1045447" y="129327"/>
            <a:ext cx="738991" cy="994611"/>
          </a:xfrm>
          <a:prstGeom prst="rect">
            <a:avLst/>
          </a:prstGeom>
        </p:spPr>
      </p:pic>
      <p:sp>
        <p:nvSpPr>
          <p:cNvPr id="11" name="歌词1">
            <a:extLst>
              <a:ext uri="{FF2B5EF4-FFF2-40B4-BE49-F238E27FC236}">
                <a16:creationId xmlns:a16="http://schemas.microsoft.com/office/drawing/2014/main" id="{4ABEF294-8105-6E42-9DDE-AD87B1D74CEC}"/>
              </a:ext>
            </a:extLst>
          </p:cNvPr>
          <p:cNvSpPr/>
          <p:nvPr/>
        </p:nvSpPr>
        <p:spPr>
          <a:xfrm>
            <a:off x="1584893" y="298531"/>
            <a:ext cx="5097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I open up the paper</a:t>
            </a:r>
          </a:p>
        </p:txBody>
      </p:sp>
      <p:pic>
        <p:nvPicPr>
          <p:cNvPr id="12" name="音普2">
            <a:extLst>
              <a:ext uri="{FF2B5EF4-FFF2-40B4-BE49-F238E27FC236}">
                <a16:creationId xmlns:a16="http://schemas.microsoft.com/office/drawing/2014/main" id="{7760C690-1DD1-CC4A-B556-946F8E85AB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4311469" y="1429141"/>
            <a:ext cx="5644518" cy="912834"/>
          </a:xfrm>
          <a:prstGeom prst="rect">
            <a:avLst/>
          </a:prstGeom>
        </p:spPr>
      </p:pic>
      <p:pic>
        <p:nvPicPr>
          <p:cNvPr id="13" name="音符2">
            <a:extLst>
              <a:ext uri="{FF2B5EF4-FFF2-40B4-BE49-F238E27FC236}">
                <a16:creationId xmlns:a16="http://schemas.microsoft.com/office/drawing/2014/main" id="{18249A88-C31D-2C44-9717-F160905E6B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2757" t="51462" r="50683" b="39649"/>
          <a:stretch/>
        </p:blipFill>
        <p:spPr>
          <a:xfrm>
            <a:off x="4431416" y="1322662"/>
            <a:ext cx="869896" cy="1172468"/>
          </a:xfrm>
          <a:prstGeom prst="rect">
            <a:avLst/>
          </a:prstGeom>
        </p:spPr>
      </p:pic>
      <p:sp>
        <p:nvSpPr>
          <p:cNvPr id="14" name="歌词2">
            <a:extLst>
              <a:ext uri="{FF2B5EF4-FFF2-40B4-BE49-F238E27FC236}">
                <a16:creationId xmlns:a16="http://schemas.microsoft.com/office/drawing/2014/main" id="{22F27B84-2851-884D-8D6A-1BE5A0E58E65}"/>
              </a:ext>
            </a:extLst>
          </p:cNvPr>
          <p:cNvSpPr/>
          <p:nvPr/>
        </p:nvSpPr>
        <p:spPr>
          <a:xfrm>
            <a:off x="4956300" y="1528489"/>
            <a:ext cx="5523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There‘s a story of an actor</a:t>
            </a:r>
          </a:p>
        </p:txBody>
      </p:sp>
      <p:pic>
        <p:nvPicPr>
          <p:cNvPr id="15" name="音普3">
            <a:extLst>
              <a:ext uri="{FF2B5EF4-FFF2-40B4-BE49-F238E27FC236}">
                <a16:creationId xmlns:a16="http://schemas.microsoft.com/office/drawing/2014/main" id="{67FC56E1-2522-A848-A898-B6143FA44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-176462" y="406677"/>
            <a:ext cx="7717988" cy="912834"/>
          </a:xfrm>
          <a:prstGeom prst="rect">
            <a:avLst/>
          </a:prstGeom>
        </p:spPr>
      </p:pic>
      <p:sp>
        <p:nvSpPr>
          <p:cNvPr id="16" name="歌词3">
            <a:extLst>
              <a:ext uri="{FF2B5EF4-FFF2-40B4-BE49-F238E27FC236}">
                <a16:creationId xmlns:a16="http://schemas.microsoft.com/office/drawing/2014/main" id="{F970D9BC-CDDF-8441-9312-76684B24A812}"/>
              </a:ext>
            </a:extLst>
          </p:cNvPr>
          <p:cNvSpPr/>
          <p:nvPr/>
        </p:nvSpPr>
        <p:spPr>
          <a:xfrm>
            <a:off x="609677" y="508958"/>
            <a:ext cx="7380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Who had died while he was drinking</a:t>
            </a:r>
          </a:p>
        </p:txBody>
      </p:sp>
      <p:pic>
        <p:nvPicPr>
          <p:cNvPr id="17" name="音符3">
            <a:extLst>
              <a:ext uri="{FF2B5EF4-FFF2-40B4-BE49-F238E27FC236}">
                <a16:creationId xmlns:a16="http://schemas.microsoft.com/office/drawing/2014/main" id="{56086FE8-1651-DC44-9978-C942CCEE08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988" t="51462" r="60166" b="39649"/>
          <a:stretch/>
        </p:blipFill>
        <p:spPr>
          <a:xfrm>
            <a:off x="90733" y="324900"/>
            <a:ext cx="770021" cy="994611"/>
          </a:xfrm>
          <a:prstGeom prst="rect">
            <a:avLst/>
          </a:prstGeom>
        </p:spPr>
      </p:pic>
      <p:pic>
        <p:nvPicPr>
          <p:cNvPr id="18" name="音普4">
            <a:extLst>
              <a:ext uri="{FF2B5EF4-FFF2-40B4-BE49-F238E27FC236}">
                <a16:creationId xmlns:a16="http://schemas.microsoft.com/office/drawing/2014/main" id="{4A18C5FE-893A-0D43-993E-0BB43456C6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860754" y="1477409"/>
            <a:ext cx="6520283" cy="912834"/>
          </a:xfrm>
          <a:prstGeom prst="rect">
            <a:avLst/>
          </a:prstGeom>
        </p:spPr>
      </p:pic>
      <p:sp>
        <p:nvSpPr>
          <p:cNvPr id="19" name="歌词4">
            <a:extLst>
              <a:ext uri="{FF2B5EF4-FFF2-40B4-BE49-F238E27FC236}">
                <a16:creationId xmlns:a16="http://schemas.microsoft.com/office/drawing/2014/main" id="{9F2F8735-510D-7948-B189-0312AF27B266}"/>
              </a:ext>
            </a:extLst>
          </p:cNvPr>
          <p:cNvSpPr/>
          <p:nvPr/>
        </p:nvSpPr>
        <p:spPr>
          <a:xfrm>
            <a:off x="1735426" y="1592649"/>
            <a:ext cx="6016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It was no one I had heard of</a:t>
            </a:r>
          </a:p>
        </p:txBody>
      </p:sp>
      <p:pic>
        <p:nvPicPr>
          <p:cNvPr id="20" name="音符4">
            <a:extLst>
              <a:ext uri="{FF2B5EF4-FFF2-40B4-BE49-F238E27FC236}">
                <a16:creationId xmlns:a16="http://schemas.microsoft.com/office/drawing/2014/main" id="{78FDF133-B245-1144-A3F5-EEF1668E0C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405" t="51462" r="68367" b="39649"/>
          <a:stretch/>
        </p:blipFill>
        <p:spPr>
          <a:xfrm>
            <a:off x="792403" y="1319511"/>
            <a:ext cx="1147280" cy="127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09398"/>
      </p:ext>
    </p:extLst>
  </p:cSld>
  <p:clrMapOvr>
    <a:masterClrMapping/>
  </p:clrMapOvr>
  <p:transition spd="slow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ACCEB56E-CA48-284F-9933-70C6B5CE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33" y="354538"/>
            <a:ext cx="2802020" cy="4344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1">
            <a:extLst>
              <a:ext uri="{FF2B5EF4-FFF2-40B4-BE49-F238E27FC236}">
                <a16:creationId xmlns:a16="http://schemas.microsoft.com/office/drawing/2014/main" id="{BE0E3CC0-7C79-0E41-B563-75FCCA3B4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7805">
            <a:off x="1993232" y="3021007"/>
            <a:ext cx="4205706" cy="3154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音普1">
            <a:extLst>
              <a:ext uri="{FF2B5EF4-FFF2-40B4-BE49-F238E27FC236}">
                <a16:creationId xmlns:a16="http://schemas.microsoft.com/office/drawing/2014/main" id="{BB997C5A-C469-FB4B-A256-FEA51450A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4535424" y="354538"/>
            <a:ext cx="3515699" cy="912834"/>
          </a:xfrm>
          <a:prstGeom prst="rect">
            <a:avLst/>
          </a:prstGeom>
        </p:spPr>
      </p:pic>
      <p:sp>
        <p:nvSpPr>
          <p:cNvPr id="7" name="歌词1">
            <a:extLst>
              <a:ext uri="{FF2B5EF4-FFF2-40B4-BE49-F238E27FC236}">
                <a16:creationId xmlns:a16="http://schemas.microsoft.com/office/drawing/2014/main" id="{DE7EA15C-B3B0-1740-865E-230333BD66D6}"/>
              </a:ext>
            </a:extLst>
          </p:cNvPr>
          <p:cNvSpPr/>
          <p:nvPr/>
        </p:nvSpPr>
        <p:spPr>
          <a:xfrm>
            <a:off x="4829051" y="450410"/>
            <a:ext cx="3296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I’m turning</a:t>
            </a:r>
          </a:p>
        </p:txBody>
      </p:sp>
      <p:pic>
        <p:nvPicPr>
          <p:cNvPr id="8" name="音普1.2">
            <a:extLst>
              <a:ext uri="{FF2B5EF4-FFF2-40B4-BE49-F238E27FC236}">
                <a16:creationId xmlns:a16="http://schemas.microsoft.com/office/drawing/2014/main" id="{CF8E0191-3512-2543-A93D-B0F7110CCA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855548" y="1689609"/>
            <a:ext cx="3984910" cy="912834"/>
          </a:xfrm>
          <a:prstGeom prst="rect">
            <a:avLst/>
          </a:prstGeom>
        </p:spPr>
      </p:pic>
      <p:sp>
        <p:nvSpPr>
          <p:cNvPr id="2" name="歌词1.2">
            <a:extLst>
              <a:ext uri="{FF2B5EF4-FFF2-40B4-BE49-F238E27FC236}">
                <a16:creationId xmlns:a16="http://schemas.microsoft.com/office/drawing/2014/main" id="{A4E13930-621E-5845-81F9-757DF9162667}"/>
              </a:ext>
            </a:extLst>
          </p:cNvPr>
          <p:cNvSpPr/>
          <p:nvPr/>
        </p:nvSpPr>
        <p:spPr>
          <a:xfrm>
            <a:off x="6360857" y="1773428"/>
            <a:ext cx="3465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to the horoscope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9" name="音普2">
            <a:extLst>
              <a:ext uri="{FF2B5EF4-FFF2-40B4-BE49-F238E27FC236}">
                <a16:creationId xmlns:a16="http://schemas.microsoft.com/office/drawing/2014/main" id="{B7778022-D3BA-124A-AF54-21E566737D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8051123" y="3434680"/>
            <a:ext cx="3404480" cy="912834"/>
          </a:xfrm>
          <a:prstGeom prst="rect">
            <a:avLst/>
          </a:prstGeom>
        </p:spPr>
      </p:pic>
      <p:sp>
        <p:nvSpPr>
          <p:cNvPr id="10" name="歌词2">
            <a:extLst>
              <a:ext uri="{FF2B5EF4-FFF2-40B4-BE49-F238E27FC236}">
                <a16:creationId xmlns:a16="http://schemas.microsoft.com/office/drawing/2014/main" id="{C708185D-2A01-154E-82F3-AF2AF32EAB76}"/>
              </a:ext>
            </a:extLst>
          </p:cNvPr>
          <p:cNvSpPr/>
          <p:nvPr/>
        </p:nvSpPr>
        <p:spPr>
          <a:xfrm>
            <a:off x="8348362" y="3534052"/>
            <a:ext cx="2990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looking for</a:t>
            </a:r>
          </a:p>
        </p:txBody>
      </p:sp>
      <p:pic>
        <p:nvPicPr>
          <p:cNvPr id="12" name="音普2.1">
            <a:extLst>
              <a:ext uri="{FF2B5EF4-FFF2-40B4-BE49-F238E27FC236}">
                <a16:creationId xmlns:a16="http://schemas.microsoft.com/office/drawing/2014/main" id="{03502057-435C-0144-B1F3-32858AC5C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8919401" y="5101310"/>
            <a:ext cx="3026321" cy="912834"/>
          </a:xfrm>
          <a:prstGeom prst="rect">
            <a:avLst/>
          </a:prstGeom>
        </p:spPr>
      </p:pic>
      <p:sp>
        <p:nvSpPr>
          <p:cNvPr id="11" name="歌词2.1">
            <a:extLst>
              <a:ext uri="{FF2B5EF4-FFF2-40B4-BE49-F238E27FC236}">
                <a16:creationId xmlns:a16="http://schemas.microsoft.com/office/drawing/2014/main" id="{326B5724-62C8-2F4A-BCDD-AA36EFD08BED}"/>
              </a:ext>
            </a:extLst>
          </p:cNvPr>
          <p:cNvSpPr/>
          <p:nvPr/>
        </p:nvSpPr>
        <p:spPr>
          <a:xfrm>
            <a:off x="9336900" y="5197641"/>
            <a:ext cx="2401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the funnies</a:t>
            </a:r>
            <a:endParaRPr lang="zh-CN" altLang="en-US" sz="3200" dirty="0"/>
          </a:p>
        </p:txBody>
      </p:sp>
      <p:pic>
        <p:nvPicPr>
          <p:cNvPr id="14" name="流动">
            <a:extLst>
              <a:ext uri="{FF2B5EF4-FFF2-40B4-BE49-F238E27FC236}">
                <a16:creationId xmlns:a16="http://schemas.microsoft.com/office/drawing/2014/main" id="{35005694-9C89-6442-9413-5BE578FFEF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0839" r="22148"/>
          <a:stretch/>
        </p:blipFill>
        <p:spPr>
          <a:xfrm rot="19492507">
            <a:off x="5547018" y="-146739"/>
            <a:ext cx="2598814" cy="8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6" name="图片2">
            <a:extLst>
              <a:ext uri="{FF2B5EF4-FFF2-40B4-BE49-F238E27FC236}">
                <a16:creationId xmlns:a16="http://schemas.microsoft.com/office/drawing/2014/main" id="{14186173-E198-4C42-BCC4-9F108D7FC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726" y="2634247"/>
            <a:ext cx="2680580" cy="3782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1">
            <a:extLst>
              <a:ext uri="{FF2B5EF4-FFF2-40B4-BE49-F238E27FC236}">
                <a16:creationId xmlns:a16="http://schemas.microsoft.com/office/drawing/2014/main" id="{E71B9B8B-CDCC-D942-A008-ADFEFFF46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4339">
            <a:off x="7674064" y="436610"/>
            <a:ext cx="3760505" cy="2504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音普1">
            <a:extLst>
              <a:ext uri="{FF2B5EF4-FFF2-40B4-BE49-F238E27FC236}">
                <a16:creationId xmlns:a16="http://schemas.microsoft.com/office/drawing/2014/main" id="{1F2B80FC-2872-574C-AE4D-C7707D7B9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144378" y="514959"/>
            <a:ext cx="3864352" cy="912834"/>
          </a:xfrm>
          <a:prstGeom prst="rect">
            <a:avLst/>
          </a:prstGeom>
        </p:spPr>
      </p:pic>
      <p:sp>
        <p:nvSpPr>
          <p:cNvPr id="8" name="歌词1">
            <a:extLst>
              <a:ext uri="{FF2B5EF4-FFF2-40B4-BE49-F238E27FC236}">
                <a16:creationId xmlns:a16="http://schemas.microsoft.com/office/drawing/2014/main" id="{139325C5-D792-084F-AB07-A7965743493B}"/>
              </a:ext>
            </a:extLst>
          </p:cNvPr>
          <p:cNvSpPr/>
          <p:nvPr/>
        </p:nvSpPr>
        <p:spPr>
          <a:xfrm>
            <a:off x="609977" y="610831"/>
            <a:ext cx="3516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When I’m feeling</a:t>
            </a:r>
          </a:p>
        </p:txBody>
      </p:sp>
      <p:pic>
        <p:nvPicPr>
          <p:cNvPr id="9" name="音普1.2">
            <a:extLst>
              <a:ext uri="{FF2B5EF4-FFF2-40B4-BE49-F238E27FC236}">
                <a16:creationId xmlns:a16="http://schemas.microsoft.com/office/drawing/2014/main" id="{B074DE4D-3657-484C-B227-08F959A57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1858291" y="2093159"/>
            <a:ext cx="4877651" cy="912834"/>
          </a:xfrm>
          <a:prstGeom prst="rect">
            <a:avLst/>
          </a:prstGeom>
        </p:spPr>
      </p:pic>
      <p:sp>
        <p:nvSpPr>
          <p:cNvPr id="10" name="歌词1.2">
            <a:extLst>
              <a:ext uri="{FF2B5EF4-FFF2-40B4-BE49-F238E27FC236}">
                <a16:creationId xmlns:a16="http://schemas.microsoft.com/office/drawing/2014/main" id="{2790AEE2-CBA0-C447-A57D-869A76B1B635}"/>
              </a:ext>
            </a:extLst>
          </p:cNvPr>
          <p:cNvSpPr/>
          <p:nvPr/>
        </p:nvSpPr>
        <p:spPr>
          <a:xfrm>
            <a:off x="2363600" y="2176978"/>
            <a:ext cx="4393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someone watching me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11" name="音普2">
            <a:extLst>
              <a:ext uri="{FF2B5EF4-FFF2-40B4-BE49-F238E27FC236}">
                <a16:creationId xmlns:a16="http://schemas.microsoft.com/office/drawing/2014/main" id="{5F7B7A3B-C3D1-AB43-945D-DCAD9923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2570999" y="3528890"/>
            <a:ext cx="2133600" cy="912834"/>
          </a:xfrm>
          <a:prstGeom prst="rect">
            <a:avLst/>
          </a:prstGeom>
        </p:spPr>
      </p:pic>
      <p:sp>
        <p:nvSpPr>
          <p:cNvPr id="12" name="歌词2">
            <a:extLst>
              <a:ext uri="{FF2B5EF4-FFF2-40B4-BE49-F238E27FC236}">
                <a16:creationId xmlns:a16="http://schemas.microsoft.com/office/drawing/2014/main" id="{8F24B203-C2C0-8F4C-8C51-A1FFC2F3ABCA}"/>
              </a:ext>
            </a:extLst>
          </p:cNvPr>
          <p:cNvSpPr/>
          <p:nvPr/>
        </p:nvSpPr>
        <p:spPr>
          <a:xfrm>
            <a:off x="2921119" y="3628262"/>
            <a:ext cx="1506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so</a:t>
            </a:r>
          </a:p>
        </p:txBody>
      </p:sp>
      <p:pic>
        <p:nvPicPr>
          <p:cNvPr id="13" name="音普2.1">
            <a:extLst>
              <a:ext uri="{FF2B5EF4-FFF2-40B4-BE49-F238E27FC236}">
                <a16:creationId xmlns:a16="http://schemas.microsoft.com/office/drawing/2014/main" id="{4C083C2B-D175-0F4B-915B-97119674D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3777755" y="4833027"/>
            <a:ext cx="3703654" cy="912834"/>
          </a:xfrm>
          <a:prstGeom prst="rect">
            <a:avLst/>
          </a:prstGeom>
        </p:spPr>
      </p:pic>
      <p:sp>
        <p:nvSpPr>
          <p:cNvPr id="14" name="歌词2.1">
            <a:extLst>
              <a:ext uri="{FF2B5EF4-FFF2-40B4-BE49-F238E27FC236}">
                <a16:creationId xmlns:a16="http://schemas.microsoft.com/office/drawing/2014/main" id="{C452FC72-6843-7144-96CD-D514872E44CA}"/>
              </a:ext>
            </a:extLst>
          </p:cNvPr>
          <p:cNvSpPr/>
          <p:nvPr/>
        </p:nvSpPr>
        <p:spPr>
          <a:xfrm>
            <a:off x="4195253" y="4929358"/>
            <a:ext cx="3286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I raise my head</a:t>
            </a:r>
            <a:endParaRPr lang="zh-CN" altLang="en-US" sz="3200" dirty="0"/>
          </a:p>
        </p:txBody>
      </p:sp>
      <p:pic>
        <p:nvPicPr>
          <p:cNvPr id="15" name="流动">
            <a:extLst>
              <a:ext uri="{FF2B5EF4-FFF2-40B4-BE49-F238E27FC236}">
                <a16:creationId xmlns:a16="http://schemas.microsoft.com/office/drawing/2014/main" id="{B12C5D74-2C9E-B94D-910F-E41CC07FDF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0839" r="22148"/>
          <a:stretch/>
        </p:blipFill>
        <p:spPr>
          <a:xfrm rot="19492507">
            <a:off x="337760" y="-536590"/>
            <a:ext cx="2598814" cy="8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70546"/>
      </p:ext>
    </p:extLst>
  </p:cSld>
  <p:clrMapOvr>
    <a:masterClrMapping/>
  </p:clrMapOvr>
  <p:transition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grpSp>
        <p:nvGrpSpPr>
          <p:cNvPr id="2" name="影片1">
            <a:extLst>
              <a:ext uri="{FF2B5EF4-FFF2-40B4-BE49-F238E27FC236}">
                <a16:creationId xmlns:a16="http://schemas.microsoft.com/office/drawing/2014/main" id="{A61B1B21-B35B-EC43-86E9-F041502A45A7}"/>
              </a:ext>
            </a:extLst>
          </p:cNvPr>
          <p:cNvGrpSpPr/>
          <p:nvPr/>
        </p:nvGrpSpPr>
        <p:grpSpPr>
          <a:xfrm>
            <a:off x="-1" y="-42533"/>
            <a:ext cx="20686572" cy="2404536"/>
            <a:chOff x="-1" y="-3"/>
            <a:chExt cx="20686572" cy="240453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AED25C3-863F-B44A-8144-7379BD7A87A4}"/>
                </a:ext>
              </a:extLst>
            </p:cNvPr>
            <p:cNvGrpSpPr/>
            <p:nvPr/>
          </p:nvGrpSpPr>
          <p:grpSpPr>
            <a:xfrm>
              <a:off x="-1" y="-3"/>
              <a:ext cx="20686572" cy="2404536"/>
              <a:chOff x="-1" y="-3"/>
              <a:chExt cx="20686572" cy="2518872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500E1817-A4DB-8046-9791-B4AEE8727F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-1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D898EF6-708C-804D-BDC1-C52AF854DD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2967790" y="-1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9C0E176-C2CE-7749-926A-A5CE474CA4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5935580" y="-2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1E7F210-514D-464A-9A63-CD9360837D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8903370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B33F260-38DD-444A-9454-40CEC6061D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1837109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30A3D94C-4E70-5148-BC1E-88C633D03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4706679" y="-3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D88893A-BE13-AE4F-A9CA-A80A9714E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7654612" y="0"/>
                <a:ext cx="3031959" cy="2518869"/>
              </a:xfrm>
              <a:prstGeom prst="rect">
                <a:avLst/>
              </a:prstGeom>
            </p:spPr>
          </p:pic>
        </p:grpSp>
        <p:pic>
          <p:nvPicPr>
            <p:cNvPr id="12" name="图片3">
              <a:extLst>
                <a:ext uri="{FF2B5EF4-FFF2-40B4-BE49-F238E27FC236}">
                  <a16:creationId xmlns:a16="http://schemas.microsoft.com/office/drawing/2014/main" id="{773E8D97-3150-DE4F-8048-1B8BCE9B14A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848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图片1">
              <a:extLst>
                <a:ext uri="{FF2B5EF4-FFF2-40B4-BE49-F238E27FC236}">
                  <a16:creationId xmlns:a16="http://schemas.microsoft.com/office/drawing/2014/main" id="{B87D4071-9BB2-EE4C-AD52-DB8266643241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2450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图片2">
              <a:extLst>
                <a:ext uri="{FF2B5EF4-FFF2-40B4-BE49-F238E27FC236}">
                  <a16:creationId xmlns:a16="http://schemas.microsoft.com/office/drawing/2014/main" id="{0E05EFCE-74B3-1C4A-BC3A-2128C0BFC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0241" y="470332"/>
              <a:ext cx="2676317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图片1">
              <a:extLst>
                <a:ext uri="{FF2B5EF4-FFF2-40B4-BE49-F238E27FC236}">
                  <a16:creationId xmlns:a16="http://schemas.microsoft.com/office/drawing/2014/main" id="{D0344986-CB63-AD46-A0C2-BB5FEBB2BD7D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5294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图片2">
              <a:extLst>
                <a:ext uri="{FF2B5EF4-FFF2-40B4-BE49-F238E27FC236}">
                  <a16:creationId xmlns:a16="http://schemas.microsoft.com/office/drawing/2014/main" id="{1DA03B61-D162-0648-A286-491313EE34A3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26507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图片1">
              <a:extLst>
                <a:ext uri="{FF2B5EF4-FFF2-40B4-BE49-F238E27FC236}">
                  <a16:creationId xmlns:a16="http://schemas.microsoft.com/office/drawing/2014/main" id="{526EA2BA-3C0B-E445-ABD1-B7E450648914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84830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图片2">
              <a:extLst>
                <a:ext uri="{FF2B5EF4-FFF2-40B4-BE49-F238E27FC236}">
                  <a16:creationId xmlns:a16="http://schemas.microsoft.com/office/drawing/2014/main" id="{E0C4C116-07A7-4F42-9C0E-05BB9C1DCFB2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55011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2" name="影片2">
            <a:extLst>
              <a:ext uri="{FF2B5EF4-FFF2-40B4-BE49-F238E27FC236}">
                <a16:creationId xmlns:a16="http://schemas.microsoft.com/office/drawing/2014/main" id="{8CDC566D-45EC-6849-88D1-B058D5028676}"/>
              </a:ext>
            </a:extLst>
          </p:cNvPr>
          <p:cNvGrpSpPr/>
          <p:nvPr/>
        </p:nvGrpSpPr>
        <p:grpSpPr>
          <a:xfrm>
            <a:off x="-8452042" y="-36000"/>
            <a:ext cx="20686572" cy="2404536"/>
            <a:chOff x="-1" y="-3"/>
            <a:chExt cx="20686572" cy="240453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31969D8-F5CE-EB45-9454-C829498ECAC2}"/>
                </a:ext>
              </a:extLst>
            </p:cNvPr>
            <p:cNvGrpSpPr/>
            <p:nvPr/>
          </p:nvGrpSpPr>
          <p:grpSpPr>
            <a:xfrm>
              <a:off x="-1" y="-3"/>
              <a:ext cx="20686572" cy="2404536"/>
              <a:chOff x="-1" y="-3"/>
              <a:chExt cx="20686572" cy="251887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9FF0A55C-03F3-E140-A631-A04FFD2D23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-1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7C0E26DE-D702-4043-87F2-B1089AD54C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2967790" y="-1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3A15F9C6-BD77-D641-B4EF-68C8D9D0B8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5935580" y="-2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0B12487F-7932-D645-B903-D434827D4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8903370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5E5939FD-ED72-8846-883B-17A9134C95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1837109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1A5E215F-384A-C447-9BB4-9D735EC05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4706679" y="-3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2F5ED714-CC4B-C84A-99B0-4C7E12571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7654612" y="0"/>
                <a:ext cx="3031959" cy="2518869"/>
              </a:xfrm>
              <a:prstGeom prst="rect">
                <a:avLst/>
              </a:prstGeom>
            </p:spPr>
          </p:pic>
        </p:grpSp>
        <p:pic>
          <p:nvPicPr>
            <p:cNvPr id="24" name="图片3">
              <a:extLst>
                <a:ext uri="{FF2B5EF4-FFF2-40B4-BE49-F238E27FC236}">
                  <a16:creationId xmlns:a16="http://schemas.microsoft.com/office/drawing/2014/main" id="{2478AF0C-2731-2344-BECD-E4E3B431812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848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图片1">
              <a:extLst>
                <a:ext uri="{FF2B5EF4-FFF2-40B4-BE49-F238E27FC236}">
                  <a16:creationId xmlns:a16="http://schemas.microsoft.com/office/drawing/2014/main" id="{789E0D21-4548-B549-8C8D-4FB0F593D92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2450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" name="图片2">
              <a:extLst>
                <a:ext uri="{FF2B5EF4-FFF2-40B4-BE49-F238E27FC236}">
                  <a16:creationId xmlns:a16="http://schemas.microsoft.com/office/drawing/2014/main" id="{64AAA22F-38DB-CB47-BC2D-6C6825BB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0241" y="470332"/>
              <a:ext cx="2676317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7" name="图片1">
              <a:extLst>
                <a:ext uri="{FF2B5EF4-FFF2-40B4-BE49-F238E27FC236}">
                  <a16:creationId xmlns:a16="http://schemas.microsoft.com/office/drawing/2014/main" id="{45464004-AC43-3A46-9FBE-F6EF5594FBDD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5294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图片2">
              <a:extLst>
                <a:ext uri="{FF2B5EF4-FFF2-40B4-BE49-F238E27FC236}">
                  <a16:creationId xmlns:a16="http://schemas.microsoft.com/office/drawing/2014/main" id="{F47B9AE7-589E-CD40-8E51-1E0400C29D01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26507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图片1">
              <a:extLst>
                <a:ext uri="{FF2B5EF4-FFF2-40B4-BE49-F238E27FC236}">
                  <a16:creationId xmlns:a16="http://schemas.microsoft.com/office/drawing/2014/main" id="{F40CC84B-5177-7946-BBCB-AA28611500D0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84830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图片2">
              <a:extLst>
                <a:ext uri="{FF2B5EF4-FFF2-40B4-BE49-F238E27FC236}">
                  <a16:creationId xmlns:a16="http://schemas.microsoft.com/office/drawing/2014/main" id="{CDC950F3-E6CB-3540-8F7A-05223C6EE247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55011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5E466050-2EBC-C54A-8CCC-75502C1A0D84}"/>
              </a:ext>
            </a:extLst>
          </p:cNvPr>
          <p:cNvSpPr/>
          <p:nvPr/>
        </p:nvSpPr>
        <p:spPr>
          <a:xfrm>
            <a:off x="2967792" y="2874863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4C93EBC-0F07-8D40-98F8-328D2C1955BB}"/>
              </a:ext>
            </a:extLst>
          </p:cNvPr>
          <p:cNvSpPr/>
          <p:nvPr/>
        </p:nvSpPr>
        <p:spPr>
          <a:xfrm>
            <a:off x="4848446" y="4122044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F285510-6C39-4C42-8326-062DADDE96B4}"/>
              </a:ext>
            </a:extLst>
          </p:cNvPr>
          <p:cNvSpPr/>
          <p:nvPr/>
        </p:nvSpPr>
        <p:spPr>
          <a:xfrm>
            <a:off x="6600187" y="5490022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69401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0.68568 0.0064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4" y="3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effectLst/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6F41ADDA-E15E-0B47-9113-252A82514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18" y="535654"/>
            <a:ext cx="3681663" cy="2785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E9053801-D556-E845-B178-2A55F35EF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672" y="3362266"/>
            <a:ext cx="4113737" cy="2704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B1C65D2-A8C6-C44F-ACD1-4E5DDDD02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327" y="2233416"/>
            <a:ext cx="4142933" cy="2393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音普1">
            <a:extLst>
              <a:ext uri="{FF2B5EF4-FFF2-40B4-BE49-F238E27FC236}">
                <a16:creationId xmlns:a16="http://schemas.microsoft.com/office/drawing/2014/main" id="{EBBC7C6C-3307-1544-BC89-77753BB21D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4901185" y="257018"/>
            <a:ext cx="6678698" cy="912834"/>
          </a:xfrm>
          <a:prstGeom prst="rect">
            <a:avLst/>
          </a:prstGeom>
        </p:spPr>
      </p:pic>
      <p:sp>
        <p:nvSpPr>
          <p:cNvPr id="10" name="歌词1">
            <a:extLst>
              <a:ext uri="{FF2B5EF4-FFF2-40B4-BE49-F238E27FC236}">
                <a16:creationId xmlns:a16="http://schemas.microsoft.com/office/drawing/2014/main" id="{DD40FBD4-1B4B-A74F-BD56-B93524865FF6}"/>
              </a:ext>
            </a:extLst>
          </p:cNvPr>
          <p:cNvSpPr/>
          <p:nvPr/>
        </p:nvSpPr>
        <p:spPr>
          <a:xfrm>
            <a:off x="5541132" y="345732"/>
            <a:ext cx="7026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There’s a woman on the outside</a:t>
            </a:r>
          </a:p>
        </p:txBody>
      </p:sp>
      <p:pic>
        <p:nvPicPr>
          <p:cNvPr id="11" name="音符1">
            <a:extLst>
              <a:ext uri="{FF2B5EF4-FFF2-40B4-BE49-F238E27FC236}">
                <a16:creationId xmlns:a16="http://schemas.microsoft.com/office/drawing/2014/main" id="{7D4834F2-C7A0-B447-8486-3E1715E1F3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84396" t="36258" r="6954" b="56443"/>
          <a:stretch/>
        </p:blipFill>
        <p:spPr>
          <a:xfrm>
            <a:off x="4853322" y="221661"/>
            <a:ext cx="884903" cy="742750"/>
          </a:xfrm>
          <a:prstGeom prst="rect">
            <a:avLst/>
          </a:prstGeom>
        </p:spPr>
      </p:pic>
      <p:sp>
        <p:nvSpPr>
          <p:cNvPr id="22" name="歌词5">
            <a:extLst>
              <a:ext uri="{FF2B5EF4-FFF2-40B4-BE49-F238E27FC236}">
                <a16:creationId xmlns:a16="http://schemas.microsoft.com/office/drawing/2014/main" id="{79DA9B02-1620-864C-BB1E-B01347D5B3E2}"/>
              </a:ext>
            </a:extLst>
          </p:cNvPr>
          <p:cNvSpPr/>
          <p:nvPr/>
        </p:nvSpPr>
        <p:spPr>
          <a:xfrm>
            <a:off x="5633882" y="355104"/>
            <a:ext cx="7026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I’m trying not to notice</a:t>
            </a:r>
          </a:p>
        </p:txBody>
      </p:sp>
      <p:pic>
        <p:nvPicPr>
          <p:cNvPr id="12" name="音普2">
            <a:extLst>
              <a:ext uri="{FF2B5EF4-FFF2-40B4-BE49-F238E27FC236}">
                <a16:creationId xmlns:a16="http://schemas.microsoft.com/office/drawing/2014/main" id="{AC8EE890-C395-364A-AACC-746CCE9C77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4780170" y="1309727"/>
            <a:ext cx="7319171" cy="912834"/>
          </a:xfrm>
          <a:prstGeom prst="rect">
            <a:avLst/>
          </a:prstGeom>
        </p:spPr>
      </p:pic>
      <p:sp>
        <p:nvSpPr>
          <p:cNvPr id="13" name="歌词2">
            <a:extLst>
              <a:ext uri="{FF2B5EF4-FFF2-40B4-BE49-F238E27FC236}">
                <a16:creationId xmlns:a16="http://schemas.microsoft.com/office/drawing/2014/main" id="{FC903596-1F77-3649-9A38-745BA765FAC4}"/>
              </a:ext>
            </a:extLst>
          </p:cNvPr>
          <p:cNvSpPr/>
          <p:nvPr/>
        </p:nvSpPr>
        <p:spPr>
          <a:xfrm>
            <a:off x="5572238" y="1415930"/>
            <a:ext cx="6790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Looking inside. Does she see me? </a:t>
            </a:r>
          </a:p>
        </p:txBody>
      </p:sp>
      <p:sp>
        <p:nvSpPr>
          <p:cNvPr id="23" name="歌词6">
            <a:extLst>
              <a:ext uri="{FF2B5EF4-FFF2-40B4-BE49-F238E27FC236}">
                <a16:creationId xmlns:a16="http://schemas.microsoft.com/office/drawing/2014/main" id="{90C2E5D3-7FBA-0049-9FE2-8192DCBEE05F}"/>
              </a:ext>
            </a:extLst>
          </p:cNvPr>
          <p:cNvSpPr/>
          <p:nvPr/>
        </p:nvSpPr>
        <p:spPr>
          <a:xfrm>
            <a:off x="5633882" y="1405268"/>
            <a:ext cx="6409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That she’s hitching up her skirt</a:t>
            </a:r>
          </a:p>
        </p:txBody>
      </p:sp>
      <p:pic>
        <p:nvPicPr>
          <p:cNvPr id="14" name="音符2">
            <a:extLst>
              <a:ext uri="{FF2B5EF4-FFF2-40B4-BE49-F238E27FC236}">
                <a16:creationId xmlns:a16="http://schemas.microsoft.com/office/drawing/2014/main" id="{8E0D80EF-FACF-044D-86E7-2E46CB4001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6888" t="36258" r="15604" b="56623"/>
          <a:stretch/>
        </p:blipFill>
        <p:spPr>
          <a:xfrm>
            <a:off x="4970128" y="1302355"/>
            <a:ext cx="768097" cy="724464"/>
          </a:xfrm>
          <a:prstGeom prst="rect">
            <a:avLst/>
          </a:prstGeom>
        </p:spPr>
      </p:pic>
      <p:pic>
        <p:nvPicPr>
          <p:cNvPr id="16" name="音普4">
            <a:extLst>
              <a:ext uri="{FF2B5EF4-FFF2-40B4-BE49-F238E27FC236}">
                <a16:creationId xmlns:a16="http://schemas.microsoft.com/office/drawing/2014/main" id="{904EA1C9-5FC4-8744-AD77-DD1AFB54D5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-299023" y="5749495"/>
            <a:ext cx="7702005" cy="912834"/>
          </a:xfrm>
          <a:prstGeom prst="rect">
            <a:avLst/>
          </a:prstGeom>
        </p:spPr>
      </p:pic>
      <p:pic>
        <p:nvPicPr>
          <p:cNvPr id="20" name="音符4">
            <a:extLst>
              <a:ext uri="{FF2B5EF4-FFF2-40B4-BE49-F238E27FC236}">
                <a16:creationId xmlns:a16="http://schemas.microsoft.com/office/drawing/2014/main" id="{B6FFF39A-4E95-8549-A7B1-5173358D7C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9307" t="36258" r="33166" b="56253"/>
          <a:stretch/>
        </p:blipFill>
        <p:spPr>
          <a:xfrm>
            <a:off x="-63453" y="5812837"/>
            <a:ext cx="770021" cy="762000"/>
          </a:xfrm>
          <a:prstGeom prst="rect">
            <a:avLst/>
          </a:prstGeom>
        </p:spPr>
      </p:pic>
      <p:sp>
        <p:nvSpPr>
          <p:cNvPr id="18" name="歌词4">
            <a:extLst>
              <a:ext uri="{FF2B5EF4-FFF2-40B4-BE49-F238E27FC236}">
                <a16:creationId xmlns:a16="http://schemas.microsoft.com/office/drawing/2014/main" id="{36E7D649-20D5-2E42-A533-8F7ADF40DEC1}"/>
              </a:ext>
            </a:extLst>
          </p:cNvPr>
          <p:cNvSpPr/>
          <p:nvPr/>
        </p:nvSpPr>
        <p:spPr>
          <a:xfrm>
            <a:off x="637906" y="5834181"/>
            <a:ext cx="690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Cause she sees her own reflection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25" name="歌词8">
            <a:extLst>
              <a:ext uri="{FF2B5EF4-FFF2-40B4-BE49-F238E27FC236}">
                <a16:creationId xmlns:a16="http://schemas.microsoft.com/office/drawing/2014/main" id="{7F6A944A-C7CE-014A-8F06-3372263DE737}"/>
              </a:ext>
            </a:extLst>
          </p:cNvPr>
          <p:cNvSpPr/>
          <p:nvPr/>
        </p:nvSpPr>
        <p:spPr>
          <a:xfrm>
            <a:off x="725615" y="5837675"/>
            <a:ext cx="4908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Her hair has gotten wet</a:t>
            </a:r>
          </a:p>
        </p:txBody>
      </p:sp>
      <p:pic>
        <p:nvPicPr>
          <p:cNvPr id="15" name="音普3">
            <a:extLst>
              <a:ext uri="{FF2B5EF4-FFF2-40B4-BE49-F238E27FC236}">
                <a16:creationId xmlns:a16="http://schemas.microsoft.com/office/drawing/2014/main" id="{6126B93D-F6D3-C24F-8FA9-CE64F0E6FC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-299024" y="4700905"/>
            <a:ext cx="7961696" cy="912834"/>
          </a:xfrm>
          <a:prstGeom prst="rect">
            <a:avLst/>
          </a:prstGeom>
        </p:spPr>
      </p:pic>
      <p:pic>
        <p:nvPicPr>
          <p:cNvPr id="19" name="音符3">
            <a:extLst>
              <a:ext uri="{FF2B5EF4-FFF2-40B4-BE49-F238E27FC236}">
                <a16:creationId xmlns:a16="http://schemas.microsoft.com/office/drawing/2014/main" id="{C6053A30-4AF2-CF48-8B98-AE6CD1D4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8486" t="36258" r="24363" b="55831"/>
          <a:stretch/>
        </p:blipFill>
        <p:spPr>
          <a:xfrm>
            <a:off x="-39763" y="4714630"/>
            <a:ext cx="731521" cy="804994"/>
          </a:xfrm>
          <a:prstGeom prst="rect">
            <a:avLst/>
          </a:prstGeom>
        </p:spPr>
      </p:pic>
      <p:sp>
        <p:nvSpPr>
          <p:cNvPr id="17" name="歌词3">
            <a:extLst>
              <a:ext uri="{FF2B5EF4-FFF2-40B4-BE49-F238E27FC236}">
                <a16:creationId xmlns:a16="http://schemas.microsoft.com/office/drawing/2014/main" id="{1A74465B-EDBF-9549-8951-2618E25AC881}"/>
              </a:ext>
            </a:extLst>
          </p:cNvPr>
          <p:cNvSpPr/>
          <p:nvPr/>
        </p:nvSpPr>
        <p:spPr>
          <a:xfrm>
            <a:off x="676838" y="4804455"/>
            <a:ext cx="610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No she does not really see me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24" name="歌词7">
            <a:extLst>
              <a:ext uri="{FF2B5EF4-FFF2-40B4-BE49-F238E27FC236}">
                <a16:creationId xmlns:a16="http://schemas.microsoft.com/office/drawing/2014/main" id="{DE0F791C-E193-BB40-8F1B-E3294298F3BE}"/>
              </a:ext>
            </a:extLst>
          </p:cNvPr>
          <p:cNvSpPr/>
          <p:nvPr/>
        </p:nvSpPr>
        <p:spPr>
          <a:xfrm>
            <a:off x="563992" y="4848672"/>
            <a:ext cx="7714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while she's straightening her stockings </a:t>
            </a:r>
          </a:p>
        </p:txBody>
      </p:sp>
    </p:spTree>
    <p:extLst>
      <p:ext uri="{BB962C8B-B14F-4D97-AF65-F5344CB8AC3E}">
        <p14:creationId xmlns:p14="http://schemas.microsoft.com/office/powerpoint/2010/main" val="3882841328"/>
      </p:ext>
    </p:extLst>
  </p:cSld>
  <p:clrMapOvr>
    <a:masterClrMapping/>
  </p:clrMapOvr>
  <p:transition spd="slow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xit" presetSubtype="0" fill="hold" grpId="1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 tmFilter="0,0; .5, 0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2" grpId="0"/>
      <p:bldP spid="22" grpId="1"/>
      <p:bldP spid="13" grpId="0"/>
      <p:bldP spid="13" grpId="1"/>
      <p:bldP spid="23" grpId="0"/>
      <p:bldP spid="23" grpId="1"/>
      <p:bldP spid="18" grpId="0"/>
      <p:bldP spid="18" grpId="1"/>
      <p:bldP spid="25" grpId="0"/>
      <p:bldP spid="17" grpId="0"/>
      <p:bldP spid="17" grpId="1"/>
      <p:bldP spid="24" grpId="0"/>
      <p:bldP spid="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grpSp>
        <p:nvGrpSpPr>
          <p:cNvPr id="29" name="影片1">
            <a:extLst>
              <a:ext uri="{FF2B5EF4-FFF2-40B4-BE49-F238E27FC236}">
                <a16:creationId xmlns:a16="http://schemas.microsoft.com/office/drawing/2014/main" id="{F2DB3080-6D3E-2741-8B3F-1C5388E90DAE}"/>
              </a:ext>
            </a:extLst>
          </p:cNvPr>
          <p:cNvGrpSpPr/>
          <p:nvPr/>
        </p:nvGrpSpPr>
        <p:grpSpPr>
          <a:xfrm>
            <a:off x="0" y="4231755"/>
            <a:ext cx="17738639" cy="2404536"/>
            <a:chOff x="0" y="4231755"/>
            <a:chExt cx="17738639" cy="240453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255EC6E-9E31-1A4C-96B9-B44A66AEE779}"/>
                </a:ext>
              </a:extLst>
            </p:cNvPr>
            <p:cNvGrpSpPr/>
            <p:nvPr/>
          </p:nvGrpSpPr>
          <p:grpSpPr>
            <a:xfrm>
              <a:off x="0" y="4231755"/>
              <a:ext cx="17738639" cy="2404536"/>
              <a:chOff x="-1" y="-3"/>
              <a:chExt cx="17738639" cy="2518872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00AC491-F59D-634D-92EC-C4473B42A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-1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B7B3693C-7381-E446-A02A-EB657CAEC7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2967790" y="-1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D1DEE047-CEAA-3A40-A99A-1B37C3A3D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5935580" y="-2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9BA3FCE4-AA20-4F47-A399-F5F50CCCB2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8903370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119B191-3AA6-0549-AF62-278689025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1837109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BA9D8CEC-18E6-7447-9160-324B89C0F9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4706679" y="-3"/>
                <a:ext cx="3031959" cy="2518869"/>
              </a:xfrm>
              <a:prstGeom prst="rect">
                <a:avLst/>
              </a:prstGeom>
            </p:spPr>
          </p:pic>
        </p:grpSp>
        <p:pic>
          <p:nvPicPr>
            <p:cNvPr id="23" name="图片 1">
              <a:extLst>
                <a:ext uri="{FF2B5EF4-FFF2-40B4-BE49-F238E27FC236}">
                  <a16:creationId xmlns:a16="http://schemas.microsoft.com/office/drawing/2014/main" id="{539D0000-7959-274B-A2B3-149E4D424074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730" y="4706536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图片 3">
              <a:extLst>
                <a:ext uri="{FF2B5EF4-FFF2-40B4-BE49-F238E27FC236}">
                  <a16:creationId xmlns:a16="http://schemas.microsoft.com/office/drawing/2014/main" id="{00376020-2B6F-6843-9001-DBDF4624D45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4086" y="4706536"/>
              <a:ext cx="2706178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图片 2">
              <a:extLst>
                <a:ext uri="{FF2B5EF4-FFF2-40B4-BE49-F238E27FC236}">
                  <a16:creationId xmlns:a16="http://schemas.microsoft.com/office/drawing/2014/main" id="{7ED4AE94-28EF-114D-9D7C-0A033B1B3FC2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8430" y="4689714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44EED655-7ACD-614A-A843-ED3FBD31A3F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7674" y="4702093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F8BF79AB-C6AB-BA44-BF3F-ACF6633ADCC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9235" y="4702093"/>
              <a:ext cx="2706178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87C9B8C2-01C7-DD4B-BE6E-7E41FDDCD5AC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11049" y="468527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595349FA-4FD3-5140-B28F-C146E4702DFD}"/>
              </a:ext>
            </a:extLst>
          </p:cNvPr>
          <p:cNvSpPr/>
          <p:nvPr/>
        </p:nvSpPr>
        <p:spPr>
          <a:xfrm>
            <a:off x="2700928" y="614067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A7CA1BE-462D-6447-9BEE-233E0563A7DB}"/>
              </a:ext>
            </a:extLst>
          </p:cNvPr>
          <p:cNvSpPr/>
          <p:nvPr/>
        </p:nvSpPr>
        <p:spPr>
          <a:xfrm>
            <a:off x="4581582" y="1861248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1B8F294-758B-0B4B-A778-6167D7269707}"/>
              </a:ext>
            </a:extLst>
          </p:cNvPr>
          <p:cNvSpPr/>
          <p:nvPr/>
        </p:nvSpPr>
        <p:spPr>
          <a:xfrm>
            <a:off x="6333323" y="3229226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98037"/>
      </p:ext>
    </p:extLst>
  </p:cSld>
  <p:clrMapOvr>
    <a:masterClrMapping/>
  </p:clrMapOvr>
  <p:transition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46809 -0.0004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11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A5DC56D3-DFA9-914F-9218-BB21DD4F4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59" y="3814722"/>
            <a:ext cx="4832493" cy="2462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F74665DC-4407-5D45-88C3-1D842141B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0" y="480371"/>
            <a:ext cx="4295693" cy="2860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音普1">
            <a:extLst>
              <a:ext uri="{FF2B5EF4-FFF2-40B4-BE49-F238E27FC236}">
                <a16:creationId xmlns:a16="http://schemas.microsoft.com/office/drawing/2014/main" id="{F88B5274-3D63-4D49-87ED-FC4DBD1DCD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399058" y="910328"/>
            <a:ext cx="6516497" cy="912834"/>
          </a:xfrm>
          <a:prstGeom prst="rect">
            <a:avLst/>
          </a:prstGeom>
        </p:spPr>
      </p:pic>
      <p:sp>
        <p:nvSpPr>
          <p:cNvPr id="7" name="歌词1">
            <a:extLst>
              <a:ext uri="{FF2B5EF4-FFF2-40B4-BE49-F238E27FC236}">
                <a16:creationId xmlns:a16="http://schemas.microsoft.com/office/drawing/2014/main" id="{9067B3F4-7EC6-E64C-82C9-28DF841C3D3B}"/>
              </a:ext>
            </a:extLst>
          </p:cNvPr>
          <p:cNvSpPr/>
          <p:nvPr/>
        </p:nvSpPr>
        <p:spPr>
          <a:xfrm>
            <a:off x="6171522" y="1016653"/>
            <a:ext cx="5744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Oh, this rain it will continue</a:t>
            </a:r>
          </a:p>
        </p:txBody>
      </p:sp>
      <p:pic>
        <p:nvPicPr>
          <p:cNvPr id="8" name="音普2">
            <a:extLst>
              <a:ext uri="{FF2B5EF4-FFF2-40B4-BE49-F238E27FC236}">
                <a16:creationId xmlns:a16="http://schemas.microsoft.com/office/drawing/2014/main" id="{2B7B8471-A8FE-564D-AE95-D1D7EF785F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4486940" y="2320638"/>
            <a:ext cx="7546564" cy="912834"/>
          </a:xfrm>
          <a:prstGeom prst="rect">
            <a:avLst/>
          </a:prstGeom>
        </p:spPr>
      </p:pic>
      <p:sp>
        <p:nvSpPr>
          <p:cNvPr id="9" name="歌词2">
            <a:extLst>
              <a:ext uri="{FF2B5EF4-FFF2-40B4-BE49-F238E27FC236}">
                <a16:creationId xmlns:a16="http://schemas.microsoft.com/office/drawing/2014/main" id="{7B1EE0C0-F437-5C4B-8AD0-75EDE6E0DA7A}"/>
              </a:ext>
            </a:extLst>
          </p:cNvPr>
          <p:cNvSpPr/>
          <p:nvPr/>
        </p:nvSpPr>
        <p:spPr>
          <a:xfrm>
            <a:off x="5088986" y="2419837"/>
            <a:ext cx="7375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Through the morning as I’m listening</a:t>
            </a:r>
          </a:p>
        </p:txBody>
      </p:sp>
      <p:pic>
        <p:nvPicPr>
          <p:cNvPr id="10" name="音普3">
            <a:extLst>
              <a:ext uri="{FF2B5EF4-FFF2-40B4-BE49-F238E27FC236}">
                <a16:creationId xmlns:a16="http://schemas.microsoft.com/office/drawing/2014/main" id="{757860CB-5353-1F43-AAA9-12FF79CDFF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325446" y="3725560"/>
            <a:ext cx="6400996" cy="912834"/>
          </a:xfrm>
          <a:prstGeom prst="rect">
            <a:avLst/>
          </a:prstGeom>
        </p:spPr>
      </p:pic>
      <p:sp>
        <p:nvSpPr>
          <p:cNvPr id="11" name="歌词3">
            <a:extLst>
              <a:ext uri="{FF2B5EF4-FFF2-40B4-BE49-F238E27FC236}">
                <a16:creationId xmlns:a16="http://schemas.microsoft.com/office/drawing/2014/main" id="{81F46142-5929-4941-BE2A-16BFD6C49B9F}"/>
              </a:ext>
            </a:extLst>
          </p:cNvPr>
          <p:cNvSpPr/>
          <p:nvPr/>
        </p:nvSpPr>
        <p:spPr>
          <a:xfrm>
            <a:off x="5914142" y="3814722"/>
            <a:ext cx="5881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To the bells of the cathedral</a:t>
            </a:r>
          </a:p>
        </p:txBody>
      </p:sp>
      <p:pic>
        <p:nvPicPr>
          <p:cNvPr id="12" name="音普4">
            <a:extLst>
              <a:ext uri="{FF2B5EF4-FFF2-40B4-BE49-F238E27FC236}">
                <a16:creationId xmlns:a16="http://schemas.microsoft.com/office/drawing/2014/main" id="{39E1219F-302C-EC4C-A9E6-0C65A78F59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399058" y="5073739"/>
            <a:ext cx="6516497" cy="912834"/>
          </a:xfrm>
          <a:prstGeom prst="rect">
            <a:avLst/>
          </a:prstGeom>
        </p:spPr>
      </p:pic>
      <p:sp>
        <p:nvSpPr>
          <p:cNvPr id="13" name="歌词4">
            <a:extLst>
              <a:ext uri="{FF2B5EF4-FFF2-40B4-BE49-F238E27FC236}">
                <a16:creationId xmlns:a16="http://schemas.microsoft.com/office/drawing/2014/main" id="{7862C074-147F-E74C-8FCD-C0797B2DF295}"/>
              </a:ext>
            </a:extLst>
          </p:cNvPr>
          <p:cNvSpPr/>
          <p:nvPr/>
        </p:nvSpPr>
        <p:spPr>
          <a:xfrm>
            <a:off x="6064662" y="5172979"/>
            <a:ext cx="5855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I am thinking of your voice…</a:t>
            </a:r>
          </a:p>
        </p:txBody>
      </p:sp>
    </p:spTree>
    <p:extLst>
      <p:ext uri="{BB962C8B-B14F-4D97-AF65-F5344CB8AC3E}">
        <p14:creationId xmlns:p14="http://schemas.microsoft.com/office/powerpoint/2010/main" val="2000356463"/>
      </p:ext>
    </p:extLst>
  </p:cSld>
  <p:clrMapOvr>
    <a:masterClrMapping/>
  </p:clrMapOvr>
  <p:transition spd="slow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1" grpId="0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grpSp>
        <p:nvGrpSpPr>
          <p:cNvPr id="36" name="影片3.0">
            <a:extLst>
              <a:ext uri="{FF2B5EF4-FFF2-40B4-BE49-F238E27FC236}">
                <a16:creationId xmlns:a16="http://schemas.microsoft.com/office/drawing/2014/main" id="{460EED3E-C2B1-E84C-85FB-B9962A48843C}"/>
              </a:ext>
            </a:extLst>
          </p:cNvPr>
          <p:cNvGrpSpPr/>
          <p:nvPr/>
        </p:nvGrpSpPr>
        <p:grpSpPr>
          <a:xfrm>
            <a:off x="-1" y="-42533"/>
            <a:ext cx="20686572" cy="2628000"/>
            <a:chOff x="-1" y="-3"/>
            <a:chExt cx="20686572" cy="2404536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7BD987D-E1E3-3A4A-8824-8C1077FCBD08}"/>
                </a:ext>
              </a:extLst>
            </p:cNvPr>
            <p:cNvGrpSpPr/>
            <p:nvPr/>
          </p:nvGrpSpPr>
          <p:grpSpPr>
            <a:xfrm>
              <a:off x="-1" y="-3"/>
              <a:ext cx="20686572" cy="2404536"/>
              <a:chOff x="-1" y="-3"/>
              <a:chExt cx="20686572" cy="2518872"/>
            </a:xfrm>
          </p:grpSpPr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FF292317-E237-5947-95C8-872D9EE9DB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-1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D6B6EF26-4A36-4B40-B71F-99739B948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2967790" y="-1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B532286C-67D5-A442-A92B-5EC379E1BD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5935580" y="-2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7CC74BCC-412F-4D41-A92F-67421493A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8903370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F17FC524-F917-854A-A6EE-ADF865255F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1837109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ACA3D39C-BFFD-F74F-8802-340C922FB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4706679" y="-3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46E3FCAB-6657-6B44-86AB-94F4AC95D7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7654612" y="0"/>
                <a:ext cx="3031959" cy="2518869"/>
              </a:xfrm>
              <a:prstGeom prst="rect">
                <a:avLst/>
              </a:prstGeom>
            </p:spPr>
          </p:pic>
        </p:grpSp>
        <p:pic>
          <p:nvPicPr>
            <p:cNvPr id="38" name="图片3">
              <a:extLst>
                <a:ext uri="{FF2B5EF4-FFF2-40B4-BE49-F238E27FC236}">
                  <a16:creationId xmlns:a16="http://schemas.microsoft.com/office/drawing/2014/main" id="{F9E87949-2831-7542-8704-DBC2F14DB465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848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9" name="图片1">
              <a:extLst>
                <a:ext uri="{FF2B5EF4-FFF2-40B4-BE49-F238E27FC236}">
                  <a16:creationId xmlns:a16="http://schemas.microsoft.com/office/drawing/2014/main" id="{7EE6180F-7C71-AA46-93D4-6A9EFB4D70A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2450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图片2">
              <a:extLst>
                <a:ext uri="{FF2B5EF4-FFF2-40B4-BE49-F238E27FC236}">
                  <a16:creationId xmlns:a16="http://schemas.microsoft.com/office/drawing/2014/main" id="{3499C99D-CDD7-DC48-8ED9-18011CD02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0241" y="470332"/>
              <a:ext cx="2676317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1" name="图片1">
              <a:extLst>
                <a:ext uri="{FF2B5EF4-FFF2-40B4-BE49-F238E27FC236}">
                  <a16:creationId xmlns:a16="http://schemas.microsoft.com/office/drawing/2014/main" id="{A27063C4-989A-EC47-93A9-C8ECD669F96F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5294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2" name="图片2">
              <a:extLst>
                <a:ext uri="{FF2B5EF4-FFF2-40B4-BE49-F238E27FC236}">
                  <a16:creationId xmlns:a16="http://schemas.microsoft.com/office/drawing/2014/main" id="{2B4E8612-31DE-CA42-8A5D-56EA89AB6D3C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26507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图片1">
              <a:extLst>
                <a:ext uri="{FF2B5EF4-FFF2-40B4-BE49-F238E27FC236}">
                  <a16:creationId xmlns:a16="http://schemas.microsoft.com/office/drawing/2014/main" id="{A85EF18D-FAAB-1B4B-A313-C2A35E68D555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884830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4" name="图片2">
              <a:extLst>
                <a:ext uri="{FF2B5EF4-FFF2-40B4-BE49-F238E27FC236}">
                  <a16:creationId xmlns:a16="http://schemas.microsoft.com/office/drawing/2014/main" id="{96E63D42-F45F-2244-9AEB-6BCF59B61725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55011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2" name="影片3.1">
            <a:extLst>
              <a:ext uri="{FF2B5EF4-FFF2-40B4-BE49-F238E27FC236}">
                <a16:creationId xmlns:a16="http://schemas.microsoft.com/office/drawing/2014/main" id="{2811BD6B-FBE8-974B-A667-2D41C49ADCE9}"/>
              </a:ext>
            </a:extLst>
          </p:cNvPr>
          <p:cNvGrpSpPr/>
          <p:nvPr/>
        </p:nvGrpSpPr>
        <p:grpSpPr>
          <a:xfrm>
            <a:off x="-8452042" y="-36000"/>
            <a:ext cx="20686572" cy="2628000"/>
            <a:chOff x="-1" y="-3"/>
            <a:chExt cx="20686572" cy="2404536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91DBABCF-FA6C-2146-AB0F-2FCCA42C6D22}"/>
                </a:ext>
              </a:extLst>
            </p:cNvPr>
            <p:cNvGrpSpPr/>
            <p:nvPr/>
          </p:nvGrpSpPr>
          <p:grpSpPr>
            <a:xfrm>
              <a:off x="-1" y="-3"/>
              <a:ext cx="20686572" cy="2404536"/>
              <a:chOff x="-1" y="-3"/>
              <a:chExt cx="20686572" cy="251887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78E6DC2B-FAED-CA45-8089-F67B5DED51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-1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53BB967A-875D-634D-9783-E7B638546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2967790" y="-1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695E7685-773C-C840-9A6D-3FDD3C238F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5935580" y="-2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4B7CEB51-9AC2-134C-AD26-DE4716F6F1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8903370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8ED10D84-C80A-5C43-93D3-02975622A5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1837109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27FC96C9-D635-6343-8DAF-F2AC759D9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4706679" y="-3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67" name="图片 66">
                <a:extLst>
                  <a:ext uri="{FF2B5EF4-FFF2-40B4-BE49-F238E27FC236}">
                    <a16:creationId xmlns:a16="http://schemas.microsoft.com/office/drawing/2014/main" id="{78DDAE28-C62E-3941-90C0-2A961CFA07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7654612" y="0"/>
                <a:ext cx="3031959" cy="2518869"/>
              </a:xfrm>
              <a:prstGeom prst="rect">
                <a:avLst/>
              </a:prstGeom>
            </p:spPr>
          </p:pic>
        </p:grpSp>
        <p:pic>
          <p:nvPicPr>
            <p:cNvPr id="54" name="图片3">
              <a:extLst>
                <a:ext uri="{FF2B5EF4-FFF2-40B4-BE49-F238E27FC236}">
                  <a16:creationId xmlns:a16="http://schemas.microsoft.com/office/drawing/2014/main" id="{7E493E29-7B77-184F-AE02-903E3D053C5D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848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5" name="图片1">
              <a:extLst>
                <a:ext uri="{FF2B5EF4-FFF2-40B4-BE49-F238E27FC236}">
                  <a16:creationId xmlns:a16="http://schemas.microsoft.com/office/drawing/2014/main" id="{2BA23C16-8FBE-3640-B59E-AF8FD2131DE4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2450" y="470331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6" name="图片2">
              <a:extLst>
                <a:ext uri="{FF2B5EF4-FFF2-40B4-BE49-F238E27FC236}">
                  <a16:creationId xmlns:a16="http://schemas.microsoft.com/office/drawing/2014/main" id="{8E29B3E9-ED1C-7C4A-B56A-935D4D70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0241" y="470332"/>
              <a:ext cx="2676317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7" name="图片1">
              <a:extLst>
                <a:ext uri="{FF2B5EF4-FFF2-40B4-BE49-F238E27FC236}">
                  <a16:creationId xmlns:a16="http://schemas.microsoft.com/office/drawing/2014/main" id="{9F1A0C31-F5A1-7B43-B39B-1D7004F74BF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5294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8" name="图片2">
              <a:extLst>
                <a:ext uri="{FF2B5EF4-FFF2-40B4-BE49-F238E27FC236}">
                  <a16:creationId xmlns:a16="http://schemas.microsoft.com/office/drawing/2014/main" id="{A153A606-6E70-8C4D-9C98-A9FCA572F699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26507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9" name="图片1">
              <a:extLst>
                <a:ext uri="{FF2B5EF4-FFF2-40B4-BE49-F238E27FC236}">
                  <a16:creationId xmlns:a16="http://schemas.microsoft.com/office/drawing/2014/main" id="{DAAE6BD6-CC2A-084A-9E07-CFC5783242C0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884830" y="452042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0" name="图片2">
              <a:extLst>
                <a:ext uri="{FF2B5EF4-FFF2-40B4-BE49-F238E27FC236}">
                  <a16:creationId xmlns:a16="http://schemas.microsoft.com/office/drawing/2014/main" id="{C8C5AE7E-287B-2443-AEBE-48E45FADFF77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55011" y="470330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8" name="影片4.0">
            <a:extLst>
              <a:ext uri="{FF2B5EF4-FFF2-40B4-BE49-F238E27FC236}">
                <a16:creationId xmlns:a16="http://schemas.microsoft.com/office/drawing/2014/main" id="{5E30BB98-915E-134C-8696-5423C116EE3E}"/>
              </a:ext>
            </a:extLst>
          </p:cNvPr>
          <p:cNvGrpSpPr/>
          <p:nvPr/>
        </p:nvGrpSpPr>
        <p:grpSpPr>
          <a:xfrm>
            <a:off x="-21265" y="4231756"/>
            <a:ext cx="14869069" cy="2404535"/>
            <a:chOff x="0" y="4231756"/>
            <a:chExt cx="14869069" cy="2404535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83DA1EA6-2E40-C64F-B34C-0925553D2712}"/>
                </a:ext>
              </a:extLst>
            </p:cNvPr>
            <p:cNvGrpSpPr/>
            <p:nvPr/>
          </p:nvGrpSpPr>
          <p:grpSpPr>
            <a:xfrm>
              <a:off x="0" y="4231756"/>
              <a:ext cx="14869069" cy="2404535"/>
              <a:chOff x="-1" y="-2"/>
              <a:chExt cx="14869069" cy="2518871"/>
            </a:xfrm>
          </p:grpSpPr>
          <p:pic>
            <p:nvPicPr>
              <p:cNvPr id="75" name="图片 74">
                <a:extLst>
                  <a:ext uri="{FF2B5EF4-FFF2-40B4-BE49-F238E27FC236}">
                    <a16:creationId xmlns:a16="http://schemas.microsoft.com/office/drawing/2014/main" id="{A4090D11-F31A-6A4F-AFB3-F9C161AFFC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-1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76" name="图片 75">
                <a:extLst>
                  <a:ext uri="{FF2B5EF4-FFF2-40B4-BE49-F238E27FC236}">
                    <a16:creationId xmlns:a16="http://schemas.microsoft.com/office/drawing/2014/main" id="{8980FD98-474F-5545-A285-31051D7B2F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2967790" y="-1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77" name="图片 76">
                <a:extLst>
                  <a:ext uri="{FF2B5EF4-FFF2-40B4-BE49-F238E27FC236}">
                    <a16:creationId xmlns:a16="http://schemas.microsoft.com/office/drawing/2014/main" id="{AFF682CE-C52B-8346-A974-84FB4102F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5935580" y="-2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78" name="图片 77">
                <a:extLst>
                  <a:ext uri="{FF2B5EF4-FFF2-40B4-BE49-F238E27FC236}">
                    <a16:creationId xmlns:a16="http://schemas.microsoft.com/office/drawing/2014/main" id="{7FDFA0EE-5B1D-E648-99CB-1769E34E02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8903370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79" name="图片 78">
                <a:extLst>
                  <a:ext uri="{FF2B5EF4-FFF2-40B4-BE49-F238E27FC236}">
                    <a16:creationId xmlns:a16="http://schemas.microsoft.com/office/drawing/2014/main" id="{8B7AECB5-A6B9-3644-A392-C601101462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1837109" y="0"/>
                <a:ext cx="3031959" cy="2518869"/>
              </a:xfrm>
              <a:prstGeom prst="rect">
                <a:avLst/>
              </a:prstGeom>
            </p:spPr>
          </p:pic>
        </p:grpSp>
        <p:pic>
          <p:nvPicPr>
            <p:cNvPr id="70" name="图片 1">
              <a:extLst>
                <a:ext uri="{FF2B5EF4-FFF2-40B4-BE49-F238E27FC236}">
                  <a16:creationId xmlns:a16="http://schemas.microsoft.com/office/drawing/2014/main" id="{22EEFB6E-12B2-BB47-8085-BE421CFD1AB6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8730" y="4706536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1" name="图片 3">
              <a:extLst>
                <a:ext uri="{FF2B5EF4-FFF2-40B4-BE49-F238E27FC236}">
                  <a16:creationId xmlns:a16="http://schemas.microsoft.com/office/drawing/2014/main" id="{5CC0D6AE-DED2-E440-944A-657202F27725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74086" y="4706536"/>
              <a:ext cx="2706178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2" name="图片 2">
              <a:extLst>
                <a:ext uri="{FF2B5EF4-FFF2-40B4-BE49-F238E27FC236}">
                  <a16:creationId xmlns:a16="http://schemas.microsoft.com/office/drawing/2014/main" id="{FE0E3FB4-99A2-7F46-AA63-7CEFA774100D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28430" y="4689714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3" name="图片 2">
              <a:extLst>
                <a:ext uri="{FF2B5EF4-FFF2-40B4-BE49-F238E27FC236}">
                  <a16:creationId xmlns:a16="http://schemas.microsoft.com/office/drawing/2014/main" id="{116E42F9-20FB-DE45-AFC2-5273B0EE56B9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010272" y="4706536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4" name="图片 1">
              <a:extLst>
                <a:ext uri="{FF2B5EF4-FFF2-40B4-BE49-F238E27FC236}">
                  <a16:creationId xmlns:a16="http://schemas.microsoft.com/office/drawing/2014/main" id="{BB1DCA74-0463-8748-8C35-BDDB30628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696" y="4685271"/>
              <a:ext cx="2686434" cy="15332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影片4.1">
            <a:extLst>
              <a:ext uri="{FF2B5EF4-FFF2-40B4-BE49-F238E27FC236}">
                <a16:creationId xmlns:a16="http://schemas.microsoft.com/office/drawing/2014/main" id="{A90B72E2-FC2E-284B-AE89-3D95198BD702}"/>
              </a:ext>
            </a:extLst>
          </p:cNvPr>
          <p:cNvGrpSpPr/>
          <p:nvPr/>
        </p:nvGrpSpPr>
        <p:grpSpPr>
          <a:xfrm>
            <a:off x="-2634539" y="4226735"/>
            <a:ext cx="14869069" cy="2404535"/>
            <a:chOff x="0" y="4231756"/>
            <a:chExt cx="14869069" cy="2404535"/>
          </a:xfrm>
        </p:grpSpPr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4CA0162B-A2BA-1D43-BBB2-8FF92576A914}"/>
                </a:ext>
              </a:extLst>
            </p:cNvPr>
            <p:cNvGrpSpPr/>
            <p:nvPr/>
          </p:nvGrpSpPr>
          <p:grpSpPr>
            <a:xfrm>
              <a:off x="0" y="4231756"/>
              <a:ext cx="14869069" cy="2404535"/>
              <a:chOff x="-1" y="-2"/>
              <a:chExt cx="14869069" cy="2518871"/>
            </a:xfrm>
          </p:grpSpPr>
          <p:pic>
            <p:nvPicPr>
              <p:cNvPr id="87" name="图片 86">
                <a:extLst>
                  <a:ext uri="{FF2B5EF4-FFF2-40B4-BE49-F238E27FC236}">
                    <a16:creationId xmlns:a16="http://schemas.microsoft.com/office/drawing/2014/main" id="{F85B0CB0-C881-1E43-A9C9-C985F264CA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-1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88" name="图片 87">
                <a:extLst>
                  <a:ext uri="{FF2B5EF4-FFF2-40B4-BE49-F238E27FC236}">
                    <a16:creationId xmlns:a16="http://schemas.microsoft.com/office/drawing/2014/main" id="{B0419717-27CE-2741-9B05-04B2060FA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2967790" y="-1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89" name="图片 88">
                <a:extLst>
                  <a:ext uri="{FF2B5EF4-FFF2-40B4-BE49-F238E27FC236}">
                    <a16:creationId xmlns:a16="http://schemas.microsoft.com/office/drawing/2014/main" id="{A392B8C1-FA19-F242-8449-7B4390DD74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5935580" y="-2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90" name="图片 89">
                <a:extLst>
                  <a:ext uri="{FF2B5EF4-FFF2-40B4-BE49-F238E27FC236}">
                    <a16:creationId xmlns:a16="http://schemas.microsoft.com/office/drawing/2014/main" id="{D59D9179-35E6-4546-B5C9-277C0EF42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8903370" y="0"/>
                <a:ext cx="3031959" cy="2518869"/>
              </a:xfrm>
              <a:prstGeom prst="rect">
                <a:avLst/>
              </a:prstGeom>
            </p:spPr>
          </p:pic>
          <p:pic>
            <p:nvPicPr>
              <p:cNvPr id="91" name="图片 90">
                <a:extLst>
                  <a:ext uri="{FF2B5EF4-FFF2-40B4-BE49-F238E27FC236}">
                    <a16:creationId xmlns:a16="http://schemas.microsoft.com/office/drawing/2014/main" id="{0C696051-3051-9E47-997A-A472990FF7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5555" t="8187" r="65439" b="66082"/>
              <a:stretch/>
            </p:blipFill>
            <p:spPr>
              <a:xfrm>
                <a:off x="11837109" y="0"/>
                <a:ext cx="3031959" cy="2518869"/>
              </a:xfrm>
              <a:prstGeom prst="rect">
                <a:avLst/>
              </a:prstGeom>
            </p:spPr>
          </p:pic>
        </p:grpSp>
        <p:pic>
          <p:nvPicPr>
            <p:cNvPr id="82" name="图片 1">
              <a:extLst>
                <a:ext uri="{FF2B5EF4-FFF2-40B4-BE49-F238E27FC236}">
                  <a16:creationId xmlns:a16="http://schemas.microsoft.com/office/drawing/2014/main" id="{A6902C1C-F727-7842-8E98-20C0419C342F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8730" y="4706536"/>
              <a:ext cx="2664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3" name="图片 3">
              <a:extLst>
                <a:ext uri="{FF2B5EF4-FFF2-40B4-BE49-F238E27FC236}">
                  <a16:creationId xmlns:a16="http://schemas.microsoft.com/office/drawing/2014/main" id="{7A33C4D9-8AC6-C14C-9EBD-FAD5B709140A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74086" y="4706536"/>
              <a:ext cx="2706178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4" name="图片 2">
              <a:extLst>
                <a:ext uri="{FF2B5EF4-FFF2-40B4-BE49-F238E27FC236}">
                  <a16:creationId xmlns:a16="http://schemas.microsoft.com/office/drawing/2014/main" id="{78454FCC-7B06-214B-8715-ADAB9A04DE8F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28430" y="4689714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5" name="图片 2">
              <a:extLst>
                <a:ext uri="{FF2B5EF4-FFF2-40B4-BE49-F238E27FC236}">
                  <a16:creationId xmlns:a16="http://schemas.microsoft.com/office/drawing/2014/main" id="{6A0DD4C4-426A-A34E-9AB7-5EDBC659B874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010272" y="4706536"/>
              <a:ext cx="2700000" cy="15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6" name="图片 1">
              <a:extLst>
                <a:ext uri="{FF2B5EF4-FFF2-40B4-BE49-F238E27FC236}">
                  <a16:creationId xmlns:a16="http://schemas.microsoft.com/office/drawing/2014/main" id="{479314A6-46A9-C24C-B9B3-27BA14272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696" y="4685271"/>
              <a:ext cx="2686434" cy="15332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" name="影片1.0">
            <a:extLst>
              <a:ext uri="{FF2B5EF4-FFF2-40B4-BE49-F238E27FC236}">
                <a16:creationId xmlns:a16="http://schemas.microsoft.com/office/drawing/2014/main" id="{2DEC8217-AB29-7346-8322-3073DF90AF49}"/>
              </a:ext>
            </a:extLst>
          </p:cNvPr>
          <p:cNvGrpSpPr/>
          <p:nvPr/>
        </p:nvGrpSpPr>
        <p:grpSpPr>
          <a:xfrm>
            <a:off x="-553405" y="1"/>
            <a:ext cx="3816000" cy="11379207"/>
            <a:chOff x="-255695" y="1"/>
            <a:chExt cx="4065697" cy="11379207"/>
          </a:xfrm>
        </p:grpSpPr>
        <p:pic>
          <p:nvPicPr>
            <p:cNvPr id="4" name="电影片">
              <a:extLst>
                <a:ext uri="{FF2B5EF4-FFF2-40B4-BE49-F238E27FC236}">
                  <a16:creationId xmlns:a16="http://schemas.microsoft.com/office/drawing/2014/main" id="{EDF812EE-8B7E-D349-A605-808736B8A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E4B0A652-DC79-3948-8AC2-0517BC25A57B}"/>
                </a:ext>
              </a:extLst>
            </p:cNvPr>
            <p:cNvPicPr>
              <a:picLocks/>
            </p:cNvPicPr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560152" y="230971"/>
              <a:ext cx="2808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D4CF056-1447-D842-85D6-6C42DE9DA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2093759"/>
              <a:ext cx="2808000" cy="15809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5A26AE48-432B-8D4F-BF76-46D4F777C6D9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3909589"/>
              <a:ext cx="2772000" cy="169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F7940343-6BD0-384F-B793-8F791B3394EE}"/>
                </a:ext>
              </a:extLst>
            </p:cNvPr>
            <p:cNvPicPr>
              <a:picLocks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2552" y="5820594"/>
              <a:ext cx="2772000" cy="16656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D275DAE2-2BD6-DC4E-922B-3FAB53BE46DA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7705210"/>
              <a:ext cx="2808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76E94135-8CA6-124D-A64B-5CB17F884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9557327"/>
              <a:ext cx="2815000" cy="16440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影片1.1">
            <a:extLst>
              <a:ext uri="{FF2B5EF4-FFF2-40B4-BE49-F238E27FC236}">
                <a16:creationId xmlns:a16="http://schemas.microsoft.com/office/drawing/2014/main" id="{1FB0F0F4-6755-1345-8B77-0D939678B5FB}"/>
              </a:ext>
            </a:extLst>
          </p:cNvPr>
          <p:cNvGrpSpPr/>
          <p:nvPr/>
        </p:nvGrpSpPr>
        <p:grpSpPr>
          <a:xfrm>
            <a:off x="-553310" y="-4718861"/>
            <a:ext cx="3816000" cy="11379207"/>
            <a:chOff x="-255695" y="1"/>
            <a:chExt cx="4065697" cy="11379207"/>
          </a:xfrm>
        </p:grpSpPr>
        <p:pic>
          <p:nvPicPr>
            <p:cNvPr id="13" name="电影片">
              <a:extLst>
                <a:ext uri="{FF2B5EF4-FFF2-40B4-BE49-F238E27FC236}">
                  <a16:creationId xmlns:a16="http://schemas.microsoft.com/office/drawing/2014/main" id="{A7BD225C-64D0-CD46-BF9C-C8238AEC3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93A6A030-9F58-1D49-88F6-8739D7203225}"/>
                </a:ext>
              </a:extLst>
            </p:cNvPr>
            <p:cNvPicPr>
              <a:picLocks/>
            </p:cNvPicPr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560152" y="230971"/>
              <a:ext cx="2808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F811763B-BC78-A346-9E87-CABA012D9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2093759"/>
              <a:ext cx="2808000" cy="15809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A098AB6D-FF46-6F45-9A60-C576EAD46EE1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3909589"/>
              <a:ext cx="2772000" cy="169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EA188175-FD1B-1D43-B4D3-F1A21A83592B}"/>
                </a:ext>
              </a:extLst>
            </p:cNvPr>
            <p:cNvPicPr>
              <a:picLocks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2552" y="5820594"/>
              <a:ext cx="2772000" cy="16656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E2A2B90E-8DEC-6B4E-8287-AC43EEC9066C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7705210"/>
              <a:ext cx="2808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图片 6">
              <a:extLst>
                <a:ext uri="{FF2B5EF4-FFF2-40B4-BE49-F238E27FC236}">
                  <a16:creationId xmlns:a16="http://schemas.microsoft.com/office/drawing/2014/main" id="{7F11EC65-358B-1742-BA2D-A50E0995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9557327"/>
              <a:ext cx="2815000" cy="16440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0" name="影片2.0">
            <a:extLst>
              <a:ext uri="{FF2B5EF4-FFF2-40B4-BE49-F238E27FC236}">
                <a16:creationId xmlns:a16="http://schemas.microsoft.com/office/drawing/2014/main" id="{AC34A8E6-0B98-724F-8745-EBE754AA8477}"/>
              </a:ext>
            </a:extLst>
          </p:cNvPr>
          <p:cNvGrpSpPr/>
          <p:nvPr/>
        </p:nvGrpSpPr>
        <p:grpSpPr>
          <a:xfrm>
            <a:off x="8657833" y="-96989"/>
            <a:ext cx="3816000" cy="11379207"/>
            <a:chOff x="-255695" y="1"/>
            <a:chExt cx="4065697" cy="11379207"/>
          </a:xfrm>
        </p:grpSpPr>
        <p:pic>
          <p:nvPicPr>
            <p:cNvPr id="21" name="电影片">
              <a:extLst>
                <a:ext uri="{FF2B5EF4-FFF2-40B4-BE49-F238E27FC236}">
                  <a16:creationId xmlns:a16="http://schemas.microsoft.com/office/drawing/2014/main" id="{C32CBC4C-8188-EA47-8C3A-BF9B0E17D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22" name="图片 1">
              <a:extLst>
                <a:ext uri="{FF2B5EF4-FFF2-40B4-BE49-F238E27FC236}">
                  <a16:creationId xmlns:a16="http://schemas.microsoft.com/office/drawing/2014/main" id="{7294651E-7589-B141-B439-5A0242CAA766}"/>
                </a:ext>
              </a:extLst>
            </p:cNvPr>
            <p:cNvPicPr>
              <a:picLocks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66917" y="208717"/>
              <a:ext cx="2772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图片 2">
              <a:extLst>
                <a:ext uri="{FF2B5EF4-FFF2-40B4-BE49-F238E27FC236}">
                  <a16:creationId xmlns:a16="http://schemas.microsoft.com/office/drawing/2014/main" id="{F0F7D0FC-AEF2-654A-8664-56698C0D5578}"/>
                </a:ext>
              </a:extLst>
            </p:cNvPr>
            <p:cNvPicPr>
              <a:picLocks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17" y="2099797"/>
              <a:ext cx="2772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图片2">
              <a:extLst>
                <a:ext uri="{FF2B5EF4-FFF2-40B4-BE49-F238E27FC236}">
                  <a16:creationId xmlns:a16="http://schemas.microsoft.com/office/drawing/2014/main" id="{246B4505-8397-B449-BF7A-2CB77BE292B1}"/>
                </a:ext>
              </a:extLst>
            </p:cNvPr>
            <p:cNvPicPr>
              <a:picLocks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0681" y="3954877"/>
              <a:ext cx="2798236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图片1">
              <a:extLst>
                <a:ext uri="{FF2B5EF4-FFF2-40B4-BE49-F238E27FC236}">
                  <a16:creationId xmlns:a16="http://schemas.microsoft.com/office/drawing/2014/main" id="{67EE5F10-BD99-E543-8A81-4D04276E3123}"/>
                </a:ext>
              </a:extLst>
            </p:cNvPr>
            <p:cNvPicPr>
              <a:picLocks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71777" y="5822122"/>
              <a:ext cx="276714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" name="图片1">
              <a:extLst>
                <a:ext uri="{FF2B5EF4-FFF2-40B4-BE49-F238E27FC236}">
                  <a16:creationId xmlns:a16="http://schemas.microsoft.com/office/drawing/2014/main" id="{CB06057E-659C-E64E-A663-674A10135968}"/>
                </a:ext>
              </a:extLst>
            </p:cNvPr>
            <p:cNvPicPr>
              <a:picLocks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66917" y="7668799"/>
              <a:ext cx="2772000" cy="165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7" name="图片2">
              <a:extLst>
                <a:ext uri="{FF2B5EF4-FFF2-40B4-BE49-F238E27FC236}">
                  <a16:creationId xmlns:a16="http://schemas.microsoft.com/office/drawing/2014/main" id="{F7914034-E85A-0141-8585-7C878D7F9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66917" y="9553630"/>
              <a:ext cx="2772000" cy="16223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8" name="影片2.1">
            <a:extLst>
              <a:ext uri="{FF2B5EF4-FFF2-40B4-BE49-F238E27FC236}">
                <a16:creationId xmlns:a16="http://schemas.microsoft.com/office/drawing/2014/main" id="{217CBAD1-80B2-9B44-9912-2CFC10F50C07}"/>
              </a:ext>
            </a:extLst>
          </p:cNvPr>
          <p:cNvGrpSpPr/>
          <p:nvPr/>
        </p:nvGrpSpPr>
        <p:grpSpPr>
          <a:xfrm>
            <a:off x="8636663" y="-4816590"/>
            <a:ext cx="3816000" cy="11379207"/>
            <a:chOff x="-255695" y="1"/>
            <a:chExt cx="4065697" cy="11379207"/>
          </a:xfrm>
        </p:grpSpPr>
        <p:pic>
          <p:nvPicPr>
            <p:cNvPr id="29" name="电影片">
              <a:extLst>
                <a:ext uri="{FF2B5EF4-FFF2-40B4-BE49-F238E27FC236}">
                  <a16:creationId xmlns:a16="http://schemas.microsoft.com/office/drawing/2014/main" id="{F0F53E3F-62A9-8A43-A608-557F7A9AB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30" name="图片 1">
              <a:extLst>
                <a:ext uri="{FF2B5EF4-FFF2-40B4-BE49-F238E27FC236}">
                  <a16:creationId xmlns:a16="http://schemas.microsoft.com/office/drawing/2014/main" id="{B0CEA61B-4950-C746-A502-5105282A3023}"/>
                </a:ext>
              </a:extLst>
            </p:cNvPr>
            <p:cNvPicPr>
              <a:picLocks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66917" y="208717"/>
              <a:ext cx="2772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图片 2">
              <a:extLst>
                <a:ext uri="{FF2B5EF4-FFF2-40B4-BE49-F238E27FC236}">
                  <a16:creationId xmlns:a16="http://schemas.microsoft.com/office/drawing/2014/main" id="{847A3256-8881-E64C-9FF8-EDE2F42078D3}"/>
                </a:ext>
              </a:extLst>
            </p:cNvPr>
            <p:cNvPicPr>
              <a:picLocks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17" y="2099797"/>
              <a:ext cx="2772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2" name="图片2">
              <a:extLst>
                <a:ext uri="{FF2B5EF4-FFF2-40B4-BE49-F238E27FC236}">
                  <a16:creationId xmlns:a16="http://schemas.microsoft.com/office/drawing/2014/main" id="{2172628B-A38D-DC46-B1F5-F9DAE28125FB}"/>
                </a:ext>
              </a:extLst>
            </p:cNvPr>
            <p:cNvPicPr>
              <a:picLocks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0681" y="3954877"/>
              <a:ext cx="2798236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图片1">
              <a:extLst>
                <a:ext uri="{FF2B5EF4-FFF2-40B4-BE49-F238E27FC236}">
                  <a16:creationId xmlns:a16="http://schemas.microsoft.com/office/drawing/2014/main" id="{BAC23899-85B5-0A4D-8471-623042DD729C}"/>
                </a:ext>
              </a:extLst>
            </p:cNvPr>
            <p:cNvPicPr>
              <a:picLocks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71777" y="5822122"/>
              <a:ext cx="276714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4" name="图片1">
              <a:extLst>
                <a:ext uri="{FF2B5EF4-FFF2-40B4-BE49-F238E27FC236}">
                  <a16:creationId xmlns:a16="http://schemas.microsoft.com/office/drawing/2014/main" id="{BB112BCB-5C88-BA42-9182-0146FD6C58FD}"/>
                </a:ext>
              </a:extLst>
            </p:cNvPr>
            <p:cNvPicPr>
              <a:picLocks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66917" y="7668799"/>
              <a:ext cx="2772000" cy="165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5" name="图片2">
              <a:extLst>
                <a:ext uri="{FF2B5EF4-FFF2-40B4-BE49-F238E27FC236}">
                  <a16:creationId xmlns:a16="http://schemas.microsoft.com/office/drawing/2014/main" id="{84B467D9-774C-6D4F-9A65-3FF9A69DE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66917" y="9553630"/>
              <a:ext cx="2772000" cy="16223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2" name="矩形 91">
            <a:extLst>
              <a:ext uri="{FF2B5EF4-FFF2-40B4-BE49-F238E27FC236}">
                <a16:creationId xmlns:a16="http://schemas.microsoft.com/office/drawing/2014/main" id="{3F407692-FB82-0746-87BC-744AA18BCCDA}"/>
              </a:ext>
            </a:extLst>
          </p:cNvPr>
          <p:cNvSpPr/>
          <p:nvPr/>
        </p:nvSpPr>
        <p:spPr>
          <a:xfrm>
            <a:off x="4941076" y="3071220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393978"/>
      </p:ext>
    </p:extLst>
  </p:cSld>
  <p:clrMapOvr>
    <a:masterClrMapping/>
  </p:clrMapOvr>
  <p:transition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4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00404 -0.68889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00404 -0.68889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44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69401 -0.00162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21211 -0.0016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0039 0.68148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0039 0.6814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68568 0.00648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4" y="32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21862 -0.00139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3515" r="66563" b="58985"/>
          <a:stretch>
            <a:fillRect/>
          </a:stretch>
        </p:blipFill>
        <p:spPr>
          <a:xfrm>
            <a:off x="775890" y="-2"/>
            <a:ext cx="2938830" cy="2541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4" t="30468" r="6172" b="6642"/>
          <a:stretch>
            <a:fillRect/>
          </a:stretch>
        </p:blipFill>
        <p:spPr>
          <a:xfrm>
            <a:off x="854074" y="3790950"/>
            <a:ext cx="4552951" cy="3067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9" t="2343" r="21329" b="70509"/>
          <a:stretch>
            <a:fillRect/>
          </a:stretch>
        </p:blipFill>
        <p:spPr>
          <a:xfrm>
            <a:off x="4133188" y="900724"/>
            <a:ext cx="1260476" cy="1510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木板吊牌">
            <a:extLst>
              <a:ext uri="{FF2B5EF4-FFF2-40B4-BE49-F238E27FC236}">
                <a16:creationId xmlns:a16="http://schemas.microsoft.com/office/drawing/2014/main" id="{02BAD65E-3B8E-3B47-A1CE-7599C30EFB88}"/>
              </a:ext>
            </a:extLst>
          </p:cNvPr>
          <p:cNvGrpSpPr/>
          <p:nvPr/>
        </p:nvGrpSpPr>
        <p:grpSpPr>
          <a:xfrm>
            <a:off x="5181599" y="-213402"/>
            <a:ext cx="7219635" cy="6511680"/>
            <a:chOff x="5181599" y="-213402"/>
            <a:chExt cx="7219635" cy="6511680"/>
          </a:xfrm>
        </p:grpSpPr>
        <p:pic>
          <p:nvPicPr>
            <p:cNvPr id="21" name="吊牌">
              <a:extLst>
                <a:ext uri="{FF2B5EF4-FFF2-40B4-BE49-F238E27FC236}">
                  <a16:creationId xmlns:a16="http://schemas.microsoft.com/office/drawing/2014/main" id="{1948AE04-13D5-2E43-9F5F-F2F90E09F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26583" b="90000" l="4375" r="90000">
                          <a14:backgroundMark x1="38083" y1="28083" x2="38083" y2="28083"/>
                          <a14:backgroundMark x1="50583" y1="29958" x2="50583" y2="29958"/>
                          <a14:backgroundMark x1="49292" y1="27417" x2="49292" y2="27417"/>
                          <a14:backgroundMark x1="45000" y1="27333" x2="45000" y2="27333"/>
                          <a14:backgroundMark x1="79542" y1="45167" x2="79542" y2="45167"/>
                        </a14:backgroundRemoval>
                      </a14:imgEffect>
                    </a14:imgLayer>
                  </a14:imgProps>
                </a:ext>
              </a:extLst>
            </a:blip>
            <a:srcRect l="2472" t="26163" r="9810" b="54640"/>
            <a:stretch/>
          </p:blipFill>
          <p:spPr>
            <a:xfrm>
              <a:off x="5181599" y="-213402"/>
              <a:ext cx="7010401" cy="1534206"/>
            </a:xfrm>
            <a:prstGeom prst="rect">
              <a:avLst/>
            </a:prstGeom>
          </p:spPr>
        </p:pic>
        <p:pic>
          <p:nvPicPr>
            <p:cNvPr id="22" name="木板">
              <a:extLst>
                <a:ext uri="{FF2B5EF4-FFF2-40B4-BE49-F238E27FC236}">
                  <a16:creationId xmlns:a16="http://schemas.microsoft.com/office/drawing/2014/main" id="{0E10918D-B620-FC4F-BE17-0454D4B3D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26583" b="90000" l="4375" r="90000">
                          <a14:backgroundMark x1="38083" y1="28083" x2="38083" y2="28083"/>
                          <a14:backgroundMark x1="46750" y1="28500" x2="46750" y2="28500"/>
                          <a14:backgroundMark x1="50583" y1="29958" x2="50583" y2="29958"/>
                          <a14:backgroundMark x1="49292" y1="27417" x2="49292" y2="27417"/>
                        </a14:backgroundRemoval>
                      </a14:imgEffect>
                    </a14:imgLayer>
                  </a14:imgProps>
                </a:ext>
              </a:extLst>
            </a:blip>
            <a:srcRect l="2472" t="45596" r="9810" b="13668"/>
            <a:stretch/>
          </p:blipFill>
          <p:spPr>
            <a:xfrm>
              <a:off x="5306168" y="1323790"/>
              <a:ext cx="7095066" cy="4974488"/>
            </a:xfrm>
            <a:prstGeom prst="rect">
              <a:avLst/>
            </a:prstGeom>
          </p:spPr>
        </p:pic>
      </p:grpSp>
      <p:sp>
        <p:nvSpPr>
          <p:cNvPr id="12" name="文本框 19">
            <a:extLst>
              <a:ext uri="{FF2B5EF4-FFF2-40B4-BE49-F238E27FC236}">
                <a16:creationId xmlns:a16="http://schemas.microsoft.com/office/drawing/2014/main" id="{673DEA78-5EC8-2B4B-990F-0721CAF86CBE}"/>
              </a:ext>
            </a:extLst>
          </p:cNvPr>
          <p:cNvSpPr txBox="1"/>
          <p:nvPr/>
        </p:nvSpPr>
        <p:spPr>
          <a:xfrm>
            <a:off x="6483973" y="3067675"/>
            <a:ext cx="46310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Han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Thank</a:t>
            </a:r>
            <a:r>
              <a:rPr lang="zh-Hans" altLang="en-U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 </a:t>
            </a:r>
            <a:r>
              <a:rPr lang="en-US" altLang="zh-Han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you</a:t>
            </a:r>
            <a:r>
              <a:rPr lang="zh-Hans" altLang="en-U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 </a:t>
            </a:r>
            <a:r>
              <a:rPr lang="en-US" altLang="zh-Han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for</a:t>
            </a:r>
            <a:r>
              <a:rPr lang="zh-Hans" altLang="en-U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 </a:t>
            </a:r>
            <a:r>
              <a:rPr lang="en-US" altLang="zh-Han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watching</a:t>
            </a:r>
            <a:r>
              <a:rPr lang="zh-Hans" altLang="en-U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 </a:t>
            </a:r>
            <a:r>
              <a:rPr lang="en-US" altLang="zh-Hans" sz="44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69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0">
        <p:split orient="vert"/>
      </p:transition>
    </mc:Choice>
    <mc:Fallback xmlns="">
      <p:transition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3515" r="66563" b="58985"/>
          <a:stretch>
            <a:fillRect/>
          </a:stretch>
        </p:blipFill>
        <p:spPr>
          <a:xfrm>
            <a:off x="775890" y="-2"/>
            <a:ext cx="2938830" cy="2541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4" t="30468" r="6172" b="6642"/>
          <a:stretch>
            <a:fillRect/>
          </a:stretch>
        </p:blipFill>
        <p:spPr>
          <a:xfrm>
            <a:off x="854074" y="3790950"/>
            <a:ext cx="4552951" cy="3067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9" t="2343" r="21329" b="70509"/>
          <a:stretch>
            <a:fillRect/>
          </a:stretch>
        </p:blipFill>
        <p:spPr>
          <a:xfrm>
            <a:off x="4133188" y="900724"/>
            <a:ext cx="1260476" cy="1510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木板吊牌">
            <a:extLst>
              <a:ext uri="{FF2B5EF4-FFF2-40B4-BE49-F238E27FC236}">
                <a16:creationId xmlns:a16="http://schemas.microsoft.com/office/drawing/2014/main" id="{02BAD65E-3B8E-3B47-A1CE-7599C30EFB88}"/>
              </a:ext>
            </a:extLst>
          </p:cNvPr>
          <p:cNvGrpSpPr/>
          <p:nvPr/>
        </p:nvGrpSpPr>
        <p:grpSpPr>
          <a:xfrm>
            <a:off x="5181599" y="-213402"/>
            <a:ext cx="7219635" cy="6511680"/>
            <a:chOff x="5181599" y="-213402"/>
            <a:chExt cx="7219635" cy="6511680"/>
          </a:xfrm>
        </p:grpSpPr>
        <p:pic>
          <p:nvPicPr>
            <p:cNvPr id="21" name="吊牌">
              <a:extLst>
                <a:ext uri="{FF2B5EF4-FFF2-40B4-BE49-F238E27FC236}">
                  <a16:creationId xmlns:a16="http://schemas.microsoft.com/office/drawing/2014/main" id="{1948AE04-13D5-2E43-9F5F-F2F90E09F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26583" b="90000" l="4375" r="90000">
                          <a14:backgroundMark x1="38083" y1="28083" x2="38083" y2="28083"/>
                          <a14:backgroundMark x1="50583" y1="29958" x2="50583" y2="29958"/>
                          <a14:backgroundMark x1="49292" y1="27417" x2="49292" y2="27417"/>
                          <a14:backgroundMark x1="45000" y1="27333" x2="45000" y2="27333"/>
                          <a14:backgroundMark x1="79542" y1="45167" x2="79542" y2="45167"/>
                        </a14:backgroundRemoval>
                      </a14:imgEffect>
                    </a14:imgLayer>
                  </a14:imgProps>
                </a:ext>
              </a:extLst>
            </a:blip>
            <a:srcRect l="2472" t="26163" r="9810" b="54640"/>
            <a:stretch/>
          </p:blipFill>
          <p:spPr>
            <a:xfrm>
              <a:off x="5181599" y="-213402"/>
              <a:ext cx="7010401" cy="1534206"/>
            </a:xfrm>
            <a:prstGeom prst="rect">
              <a:avLst/>
            </a:prstGeom>
          </p:spPr>
        </p:pic>
        <p:pic>
          <p:nvPicPr>
            <p:cNvPr id="22" name="木板">
              <a:extLst>
                <a:ext uri="{FF2B5EF4-FFF2-40B4-BE49-F238E27FC236}">
                  <a16:creationId xmlns:a16="http://schemas.microsoft.com/office/drawing/2014/main" id="{0E10918D-B620-FC4F-BE17-0454D4B3D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26583" b="90000" l="4375" r="90000">
                          <a14:backgroundMark x1="38083" y1="28083" x2="38083" y2="28083"/>
                          <a14:backgroundMark x1="46750" y1="28500" x2="46750" y2="28500"/>
                          <a14:backgroundMark x1="50583" y1="29958" x2="50583" y2="29958"/>
                          <a14:backgroundMark x1="49292" y1="27417" x2="49292" y2="27417"/>
                        </a14:backgroundRemoval>
                      </a14:imgEffect>
                    </a14:imgLayer>
                  </a14:imgProps>
                </a:ext>
              </a:extLst>
            </a:blip>
            <a:srcRect l="2472" t="45596" r="9810" b="13668"/>
            <a:stretch/>
          </p:blipFill>
          <p:spPr>
            <a:xfrm>
              <a:off x="5306168" y="1323790"/>
              <a:ext cx="7095066" cy="4974488"/>
            </a:xfrm>
            <a:prstGeom prst="rect">
              <a:avLst/>
            </a:prstGeom>
          </p:spPr>
        </p:pic>
      </p:grpSp>
      <p:sp>
        <p:nvSpPr>
          <p:cNvPr id="17" name="present">
            <a:extLst>
              <a:ext uri="{FF2B5EF4-FFF2-40B4-BE49-F238E27FC236}">
                <a16:creationId xmlns:a16="http://schemas.microsoft.com/office/drawing/2014/main" id="{C804310C-2CE2-514F-A9B3-040D9D5EA9BE}"/>
              </a:ext>
            </a:extLst>
          </p:cNvPr>
          <p:cNvSpPr txBox="1"/>
          <p:nvPr/>
        </p:nvSpPr>
        <p:spPr>
          <a:xfrm>
            <a:off x="6473823" y="3145970"/>
            <a:ext cx="453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5D4F5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语法：现在进行时</a:t>
            </a:r>
          </a:p>
        </p:txBody>
      </p:sp>
      <p:sp>
        <p:nvSpPr>
          <p:cNvPr id="24" name="present">
            <a:extLst>
              <a:ext uri="{FF2B5EF4-FFF2-40B4-BE49-F238E27FC236}">
                <a16:creationId xmlns:a16="http://schemas.microsoft.com/office/drawing/2014/main" id="{ADB85F4F-5621-DD49-A8E2-99577C74E531}"/>
              </a:ext>
            </a:extLst>
          </p:cNvPr>
          <p:cNvSpPr txBox="1"/>
          <p:nvPr/>
        </p:nvSpPr>
        <p:spPr>
          <a:xfrm>
            <a:off x="5668084" y="4179501"/>
            <a:ext cx="6262856" cy="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b="1">
                <a:solidFill>
                  <a:srgbClr val="5D4F5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华南师范大学外国语言文化学院：谢童</a:t>
            </a:r>
          </a:p>
          <a:p>
            <a:pPr algn="ctr">
              <a:lnSpc>
                <a:spcPct val="130000"/>
              </a:lnSpc>
            </a:pPr>
            <a:r>
              <a:rPr lang="zh-CN" altLang="en-US" sz="2400" b="1">
                <a:solidFill>
                  <a:srgbClr val="5D4F5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广东省</a:t>
            </a:r>
            <a:r>
              <a:rPr lang="zh-CN" altLang="en-US" sz="2400" b="1" dirty="0">
                <a:solidFill>
                  <a:srgbClr val="5D4F5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河源市东源实验中学：陈</a:t>
            </a:r>
            <a:r>
              <a:rPr lang="zh-CN" altLang="en-US" sz="2400" b="1">
                <a:solidFill>
                  <a:srgbClr val="5D4F5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秀莲</a:t>
            </a:r>
            <a:endParaRPr lang="en-US" altLang="zh-CN" sz="2400" b="1" dirty="0">
              <a:solidFill>
                <a:srgbClr val="5D4F51"/>
              </a:solidFill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673DEA78-5EC8-2B4B-990F-0721CAF86CBE}"/>
              </a:ext>
            </a:extLst>
          </p:cNvPr>
          <p:cNvSpPr txBox="1"/>
          <p:nvPr/>
        </p:nvSpPr>
        <p:spPr>
          <a:xfrm>
            <a:off x="6473823" y="2370831"/>
            <a:ext cx="463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Hans" sz="40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Song:</a:t>
            </a:r>
            <a:r>
              <a:rPr lang="zh-Hans" altLang="en-US" sz="40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 </a:t>
            </a:r>
            <a:r>
              <a:rPr lang="en-US" altLang="zh-CN" sz="40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Tom</a:t>
            </a:r>
            <a:r>
              <a:rPr lang="en-US" altLang="zh-Hans" sz="40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’s</a:t>
            </a:r>
            <a:r>
              <a:rPr lang="zh-Hans" altLang="en-US" sz="40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 </a:t>
            </a:r>
            <a:r>
              <a:rPr lang="en-US" altLang="zh-Hans" sz="4000" b="1" dirty="0">
                <a:solidFill>
                  <a:srgbClr val="5D4F51"/>
                </a:solidFill>
                <a:latin typeface="Chalkboard" panose="03050602040202020205" pitchFamily="66" charset="0"/>
                <a:ea typeface="SimHei" panose="02010609060101010101" pitchFamily="49" charset="-122"/>
              </a:rPr>
              <a:t>Diner</a:t>
            </a:r>
          </a:p>
        </p:txBody>
      </p:sp>
    </p:spTree>
    <p:extLst>
      <p:ext uri="{BB962C8B-B14F-4D97-AF65-F5344CB8AC3E}">
        <p14:creationId xmlns:p14="http://schemas.microsoft.com/office/powerpoint/2010/main" val="33208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14:doors dir="vert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图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effectLst/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7C4CB58F-1B84-8647-AE08-55840161CB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999" y="491066"/>
            <a:ext cx="6020741" cy="33866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7C1ABB0-8609-3542-A899-9F59CB075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17" y="3040255"/>
            <a:ext cx="6010657" cy="338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音普1">
            <a:extLst>
              <a:ext uri="{FF2B5EF4-FFF2-40B4-BE49-F238E27FC236}">
                <a16:creationId xmlns:a16="http://schemas.microsoft.com/office/drawing/2014/main" id="{B5F948FD-98E8-FA43-9664-6F9A7ACE72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934683" y="1049055"/>
            <a:ext cx="6003318" cy="912834"/>
          </a:xfrm>
          <a:prstGeom prst="rect">
            <a:avLst/>
          </a:prstGeom>
        </p:spPr>
      </p:pic>
      <p:sp>
        <p:nvSpPr>
          <p:cNvPr id="11" name="歌词1">
            <a:extLst>
              <a:ext uri="{FF2B5EF4-FFF2-40B4-BE49-F238E27FC236}">
                <a16:creationId xmlns:a16="http://schemas.microsoft.com/office/drawing/2014/main" id="{59A18473-C9FF-6F47-A257-D7D471EA5EFA}"/>
              </a:ext>
            </a:extLst>
          </p:cNvPr>
          <p:cNvSpPr/>
          <p:nvPr/>
        </p:nvSpPr>
        <p:spPr>
          <a:xfrm>
            <a:off x="6614797" y="1143286"/>
            <a:ext cx="5476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I am sitting in the morning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10" name="音符">
            <a:extLst>
              <a:ext uri="{FF2B5EF4-FFF2-40B4-BE49-F238E27FC236}">
                <a16:creationId xmlns:a16="http://schemas.microsoft.com/office/drawing/2014/main" id="{E17010C9-F2BE-6349-B89B-93BACB6770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8672" t="35767" r="23396" b="56047"/>
          <a:stretch/>
        </p:blipFill>
        <p:spPr>
          <a:xfrm>
            <a:off x="3853252" y="-1086646"/>
            <a:ext cx="943032" cy="968111"/>
          </a:xfrm>
          <a:prstGeom prst="rect">
            <a:avLst/>
          </a:prstGeom>
        </p:spPr>
      </p:pic>
      <p:pic>
        <p:nvPicPr>
          <p:cNvPr id="17" name="流动音普">
            <a:extLst>
              <a:ext uri="{FF2B5EF4-FFF2-40B4-BE49-F238E27FC236}">
                <a16:creationId xmlns:a16="http://schemas.microsoft.com/office/drawing/2014/main" id="{3C7EA45D-8FE0-D34B-A8F8-0AAD49D3EE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5612" b="31197"/>
          <a:stretch/>
        </p:blipFill>
        <p:spPr>
          <a:xfrm rot="1183501">
            <a:off x="1525059" y="-442703"/>
            <a:ext cx="7079899" cy="6290500"/>
          </a:xfrm>
          <a:prstGeom prst="rect">
            <a:avLst/>
          </a:prstGeom>
        </p:spPr>
      </p:pic>
      <p:pic>
        <p:nvPicPr>
          <p:cNvPr id="18" name="音普2">
            <a:extLst>
              <a:ext uri="{FF2B5EF4-FFF2-40B4-BE49-F238E27FC236}">
                <a16:creationId xmlns:a16="http://schemas.microsoft.com/office/drawing/2014/main" id="{B9C0179A-0CF7-AE4B-9D4C-E60CD5F06D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-209422" y="5290490"/>
            <a:ext cx="5510291" cy="912834"/>
          </a:xfrm>
          <a:prstGeom prst="rect">
            <a:avLst/>
          </a:prstGeom>
        </p:spPr>
      </p:pic>
      <p:sp>
        <p:nvSpPr>
          <p:cNvPr id="19" name="歌词 2">
            <a:extLst>
              <a:ext uri="{FF2B5EF4-FFF2-40B4-BE49-F238E27FC236}">
                <a16:creationId xmlns:a16="http://schemas.microsoft.com/office/drawing/2014/main" id="{BADE1C7B-46A1-854B-8246-CB7DDDF40C3F}"/>
              </a:ext>
            </a:extLst>
          </p:cNvPr>
          <p:cNvSpPr/>
          <p:nvPr/>
        </p:nvSpPr>
        <p:spPr>
          <a:xfrm>
            <a:off x="253999" y="5400480"/>
            <a:ext cx="5510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At the diner on the corner</a:t>
            </a:r>
          </a:p>
        </p:txBody>
      </p:sp>
      <p:pic>
        <p:nvPicPr>
          <p:cNvPr id="20" name="音符2">
            <a:extLst>
              <a:ext uri="{FF2B5EF4-FFF2-40B4-BE49-F238E27FC236}">
                <a16:creationId xmlns:a16="http://schemas.microsoft.com/office/drawing/2014/main" id="{ABE1A42C-BE6F-024B-8082-FC13A873B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8758" t="35767" r="32003" b="56047"/>
          <a:stretch/>
        </p:blipFill>
        <p:spPr>
          <a:xfrm>
            <a:off x="-98127" y="4528628"/>
            <a:ext cx="1097194" cy="9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45277"/>
      </p:ext>
    </p:extLst>
  </p:cSld>
  <p:clrMapOvr>
    <a:masterClrMapping/>
  </p:clrMapOvr>
  <p:transition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0.01343 C -0.00873 -0.02153 -0.00456 -0.05648 0.01028 -0.0294 C 0.02552 -0.00232 0.07747 0.02407 0.07747 0.14838 C 0.07747 0.08588 0.09492 0.08356 0.10455 0.09514 C 0.11419 0.10717 0.13411 0.12361 0.13411 0.18541 C 0.13411 0.15463 0.14583 0.15139 0.15143 0.15717 C 0.1569 0.16296 0.16732 0.18819 0.16732 0.2206 C 0.16732 0.2044 0.17161 0.18865 0.17539 0.18865 C 0.17929 0.18865 0.18346 0.20509 0.18346 0.2206 C 0.18346 0.21203 0.18515 0.2044 0.18737 0.2044 C 0.18854 0.2044 0.19127 0.21227 0.19127 0.2206 C 0.19127 0.21666 0.19232 0.21203 0.19336 0.21203 C 0.19336 0.21296 0.19544 0.2162 0.19544 0.2206 C 0.19544 0.21852 0.19544 0.21666 0.19648 0.21666 C 0.19648 0.21736 0.19726 0.21875 0.19726 0.2206 L 0.19726 0.21736 C 0.1983 0.21736 0.1983 0.21852 0.1983 0.21944 C 0.19935 0.21944 0.19935 0.21875 0.19935 0.21736 C 0.20065 0.21736 0.20065 0.21852 0.20065 0.21944 " pathEditMode="relative" rAng="0" ptsTypes="AAAAAAAAAAAAAAAAA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03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6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-5306"/>
            <a:ext cx="12192000" cy="6858001"/>
          </a:xfrm>
          <a:prstGeom prst="rect">
            <a:avLst/>
          </a:prstGeom>
          <a:effectLst/>
        </p:spPr>
      </p:pic>
      <p:pic>
        <p:nvPicPr>
          <p:cNvPr id="7" name="图片1">
            <a:extLst>
              <a:ext uri="{FF2B5EF4-FFF2-40B4-BE49-F238E27FC236}">
                <a16:creationId xmlns:a16="http://schemas.microsoft.com/office/drawing/2014/main" id="{8BB1BE12-CA56-BF4F-B485-C8F6BA216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3" y="2963996"/>
            <a:ext cx="5294465" cy="35468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音普1">
            <a:extLst>
              <a:ext uri="{FF2B5EF4-FFF2-40B4-BE49-F238E27FC236}">
                <a16:creationId xmlns:a16="http://schemas.microsoft.com/office/drawing/2014/main" id="{401B74C1-08E2-2841-8477-9C19758E5A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-43862" y="1022928"/>
            <a:ext cx="5725898" cy="912834"/>
          </a:xfrm>
          <a:prstGeom prst="rect">
            <a:avLst/>
          </a:prstGeom>
        </p:spPr>
      </p:pic>
      <p:pic>
        <p:nvPicPr>
          <p:cNvPr id="12" name="音符1">
            <a:extLst>
              <a:ext uri="{FF2B5EF4-FFF2-40B4-BE49-F238E27FC236}">
                <a16:creationId xmlns:a16="http://schemas.microsoft.com/office/drawing/2014/main" id="{5A36E5BD-BC82-8648-9F9F-309BB41D7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789" t="19746" r="77658" b="71367"/>
          <a:stretch/>
        </p:blipFill>
        <p:spPr>
          <a:xfrm>
            <a:off x="-133525" y="586865"/>
            <a:ext cx="941470" cy="1498745"/>
          </a:xfrm>
          <a:prstGeom prst="rect">
            <a:avLst/>
          </a:prstGeom>
        </p:spPr>
      </p:pic>
      <p:sp>
        <p:nvSpPr>
          <p:cNvPr id="2" name="歌词1">
            <a:extLst>
              <a:ext uri="{FF2B5EF4-FFF2-40B4-BE49-F238E27FC236}">
                <a16:creationId xmlns:a16="http://schemas.microsoft.com/office/drawing/2014/main" id="{5E62235B-AD67-454C-BB3B-78C7CC9C9E2A}"/>
              </a:ext>
            </a:extLst>
          </p:cNvPr>
          <p:cNvSpPr/>
          <p:nvPr/>
        </p:nvSpPr>
        <p:spPr>
          <a:xfrm>
            <a:off x="516520" y="1119225"/>
            <a:ext cx="5649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I am waiting at the counter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9" name="音普2">
            <a:extLst>
              <a:ext uri="{FF2B5EF4-FFF2-40B4-BE49-F238E27FC236}">
                <a16:creationId xmlns:a16="http://schemas.microsoft.com/office/drawing/2014/main" id="{04C14E3E-D666-FB4F-AE01-84718C3AC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7437052" y="4328763"/>
            <a:ext cx="3171313" cy="1023515"/>
          </a:xfrm>
          <a:prstGeom prst="rect">
            <a:avLst/>
          </a:prstGeom>
        </p:spPr>
      </p:pic>
      <p:sp>
        <p:nvSpPr>
          <p:cNvPr id="10" name="歌词2">
            <a:extLst>
              <a:ext uri="{FF2B5EF4-FFF2-40B4-BE49-F238E27FC236}">
                <a16:creationId xmlns:a16="http://schemas.microsoft.com/office/drawing/2014/main" id="{DE17FAC8-834B-1846-BB4B-58434819B96A}"/>
              </a:ext>
            </a:extLst>
          </p:cNvPr>
          <p:cNvSpPr/>
          <p:nvPr/>
        </p:nvSpPr>
        <p:spPr>
          <a:xfrm>
            <a:off x="7958756" y="4509731"/>
            <a:ext cx="2531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For the man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11" name="音符2">
            <a:extLst>
              <a:ext uri="{FF2B5EF4-FFF2-40B4-BE49-F238E27FC236}">
                <a16:creationId xmlns:a16="http://schemas.microsoft.com/office/drawing/2014/main" id="{CD765DA7-87E1-EF4F-B346-0552CA098F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8206" t="19746" r="85820" b="71367"/>
          <a:stretch/>
        </p:blipFill>
        <p:spPr>
          <a:xfrm>
            <a:off x="7035762" y="4083557"/>
            <a:ext cx="1173081" cy="1735938"/>
          </a:xfrm>
          <a:prstGeom prst="rect">
            <a:avLst/>
          </a:prstGeom>
        </p:spPr>
      </p:pic>
      <p:pic>
        <p:nvPicPr>
          <p:cNvPr id="16" name="音普2">
            <a:extLst>
              <a:ext uri="{FF2B5EF4-FFF2-40B4-BE49-F238E27FC236}">
                <a16:creationId xmlns:a16="http://schemas.microsoft.com/office/drawing/2014/main" id="{2C05E1B7-F687-D444-98B0-A9914F8B5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7035762" y="5390353"/>
            <a:ext cx="4142447" cy="1023515"/>
          </a:xfrm>
          <a:prstGeom prst="rect">
            <a:avLst/>
          </a:prstGeom>
        </p:spPr>
      </p:pic>
      <p:sp>
        <p:nvSpPr>
          <p:cNvPr id="15" name="歌词3">
            <a:extLst>
              <a:ext uri="{FF2B5EF4-FFF2-40B4-BE49-F238E27FC236}">
                <a16:creationId xmlns:a16="http://schemas.microsoft.com/office/drawing/2014/main" id="{816FC185-ACF0-0649-B989-A1F0C67D9DE7}"/>
              </a:ext>
            </a:extLst>
          </p:cNvPr>
          <p:cNvSpPr/>
          <p:nvPr/>
        </p:nvSpPr>
        <p:spPr>
          <a:xfrm>
            <a:off x="7437052" y="5572540"/>
            <a:ext cx="3815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to pour the coffee</a:t>
            </a:r>
            <a:endParaRPr lang="zh-CN" altLang="en-US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59CA698-9587-1F47-A857-BE8C10FC0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965" y="207503"/>
            <a:ext cx="5492701" cy="361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流动音普">
            <a:extLst>
              <a:ext uri="{FF2B5EF4-FFF2-40B4-BE49-F238E27FC236}">
                <a16:creationId xmlns:a16="http://schemas.microsoft.com/office/drawing/2014/main" id="{3B471C15-46E3-DE46-9CA4-1F12A18637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1347" r="5612" b="31197"/>
          <a:stretch/>
        </p:blipFill>
        <p:spPr>
          <a:xfrm rot="7297601">
            <a:off x="2862151" y="1865088"/>
            <a:ext cx="7079899" cy="34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3163"/>
      </p:ext>
    </p:extLst>
  </p:cSld>
  <p:clrMapOvr>
    <a:masterClrMapping/>
  </p:clrMapOvr>
  <p:transition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6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7" name="图片1">
            <a:extLst>
              <a:ext uri="{FF2B5EF4-FFF2-40B4-BE49-F238E27FC236}">
                <a16:creationId xmlns:a16="http://schemas.microsoft.com/office/drawing/2014/main" id="{DE17283D-8167-FA49-97D9-1F6C871A0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3" y="2474092"/>
            <a:ext cx="5676067" cy="3785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音普1">
            <a:extLst>
              <a:ext uri="{FF2B5EF4-FFF2-40B4-BE49-F238E27FC236}">
                <a16:creationId xmlns:a16="http://schemas.microsoft.com/office/drawing/2014/main" id="{0AD5BD6F-D70C-3648-BAA3-30E000173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928730" y="976483"/>
            <a:ext cx="5921544" cy="912834"/>
          </a:xfrm>
          <a:prstGeom prst="rect">
            <a:avLst/>
          </a:prstGeom>
        </p:spPr>
      </p:pic>
      <p:sp>
        <p:nvSpPr>
          <p:cNvPr id="10" name="歌词1">
            <a:extLst>
              <a:ext uri="{FF2B5EF4-FFF2-40B4-BE49-F238E27FC236}">
                <a16:creationId xmlns:a16="http://schemas.microsoft.com/office/drawing/2014/main" id="{AFA8705E-8259-C540-97C6-3C9E7E3E3A65}"/>
              </a:ext>
            </a:extLst>
          </p:cNvPr>
          <p:cNvSpPr/>
          <p:nvPr/>
        </p:nvSpPr>
        <p:spPr>
          <a:xfrm>
            <a:off x="1541974" y="1076344"/>
            <a:ext cx="5596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he fills it only halfway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13" name="音符1">
            <a:extLst>
              <a:ext uri="{FF2B5EF4-FFF2-40B4-BE49-F238E27FC236}">
                <a16:creationId xmlns:a16="http://schemas.microsoft.com/office/drawing/2014/main" id="{FEE205EF-321E-2944-999E-13190B31F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86213" t="28538" r="7164" b="63509"/>
          <a:stretch/>
        </p:blipFill>
        <p:spPr>
          <a:xfrm>
            <a:off x="1180633" y="568919"/>
            <a:ext cx="914400" cy="1092200"/>
          </a:xfrm>
          <a:prstGeom prst="rect">
            <a:avLst/>
          </a:prstGeom>
        </p:spPr>
      </p:pic>
      <p:pic>
        <p:nvPicPr>
          <p:cNvPr id="11" name="音普2">
            <a:extLst>
              <a:ext uri="{FF2B5EF4-FFF2-40B4-BE49-F238E27FC236}">
                <a16:creationId xmlns:a16="http://schemas.microsoft.com/office/drawing/2014/main" id="{4132064F-F444-4C40-8015-E006DC4C8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6515933" y="3806837"/>
            <a:ext cx="5256134" cy="912834"/>
          </a:xfrm>
          <a:prstGeom prst="rect">
            <a:avLst/>
          </a:prstGeom>
        </p:spPr>
      </p:pic>
      <p:sp>
        <p:nvSpPr>
          <p:cNvPr id="12" name="歌词2">
            <a:extLst>
              <a:ext uri="{FF2B5EF4-FFF2-40B4-BE49-F238E27FC236}">
                <a16:creationId xmlns:a16="http://schemas.microsoft.com/office/drawing/2014/main" id="{07BCA090-E5E4-0B47-9E81-F4C306BC60DA}"/>
              </a:ext>
            </a:extLst>
          </p:cNvPr>
          <p:cNvSpPr/>
          <p:nvPr/>
        </p:nvSpPr>
        <p:spPr>
          <a:xfrm>
            <a:off x="7088456" y="3905267"/>
            <a:ext cx="5003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before I even argue</a:t>
            </a:r>
          </a:p>
        </p:txBody>
      </p:sp>
      <p:pic>
        <p:nvPicPr>
          <p:cNvPr id="14" name="音符2">
            <a:extLst>
              <a:ext uri="{FF2B5EF4-FFF2-40B4-BE49-F238E27FC236}">
                <a16:creationId xmlns:a16="http://schemas.microsoft.com/office/drawing/2014/main" id="{2B3E621F-5C02-F448-81A2-493ADC7A97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7705" t="28538" r="16301" b="63509"/>
          <a:stretch/>
        </p:blipFill>
        <p:spPr>
          <a:xfrm>
            <a:off x="6598423" y="3234720"/>
            <a:ext cx="927681" cy="1224376"/>
          </a:xfrm>
          <a:prstGeom prst="rect">
            <a:avLst/>
          </a:prstGeom>
        </p:spPr>
      </p:pic>
      <p:pic>
        <p:nvPicPr>
          <p:cNvPr id="18" name="流动">
            <a:extLst>
              <a:ext uri="{FF2B5EF4-FFF2-40B4-BE49-F238E27FC236}">
                <a16:creationId xmlns:a16="http://schemas.microsoft.com/office/drawing/2014/main" id="{E6EC46FA-9630-CD44-A4B2-7223B02FF4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3194" t="6559" b="16931"/>
          <a:stretch/>
        </p:blipFill>
        <p:spPr>
          <a:xfrm>
            <a:off x="7088456" y="534971"/>
            <a:ext cx="4708431" cy="3352007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AB3076C3-48D5-A64C-937D-E7DD7E8BD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51" y="558766"/>
            <a:ext cx="4277016" cy="5701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音普3">
            <a:extLst>
              <a:ext uri="{FF2B5EF4-FFF2-40B4-BE49-F238E27FC236}">
                <a16:creationId xmlns:a16="http://schemas.microsoft.com/office/drawing/2014/main" id="{FC2A76D7-97DA-9B42-B0BE-C5B8C09FC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601543" y="120430"/>
            <a:ext cx="6289587" cy="912834"/>
          </a:xfrm>
          <a:prstGeom prst="rect">
            <a:avLst/>
          </a:prstGeom>
        </p:spPr>
      </p:pic>
      <p:pic>
        <p:nvPicPr>
          <p:cNvPr id="21" name="音符3">
            <a:extLst>
              <a:ext uri="{FF2B5EF4-FFF2-40B4-BE49-F238E27FC236}">
                <a16:creationId xmlns:a16="http://schemas.microsoft.com/office/drawing/2014/main" id="{238463CD-2CC6-3343-82C9-452565F41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9379" t="28538" r="25147" b="63509"/>
          <a:stretch/>
        </p:blipFill>
        <p:spPr>
          <a:xfrm>
            <a:off x="768095" y="-4692"/>
            <a:ext cx="718119" cy="1037956"/>
          </a:xfrm>
          <a:prstGeom prst="rect">
            <a:avLst/>
          </a:prstGeom>
        </p:spPr>
      </p:pic>
      <p:sp>
        <p:nvSpPr>
          <p:cNvPr id="22" name="歌词3">
            <a:extLst>
              <a:ext uri="{FF2B5EF4-FFF2-40B4-BE49-F238E27FC236}">
                <a16:creationId xmlns:a16="http://schemas.microsoft.com/office/drawing/2014/main" id="{A9089111-4E34-A94F-AF2C-8F242569C7CA}"/>
              </a:ext>
            </a:extLst>
          </p:cNvPr>
          <p:cNvSpPr/>
          <p:nvPr/>
        </p:nvSpPr>
        <p:spPr>
          <a:xfrm>
            <a:off x="1271805" y="221898"/>
            <a:ext cx="5872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He is looking out the window</a:t>
            </a:r>
          </a:p>
        </p:txBody>
      </p:sp>
      <p:pic>
        <p:nvPicPr>
          <p:cNvPr id="23" name="音普4">
            <a:extLst>
              <a:ext uri="{FF2B5EF4-FFF2-40B4-BE49-F238E27FC236}">
                <a16:creationId xmlns:a16="http://schemas.microsoft.com/office/drawing/2014/main" id="{917271FF-8A72-F04C-9ED0-BAC92A472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601543" y="1471600"/>
            <a:ext cx="5542767" cy="912834"/>
          </a:xfrm>
          <a:prstGeom prst="rect">
            <a:avLst/>
          </a:prstGeom>
        </p:spPr>
      </p:pic>
      <p:pic>
        <p:nvPicPr>
          <p:cNvPr id="24" name="音符4">
            <a:extLst>
              <a:ext uri="{FF2B5EF4-FFF2-40B4-BE49-F238E27FC236}">
                <a16:creationId xmlns:a16="http://schemas.microsoft.com/office/drawing/2014/main" id="{15B2020E-C298-174E-92FD-7C971ECEEB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0042" t="28538" r="33334" b="63509"/>
          <a:stretch/>
        </p:blipFill>
        <p:spPr>
          <a:xfrm>
            <a:off x="642407" y="1273746"/>
            <a:ext cx="969494" cy="1158008"/>
          </a:xfrm>
          <a:prstGeom prst="rect">
            <a:avLst/>
          </a:prstGeom>
        </p:spPr>
      </p:pic>
      <p:sp>
        <p:nvSpPr>
          <p:cNvPr id="25" name="歌词4">
            <a:extLst>
              <a:ext uri="{FF2B5EF4-FFF2-40B4-BE49-F238E27FC236}">
                <a16:creationId xmlns:a16="http://schemas.microsoft.com/office/drawing/2014/main" id="{688119FD-83F6-A04C-88AD-E66F59A1CDA6}"/>
              </a:ext>
            </a:extLst>
          </p:cNvPr>
          <p:cNvSpPr/>
          <p:nvPr/>
        </p:nvSpPr>
        <p:spPr>
          <a:xfrm>
            <a:off x="1286505" y="1565017"/>
            <a:ext cx="4857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At somebody coming in 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85478"/>
      </p:ext>
    </p:extLst>
  </p:cSld>
  <p:clrMapOvr>
    <a:masterClrMapping/>
  </p:clrMapOvr>
  <p:transition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xit" presetSubtype="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xit" presetSubtype="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8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xit" presetSubtype="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2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2" grpId="0"/>
      <p:bldP spid="22" grpId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grpSp>
        <p:nvGrpSpPr>
          <p:cNvPr id="4" name="影片1">
            <a:extLst>
              <a:ext uri="{FF2B5EF4-FFF2-40B4-BE49-F238E27FC236}">
                <a16:creationId xmlns:a16="http://schemas.microsoft.com/office/drawing/2014/main" id="{21B73D0E-F083-7A49-8058-DDCA6B375C30}"/>
              </a:ext>
            </a:extLst>
          </p:cNvPr>
          <p:cNvGrpSpPr/>
          <p:nvPr/>
        </p:nvGrpSpPr>
        <p:grpSpPr>
          <a:xfrm>
            <a:off x="-255695" y="1"/>
            <a:ext cx="4065697" cy="11379207"/>
            <a:chOff x="-255695" y="1"/>
            <a:chExt cx="4065697" cy="11379207"/>
          </a:xfrm>
        </p:grpSpPr>
        <p:pic>
          <p:nvPicPr>
            <p:cNvPr id="3" name="电影片">
              <a:extLst>
                <a:ext uri="{FF2B5EF4-FFF2-40B4-BE49-F238E27FC236}">
                  <a16:creationId xmlns:a16="http://schemas.microsoft.com/office/drawing/2014/main" id="{6AAF8176-0F63-524B-87BD-09FCE579B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84589D19-E3F1-D845-88C0-22DEF26FEFE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0152" y="230971"/>
              <a:ext cx="2808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982C1CA5-B4B2-8049-9607-8BDFA5BC4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2093759"/>
              <a:ext cx="2808000" cy="15809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A214DCC3-7FB3-CB44-9C07-1C9907347C26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3909589"/>
              <a:ext cx="2772000" cy="169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C6566334-6CA7-4D4C-A8DE-180312ABC62B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552" y="5820594"/>
              <a:ext cx="2772000" cy="16656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523CB667-7E21-B24E-B1BA-231D5C84D4F6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7705210"/>
              <a:ext cx="2808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6844A11-BBE7-DC4C-9FD9-810A6688F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9557327"/>
              <a:ext cx="2815000" cy="16440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影片2">
            <a:extLst>
              <a:ext uri="{FF2B5EF4-FFF2-40B4-BE49-F238E27FC236}">
                <a16:creationId xmlns:a16="http://schemas.microsoft.com/office/drawing/2014/main" id="{56D967A0-763C-EF46-81A6-BE570AA447AB}"/>
              </a:ext>
            </a:extLst>
          </p:cNvPr>
          <p:cNvGrpSpPr/>
          <p:nvPr/>
        </p:nvGrpSpPr>
        <p:grpSpPr>
          <a:xfrm>
            <a:off x="-255600" y="-4718861"/>
            <a:ext cx="4065697" cy="11379207"/>
            <a:chOff x="-255695" y="1"/>
            <a:chExt cx="4065697" cy="11379207"/>
          </a:xfrm>
        </p:grpSpPr>
        <p:pic>
          <p:nvPicPr>
            <p:cNvPr id="14" name="电影片">
              <a:extLst>
                <a:ext uri="{FF2B5EF4-FFF2-40B4-BE49-F238E27FC236}">
                  <a16:creationId xmlns:a16="http://schemas.microsoft.com/office/drawing/2014/main" id="{D3E77549-0587-0447-B538-80EB1437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076" t="82934" r="12306" b="-268"/>
            <a:stretch/>
          </p:blipFill>
          <p:spPr>
            <a:xfrm rot="16200000">
              <a:off x="-3912450" y="3656756"/>
              <a:ext cx="11379207" cy="4065697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4167296F-0BFC-0848-AA46-C0CBC7CA25A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0152" y="230971"/>
              <a:ext cx="2808000" cy="158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68F7AE43-AF56-BE49-BEB2-48E15011E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2093759"/>
              <a:ext cx="2808000" cy="15809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877E08A-CC9A-4143-8B2C-09062C81B7D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3909589"/>
              <a:ext cx="2772000" cy="169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8A81686A-B341-3947-8143-CB61E1BC3B19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552" y="5820594"/>
              <a:ext cx="2772000" cy="16656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C05BEDE8-8094-4C49-ADEF-A57385BAFE75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2" y="7705210"/>
              <a:ext cx="280800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3CCDBCDD-F348-4A4E-9908-EB5F05027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3" y="9557327"/>
              <a:ext cx="2815000" cy="16440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4108DC7F-443F-5547-AF35-6455A59521B7}"/>
              </a:ext>
            </a:extLst>
          </p:cNvPr>
          <p:cNvSpPr/>
          <p:nvPr/>
        </p:nvSpPr>
        <p:spPr>
          <a:xfrm>
            <a:off x="5735915" y="1101732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B0E7D61-BB58-984F-8FC9-2C480EA4C1E8}"/>
              </a:ext>
            </a:extLst>
          </p:cNvPr>
          <p:cNvSpPr/>
          <p:nvPr/>
        </p:nvSpPr>
        <p:spPr>
          <a:xfrm>
            <a:off x="5735913" y="2474955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8D593AB-88F9-384B-B719-EBF0D304DB1E}"/>
              </a:ext>
            </a:extLst>
          </p:cNvPr>
          <p:cNvSpPr/>
          <p:nvPr/>
        </p:nvSpPr>
        <p:spPr>
          <a:xfrm>
            <a:off x="5735913" y="3979866"/>
            <a:ext cx="24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De</a:t>
            </a:r>
            <a:r>
              <a:rPr lang="zh-Hans" altLang="en-U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…</a:t>
            </a:r>
            <a:endParaRPr lang="en-US" altLang="zh-CN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8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0">
        <p:split orient="vert"/>
      </p:transition>
    </mc:Choice>
    <mc:Fallback xmlns="">
      <p:transition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0403 -0.68889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00039 0.68148 " pathEditMode="relative" rAng="0" ptsTypes="AA">
                                      <p:cBhvr>
                                        <p:cTn id="2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6865622-F8AD-594C-AC2F-C8FF32433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17" y="284916"/>
            <a:ext cx="5193509" cy="345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129B0DE-297F-B847-A94D-455786E68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36" y="2734021"/>
            <a:ext cx="5586550" cy="372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音普1">
            <a:extLst>
              <a:ext uri="{FF2B5EF4-FFF2-40B4-BE49-F238E27FC236}">
                <a16:creationId xmlns:a16="http://schemas.microsoft.com/office/drawing/2014/main" id="{754AF3A6-A9F1-F54A-8B82-834218B642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379426" y="454177"/>
            <a:ext cx="6130589" cy="912834"/>
          </a:xfrm>
          <a:prstGeom prst="rect">
            <a:avLst/>
          </a:prstGeom>
        </p:spPr>
      </p:pic>
      <p:sp>
        <p:nvSpPr>
          <p:cNvPr id="8" name="歌词1">
            <a:extLst>
              <a:ext uri="{FF2B5EF4-FFF2-40B4-BE49-F238E27FC236}">
                <a16:creationId xmlns:a16="http://schemas.microsoft.com/office/drawing/2014/main" id="{9B37BA97-0097-6B4C-817E-6AD69241E750}"/>
              </a:ext>
            </a:extLst>
          </p:cNvPr>
          <p:cNvSpPr/>
          <p:nvPr/>
        </p:nvSpPr>
        <p:spPr>
          <a:xfrm>
            <a:off x="5994443" y="561751"/>
            <a:ext cx="6130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“It is always nice to see you</a:t>
            </a:r>
            <a:r>
              <a:rPr lang="en-US" altLang="zh-Hans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”</a:t>
            </a:r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 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9" name="音符1">
            <a:extLst>
              <a:ext uri="{FF2B5EF4-FFF2-40B4-BE49-F238E27FC236}">
                <a16:creationId xmlns:a16="http://schemas.microsoft.com/office/drawing/2014/main" id="{3BBC8835-39C6-684C-8C19-604AF7BB51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3863" t="27485" r="51160" b="63547"/>
          <a:stretch/>
        </p:blipFill>
        <p:spPr>
          <a:xfrm>
            <a:off x="5755341" y="145749"/>
            <a:ext cx="681318" cy="1221262"/>
          </a:xfrm>
          <a:prstGeom prst="rect">
            <a:avLst/>
          </a:prstGeom>
        </p:spPr>
      </p:pic>
      <p:pic>
        <p:nvPicPr>
          <p:cNvPr id="10" name="音普2">
            <a:extLst>
              <a:ext uri="{FF2B5EF4-FFF2-40B4-BE49-F238E27FC236}">
                <a16:creationId xmlns:a16="http://schemas.microsoft.com/office/drawing/2014/main" id="{FFA2A845-C035-1847-9626-CB7560DE4B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102353" y="1776629"/>
            <a:ext cx="6777532" cy="912834"/>
          </a:xfrm>
          <a:prstGeom prst="rect">
            <a:avLst/>
          </a:prstGeom>
        </p:spPr>
      </p:pic>
      <p:pic>
        <p:nvPicPr>
          <p:cNvPr id="11" name="音符2">
            <a:extLst>
              <a:ext uri="{FF2B5EF4-FFF2-40B4-BE49-F238E27FC236}">
                <a16:creationId xmlns:a16="http://schemas.microsoft.com/office/drawing/2014/main" id="{FDA7FC65-6C6F-104E-9233-49B626EFB3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896" t="27485" r="60286" b="63547"/>
          <a:stretch/>
        </p:blipFill>
        <p:spPr>
          <a:xfrm>
            <a:off x="5107923" y="1294494"/>
            <a:ext cx="935665" cy="1434353"/>
          </a:xfrm>
          <a:prstGeom prst="rect">
            <a:avLst/>
          </a:prstGeom>
        </p:spPr>
      </p:pic>
      <p:sp>
        <p:nvSpPr>
          <p:cNvPr id="4" name="歌词2">
            <a:extLst>
              <a:ext uri="{FF2B5EF4-FFF2-40B4-BE49-F238E27FC236}">
                <a16:creationId xmlns:a16="http://schemas.microsoft.com/office/drawing/2014/main" id="{DAD11D6E-5AB0-304E-AD13-3FCE9738D4AA}"/>
              </a:ext>
            </a:extLst>
          </p:cNvPr>
          <p:cNvSpPr/>
          <p:nvPr/>
        </p:nvSpPr>
        <p:spPr>
          <a:xfrm>
            <a:off x="5576974" y="1882608"/>
            <a:ext cx="6747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Says the man behind the counter</a:t>
            </a:r>
          </a:p>
        </p:txBody>
      </p:sp>
      <p:pic>
        <p:nvPicPr>
          <p:cNvPr id="13" name="流动">
            <a:extLst>
              <a:ext uri="{FF2B5EF4-FFF2-40B4-BE49-F238E27FC236}">
                <a16:creationId xmlns:a16="http://schemas.microsoft.com/office/drawing/2014/main" id="{BA587089-1B84-154A-A011-CD2481C42A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16534"/>
          <a:stretch/>
        </p:blipFill>
        <p:spPr>
          <a:xfrm rot="20788458">
            <a:off x="3665798" y="1714513"/>
            <a:ext cx="2711159" cy="3791530"/>
          </a:xfrm>
          <a:prstGeom prst="rect">
            <a:avLst/>
          </a:prstGeom>
        </p:spPr>
      </p:pic>
      <p:pic>
        <p:nvPicPr>
          <p:cNvPr id="14" name="音普3">
            <a:extLst>
              <a:ext uri="{FF2B5EF4-FFF2-40B4-BE49-F238E27FC236}">
                <a16:creationId xmlns:a16="http://schemas.microsoft.com/office/drawing/2014/main" id="{2A875510-56C8-A443-884D-55FC771B4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-421055" y="4671500"/>
            <a:ext cx="6660492" cy="912834"/>
          </a:xfrm>
          <a:prstGeom prst="rect">
            <a:avLst/>
          </a:prstGeom>
        </p:spPr>
      </p:pic>
      <p:sp>
        <p:nvSpPr>
          <p:cNvPr id="15" name="歌词3">
            <a:extLst>
              <a:ext uri="{FF2B5EF4-FFF2-40B4-BE49-F238E27FC236}">
                <a16:creationId xmlns:a16="http://schemas.microsoft.com/office/drawing/2014/main" id="{E4F379B3-9229-7C40-B7D6-E44A670DC288}"/>
              </a:ext>
            </a:extLst>
          </p:cNvPr>
          <p:cNvSpPr/>
          <p:nvPr/>
        </p:nvSpPr>
        <p:spPr>
          <a:xfrm>
            <a:off x="39853" y="4773133"/>
            <a:ext cx="6244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To the woman who has come in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B5D3F2F-5826-A842-9401-D077D31BB98E}"/>
              </a:ext>
            </a:extLst>
          </p:cNvPr>
          <p:cNvSpPr/>
          <p:nvPr/>
        </p:nvSpPr>
        <p:spPr>
          <a:xfrm>
            <a:off x="196548" y="5778012"/>
            <a:ext cx="5612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She is shaking her umbrella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0">
        <p:split orient="vert"/>
      </p:transition>
    </mc:Choice>
    <mc:Fallback xmlns="">
      <p:transition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exit" presetSubtype="0" fill="hold" grpId="1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6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7" dur="2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4.81481E-6 L 0.00013 0.14837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31D141B4-F016-1E49-8159-E3DAD2CE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256" y="359282"/>
            <a:ext cx="5193792" cy="3435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1">
            <a:extLst>
              <a:ext uri="{FF2B5EF4-FFF2-40B4-BE49-F238E27FC236}">
                <a16:creationId xmlns:a16="http://schemas.microsoft.com/office/drawing/2014/main" id="{83968E82-7306-814D-A622-429BDDE01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60" y="2921039"/>
            <a:ext cx="5138928" cy="342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音普1">
            <a:extLst>
              <a:ext uri="{FF2B5EF4-FFF2-40B4-BE49-F238E27FC236}">
                <a16:creationId xmlns:a16="http://schemas.microsoft.com/office/drawing/2014/main" id="{93D4CBEC-F73D-504F-9168-E5EF37B464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0" y="1240561"/>
            <a:ext cx="5683910" cy="912834"/>
          </a:xfrm>
          <a:prstGeom prst="rect">
            <a:avLst/>
          </a:prstGeom>
        </p:spPr>
      </p:pic>
      <p:pic>
        <p:nvPicPr>
          <p:cNvPr id="8" name="音符1">
            <a:extLst>
              <a:ext uri="{FF2B5EF4-FFF2-40B4-BE49-F238E27FC236}">
                <a16:creationId xmlns:a16="http://schemas.microsoft.com/office/drawing/2014/main" id="{61D12F4A-D0F3-2041-A970-4FA3D2ECED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5860" t="27485" r="68983" b="63547"/>
          <a:stretch/>
        </p:blipFill>
        <p:spPr>
          <a:xfrm>
            <a:off x="91440" y="743343"/>
            <a:ext cx="829340" cy="1434353"/>
          </a:xfrm>
          <a:prstGeom prst="rect">
            <a:avLst/>
          </a:prstGeom>
        </p:spPr>
      </p:pic>
      <p:sp>
        <p:nvSpPr>
          <p:cNvPr id="9" name="歌词1">
            <a:extLst>
              <a:ext uri="{FF2B5EF4-FFF2-40B4-BE49-F238E27FC236}">
                <a16:creationId xmlns:a16="http://schemas.microsoft.com/office/drawing/2014/main" id="{44D14849-8D57-1E41-80A9-21912D282D7E}"/>
              </a:ext>
            </a:extLst>
          </p:cNvPr>
          <p:cNvSpPr/>
          <p:nvPr/>
        </p:nvSpPr>
        <p:spPr>
          <a:xfrm>
            <a:off x="738118" y="1355522"/>
            <a:ext cx="5391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And I look the other way </a:t>
            </a:r>
          </a:p>
        </p:txBody>
      </p:sp>
      <p:pic>
        <p:nvPicPr>
          <p:cNvPr id="10" name="音普2">
            <a:extLst>
              <a:ext uri="{FF2B5EF4-FFF2-40B4-BE49-F238E27FC236}">
                <a16:creationId xmlns:a16="http://schemas.microsoft.com/office/drawing/2014/main" id="{443C8AC2-66A2-B347-B2E2-DF301A3019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202367" y="4945713"/>
            <a:ext cx="6450747" cy="912834"/>
          </a:xfrm>
          <a:prstGeom prst="rect">
            <a:avLst/>
          </a:prstGeom>
        </p:spPr>
      </p:pic>
      <p:sp>
        <p:nvSpPr>
          <p:cNvPr id="11" name="歌词2">
            <a:extLst>
              <a:ext uri="{FF2B5EF4-FFF2-40B4-BE49-F238E27FC236}">
                <a16:creationId xmlns:a16="http://schemas.microsoft.com/office/drawing/2014/main" id="{4A9C00EC-7AB5-8A4E-A50D-377BC7EC7ABF}"/>
              </a:ext>
            </a:extLst>
          </p:cNvPr>
          <p:cNvSpPr/>
          <p:nvPr/>
        </p:nvSpPr>
        <p:spPr>
          <a:xfrm>
            <a:off x="5869307" y="5035321"/>
            <a:ext cx="6322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As they are kissing their hellos</a:t>
            </a:r>
            <a:endParaRPr lang="zh-CN" altLang="en-US" sz="3200" b="1" dirty="0">
              <a:solidFill>
                <a:srgbClr val="5D4F51"/>
              </a:solidFill>
              <a:latin typeface="Chalkboard" panose="03050602040202020205" pitchFamily="66" charset="0"/>
            </a:endParaRPr>
          </a:p>
        </p:txBody>
      </p:sp>
      <p:pic>
        <p:nvPicPr>
          <p:cNvPr id="12" name="音符2">
            <a:extLst>
              <a:ext uri="{FF2B5EF4-FFF2-40B4-BE49-F238E27FC236}">
                <a16:creationId xmlns:a16="http://schemas.microsoft.com/office/drawing/2014/main" id="{5C7CD1BF-4DFB-AF40-A467-412F92863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7499" t="27485" r="77873" b="63547"/>
          <a:stretch/>
        </p:blipFill>
        <p:spPr>
          <a:xfrm>
            <a:off x="5396871" y="4443906"/>
            <a:ext cx="744279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0">
        <p:split orient="vert"/>
      </p:transition>
    </mc:Choice>
    <mc:Fallback xmlns="">
      <p:transition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背景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/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37550216-8DF9-8442-8A08-453945C70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50" y="2920383"/>
            <a:ext cx="4945479" cy="331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1">
            <a:extLst>
              <a:ext uri="{FF2B5EF4-FFF2-40B4-BE49-F238E27FC236}">
                <a16:creationId xmlns:a16="http://schemas.microsoft.com/office/drawing/2014/main" id="{BEDEB25B-204C-8D49-B342-6A376EE03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8" y="1098042"/>
            <a:ext cx="4534662" cy="45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音普1">
            <a:extLst>
              <a:ext uri="{FF2B5EF4-FFF2-40B4-BE49-F238E27FC236}">
                <a16:creationId xmlns:a16="http://schemas.microsoft.com/office/drawing/2014/main" id="{47E53A50-4C10-2C4B-9A8E-71D1752682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4959685" y="397954"/>
            <a:ext cx="6620277" cy="912834"/>
          </a:xfrm>
          <a:prstGeom prst="rect">
            <a:avLst/>
          </a:prstGeom>
        </p:spPr>
      </p:pic>
      <p:pic>
        <p:nvPicPr>
          <p:cNvPr id="8" name="音符1">
            <a:extLst>
              <a:ext uri="{FF2B5EF4-FFF2-40B4-BE49-F238E27FC236}">
                <a16:creationId xmlns:a16="http://schemas.microsoft.com/office/drawing/2014/main" id="{C391FCCD-8CEC-1344-8BA5-24C5E2EB8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4322" t="43951" r="59333" b="47901"/>
          <a:stretch/>
        </p:blipFill>
        <p:spPr>
          <a:xfrm>
            <a:off x="5097653" y="234360"/>
            <a:ext cx="859638" cy="1098042"/>
          </a:xfrm>
          <a:prstGeom prst="rect">
            <a:avLst/>
          </a:prstGeom>
        </p:spPr>
      </p:pic>
      <p:sp>
        <p:nvSpPr>
          <p:cNvPr id="9" name="歌词1">
            <a:extLst>
              <a:ext uri="{FF2B5EF4-FFF2-40B4-BE49-F238E27FC236}">
                <a16:creationId xmlns:a16="http://schemas.microsoft.com/office/drawing/2014/main" id="{1107FA5D-1B8D-C640-BBB0-94A0601D6B57}"/>
              </a:ext>
            </a:extLst>
          </p:cNvPr>
          <p:cNvSpPr/>
          <p:nvPr/>
        </p:nvSpPr>
        <p:spPr>
          <a:xfrm>
            <a:off x="5676644" y="503294"/>
            <a:ext cx="6312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I’m pretending not to see them</a:t>
            </a:r>
          </a:p>
        </p:txBody>
      </p:sp>
      <p:pic>
        <p:nvPicPr>
          <p:cNvPr id="10" name="音普2">
            <a:extLst>
              <a:ext uri="{FF2B5EF4-FFF2-40B4-BE49-F238E27FC236}">
                <a16:creationId xmlns:a16="http://schemas.microsoft.com/office/drawing/2014/main" id="{71341229-08C6-8D4D-ACA9-3745A773F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545"/>
          <a:stretch/>
        </p:blipFill>
        <p:spPr>
          <a:xfrm>
            <a:off x="5732453" y="1664453"/>
            <a:ext cx="5203771" cy="912834"/>
          </a:xfrm>
          <a:prstGeom prst="rect">
            <a:avLst/>
          </a:prstGeom>
        </p:spPr>
      </p:pic>
      <p:pic>
        <p:nvPicPr>
          <p:cNvPr id="11" name="音符2">
            <a:extLst>
              <a:ext uri="{FF2B5EF4-FFF2-40B4-BE49-F238E27FC236}">
                <a16:creationId xmlns:a16="http://schemas.microsoft.com/office/drawing/2014/main" id="{29254FA5-844D-0F47-A1D0-C2DAB1879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703" t="43951" r="67727" b="47901"/>
          <a:stretch/>
        </p:blipFill>
        <p:spPr>
          <a:xfrm>
            <a:off x="5471932" y="1489915"/>
            <a:ext cx="1123359" cy="1202656"/>
          </a:xfrm>
          <a:prstGeom prst="rect">
            <a:avLst/>
          </a:prstGeom>
        </p:spPr>
      </p:pic>
      <p:sp>
        <p:nvSpPr>
          <p:cNvPr id="12" name="歌词2">
            <a:extLst>
              <a:ext uri="{FF2B5EF4-FFF2-40B4-BE49-F238E27FC236}">
                <a16:creationId xmlns:a16="http://schemas.microsoft.com/office/drawing/2014/main" id="{795A516F-1535-9A42-A085-5E65636198CC}"/>
              </a:ext>
            </a:extLst>
          </p:cNvPr>
          <p:cNvSpPr/>
          <p:nvPr/>
        </p:nvSpPr>
        <p:spPr>
          <a:xfrm>
            <a:off x="6232651" y="1780546"/>
            <a:ext cx="4837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D4F51"/>
                </a:solidFill>
                <a:latin typeface="Chalkboard" panose="03050602040202020205" pitchFamily="66" charset="0"/>
              </a:rPr>
              <a:t>Instead I pour the milk</a:t>
            </a:r>
          </a:p>
        </p:txBody>
      </p:sp>
    </p:spTree>
    <p:extLst>
      <p:ext uri="{BB962C8B-B14F-4D97-AF65-F5344CB8AC3E}">
        <p14:creationId xmlns:p14="http://schemas.microsoft.com/office/powerpoint/2010/main" val="9297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0">
        <p:split orient="vert"/>
      </p:transition>
    </mc:Choice>
    <mc:Fallback xmlns="">
      <p:transition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410</Words>
  <Application>Microsoft Macintosh PowerPoint</Application>
  <PresentationFormat>宽屏</PresentationFormat>
  <Paragraphs>85</Paragraphs>
  <Slides>19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等线</vt:lpstr>
      <vt:lpstr>等线 Light</vt:lpstr>
      <vt:lpstr>SimHei</vt:lpstr>
      <vt:lpstr>Arial</vt:lpstr>
      <vt:lpstr>Chalkboard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1148439866@qq.com</dc:creator>
  <cp:lastModifiedBy>1148439866@qq.com</cp:lastModifiedBy>
  <cp:revision>158</cp:revision>
  <dcterms:created xsi:type="dcterms:W3CDTF">2019-06-07T03:56:48Z</dcterms:created>
  <dcterms:modified xsi:type="dcterms:W3CDTF">2019-06-13T09:31:12Z</dcterms:modified>
</cp:coreProperties>
</file>