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emf" ContentType="image/x-emf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</p:sldMasterIdLst>
  <p:notesMasterIdLst>
    <p:notesMasterId r:id="rId7"/>
  </p:notesMasterIdLst>
  <p:sldIdLst>
    <p:sldId id="256" r:id="rId5"/>
    <p:sldId id="271" r:id="rId6"/>
    <p:sldId id="269" r:id="rId8"/>
    <p:sldId id="257" r:id="rId9"/>
    <p:sldId id="280" r:id="rId10"/>
    <p:sldId id="319" r:id="rId11"/>
    <p:sldId id="266" r:id="rId12"/>
    <p:sldId id="272" r:id="rId13"/>
    <p:sldId id="321" r:id="rId14"/>
    <p:sldId id="362" r:id="rId15"/>
    <p:sldId id="293" r:id="rId16"/>
    <p:sldId id="322" r:id="rId17"/>
    <p:sldId id="291" r:id="rId18"/>
    <p:sldId id="273" r:id="rId19"/>
    <p:sldId id="274" r:id="rId20"/>
    <p:sldId id="324" r:id="rId21"/>
    <p:sldId id="320" r:id="rId22"/>
    <p:sldId id="359" r:id="rId23"/>
    <p:sldId id="325" r:id="rId24"/>
    <p:sldId id="361" r:id="rId25"/>
    <p:sldId id="330" r:id="rId26"/>
    <p:sldId id="331" r:id="rId27"/>
    <p:sldId id="365" r:id="rId28"/>
    <p:sldId id="334" r:id="rId29"/>
    <p:sldId id="335" r:id="rId30"/>
    <p:sldId id="336" r:id="rId31"/>
    <p:sldId id="337" r:id="rId32"/>
    <p:sldId id="326" r:id="rId33"/>
    <p:sldId id="283" r:id="rId34"/>
    <p:sldId id="339" r:id="rId35"/>
    <p:sldId id="389" r:id="rId36"/>
    <p:sldId id="360" r:id="rId37"/>
    <p:sldId id="342" r:id="rId38"/>
    <p:sldId id="343" r:id="rId39"/>
    <p:sldId id="344" r:id="rId40"/>
    <p:sldId id="262" r:id="rId41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4AA9F2"/>
    <a:srgbClr val="0099FF"/>
    <a:srgbClr val="00A0E9"/>
    <a:srgbClr val="327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-384" y="-102"/>
      </p:cViewPr>
      <p:guideLst>
        <p:guide orient="horz" pos="2191"/>
        <p:guide pos="3902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CE4132-002A-4445-83C7-31E0DABF75E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CE4132-002A-4445-83C7-31E0DABF75E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CE4132-002A-4445-83C7-31E0DABF75E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CE4132-002A-4445-83C7-31E0DABF75E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CE4132-002A-4445-83C7-31E0DABF75E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CE4132-002A-4445-83C7-31E0DABF75E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5" y="273052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CE4132-002A-4445-83C7-31E0DABF75E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CE4132-002A-4445-83C7-31E0DABF75E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CE4132-002A-4445-83C7-31E0DABF75E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CE4132-002A-4445-83C7-31E0DABF75E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5" y="273052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CE4132-002A-4445-83C7-31E0DABF75E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CE4132-002A-4445-83C7-31E0DABF75E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4" Type="http://schemas.openxmlformats.org/officeDocument/2006/relationships/image" Target="../media/image2.pn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椭圆 13"/>
          <p:cNvSpPr>
            <a:spLocks noChangeArrowheads="1"/>
          </p:cNvSpPr>
          <p:nvPr/>
        </p:nvSpPr>
        <p:spPr bwMode="auto">
          <a:xfrm>
            <a:off x="601663" y="-1468437"/>
            <a:ext cx="11218863" cy="11218863"/>
          </a:xfrm>
          <a:prstGeom prst="ellipse">
            <a:avLst/>
          </a:prstGeom>
          <a:solidFill>
            <a:schemeClr val="bg1"/>
          </a:solidFill>
          <a:ln w="12700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9CE4132-002A-4445-83C7-31E0DABF75E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32" name="日期占位符 3"/>
          <p:cNvSpPr>
            <a:spLocks noChangeArrowheads="1"/>
          </p:cNvSpPr>
          <p:nvPr/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756E048-F1AE-4BAF-9674-0A3A30478726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033" name="灯片编号占位符 5"/>
          <p:cNvSpPr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rPr>
            </a:fld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pic>
        <p:nvPicPr>
          <p:cNvPr id="1034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188" y="4489450"/>
            <a:ext cx="1216025" cy="1730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5" name="矩形 9"/>
          <p:cNvSpPr>
            <a:spLocks noChangeArrowheads="1"/>
          </p:cNvSpPr>
          <p:nvPr/>
        </p:nvSpPr>
        <p:spPr bwMode="auto">
          <a:xfrm>
            <a:off x="0" y="9525"/>
            <a:ext cx="12192000" cy="711200"/>
          </a:xfrm>
          <a:prstGeom prst="rect">
            <a:avLst/>
          </a:prstGeom>
          <a:solidFill>
            <a:srgbClr val="E1002A"/>
          </a:solidFill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 useBgFill="1">
        <p:nvSpPr>
          <p:cNvPr id="1036" name="矩形 10"/>
          <p:cNvSpPr>
            <a:spLocks noChangeArrowheads="1"/>
          </p:cNvSpPr>
          <p:nvPr/>
        </p:nvSpPr>
        <p:spPr bwMode="auto">
          <a:xfrm>
            <a:off x="0" y="6146800"/>
            <a:ext cx="12192000" cy="711200"/>
          </a:xfrm>
          <a:prstGeom prst="rect">
            <a:avLst/>
          </a:prstGeom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037" name="文本框 11"/>
          <p:cNvSpPr>
            <a:spLocks noChangeArrowheads="1"/>
          </p:cNvSpPr>
          <p:nvPr/>
        </p:nvSpPr>
        <p:spPr bwMode="auto">
          <a:xfrm>
            <a:off x="9210675" y="6184900"/>
            <a:ext cx="30924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卡通简体" pitchFamily="2" charset="-122"/>
              <a:ea typeface="方正卡通简体" pitchFamily="2" charset="-122"/>
              <a:cs typeface="+mn-cs"/>
              <a:sym typeface="方正卡通简体" pitchFamily="2" charset="-122"/>
            </a:endParaRPr>
          </a:p>
        </p:txBody>
      </p:sp>
      <p:pic>
        <p:nvPicPr>
          <p:cNvPr id="1038" name="图片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5563" y="-517525"/>
            <a:ext cx="1920875" cy="2730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椭圆 13"/>
          <p:cNvSpPr>
            <a:spLocks noChangeArrowheads="1"/>
          </p:cNvSpPr>
          <p:nvPr/>
        </p:nvSpPr>
        <p:spPr bwMode="auto">
          <a:xfrm>
            <a:off x="601663" y="-1468437"/>
            <a:ext cx="11218863" cy="11218863"/>
          </a:xfrm>
          <a:prstGeom prst="ellipse">
            <a:avLst/>
          </a:prstGeom>
          <a:solidFill>
            <a:schemeClr val="bg1"/>
          </a:solidFill>
          <a:ln w="12700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3075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6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EA0D93F-44C7-4F18-A380-D1C3D98FA416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080" name="日期占位符 3"/>
          <p:cNvSpPr>
            <a:spLocks noChangeArrowheads="1"/>
          </p:cNvSpPr>
          <p:nvPr/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B0201EF-9161-478A-9EDB-28C450D628CE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3081" name="灯片编号占位符 5"/>
          <p:cNvSpPr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rPr>
            </a:fld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pic>
        <p:nvPicPr>
          <p:cNvPr id="3082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188" y="4489450"/>
            <a:ext cx="1216025" cy="1730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3" name="矩形 9"/>
          <p:cNvSpPr>
            <a:spLocks noChangeArrowheads="1"/>
          </p:cNvSpPr>
          <p:nvPr/>
        </p:nvSpPr>
        <p:spPr bwMode="auto">
          <a:xfrm>
            <a:off x="0" y="9525"/>
            <a:ext cx="12192000" cy="711200"/>
          </a:xfrm>
          <a:prstGeom prst="rect">
            <a:avLst/>
          </a:prstGeom>
          <a:solidFill>
            <a:srgbClr val="E1002A"/>
          </a:solidFill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 useBgFill="1">
        <p:nvSpPr>
          <p:cNvPr id="3084" name="矩形 10"/>
          <p:cNvSpPr>
            <a:spLocks noChangeArrowheads="1"/>
          </p:cNvSpPr>
          <p:nvPr/>
        </p:nvSpPr>
        <p:spPr bwMode="auto">
          <a:xfrm>
            <a:off x="0" y="6146800"/>
            <a:ext cx="12192000" cy="711200"/>
          </a:xfrm>
          <a:prstGeom prst="rect">
            <a:avLst/>
          </a:prstGeom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3085" name="文本框 11"/>
          <p:cNvSpPr>
            <a:spLocks noChangeArrowheads="1"/>
          </p:cNvSpPr>
          <p:nvPr/>
        </p:nvSpPr>
        <p:spPr bwMode="auto">
          <a:xfrm>
            <a:off x="9210675" y="6184900"/>
            <a:ext cx="30924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卡通简体" pitchFamily="2" charset="-122"/>
              <a:ea typeface="方正卡通简体" pitchFamily="2" charset="-122"/>
              <a:cs typeface="+mn-cs"/>
              <a:sym typeface="方正卡通简体" pitchFamily="2" charset="-122"/>
            </a:endParaRPr>
          </a:p>
        </p:txBody>
      </p:sp>
      <p:pic>
        <p:nvPicPr>
          <p:cNvPr id="3086" name="图片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5563" y="-517525"/>
            <a:ext cx="1920875" cy="2730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7.jpeg"/><Relationship Id="rId3" Type="http://schemas.openxmlformats.org/officeDocument/2006/relationships/image" Target="../media/image3.emf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emf"/><Relationship Id="rId1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44.jpeg"/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.emf"/><Relationship Id="rId1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3.emf"/><Relationship Id="rId3" Type="http://schemas.openxmlformats.org/officeDocument/2006/relationships/image" Target="../media/image5.emf"/><Relationship Id="rId2" Type="http://schemas.openxmlformats.org/officeDocument/2006/relationships/image" Target="../media/image20.emf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microsoft.com/office/2007/relationships/hdphoto" Target="../media/image49.wdp"/><Relationship Id="rId4" Type="http://schemas.openxmlformats.org/officeDocument/2006/relationships/image" Target="../media/image48.png"/><Relationship Id="rId3" Type="http://schemas.openxmlformats.org/officeDocument/2006/relationships/image" Target="../media/image5.emf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.emf"/><Relationship Id="rId2" Type="http://schemas.openxmlformats.org/officeDocument/2006/relationships/image" Target="../media/image28.emf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54.jpeg"/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56.png"/><Relationship Id="rId3" Type="http://schemas.openxmlformats.org/officeDocument/2006/relationships/image" Target="../media/image55.wdp"/><Relationship Id="rId2" Type="http://schemas.openxmlformats.org/officeDocument/2006/relationships/image" Target="../media/image53.emf"/><Relationship Id="rId1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.emf"/><Relationship Id="rId2" Type="http://schemas.microsoft.com/office/2007/relationships/hdphoto" Target="../media/image19.wdp"/><Relationship Id="rId1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3.emf"/><Relationship Id="rId4" Type="http://schemas.openxmlformats.org/officeDocument/2006/relationships/image" Target="../media/image22.jpeg"/><Relationship Id="rId3" Type="http://schemas.openxmlformats.org/officeDocument/2006/relationships/image" Target="../media/image5.emf"/><Relationship Id="rId2" Type="http://schemas.openxmlformats.org/officeDocument/2006/relationships/image" Target="../media/image21.png"/><Relationship Id="rId1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.emf"/><Relationship Id="rId1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.jpeg"/><Relationship Id="rId2" Type="http://schemas.openxmlformats.org/officeDocument/2006/relationships/image" Target="../media/image5.emf"/><Relationship Id="rId1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58.jpeg"/><Relationship Id="rId1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3.jpeg"/><Relationship Id="rId1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microsoft.com/office/2007/relationships/hdphoto" Target="../media/image47.wdp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8.em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emf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.emf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openxmlformats.org/officeDocument/2006/relationships/image" Target="../media/image22.jpeg"/><Relationship Id="rId3" Type="http://schemas.openxmlformats.org/officeDocument/2006/relationships/image" Target="../media/image5.emf"/><Relationship Id="rId2" Type="http://schemas.openxmlformats.org/officeDocument/2006/relationships/image" Target="../media/image21.png"/><Relationship Id="rId1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openxmlformats.org/officeDocument/2006/relationships/image" Target="../media/image5.emf"/><Relationship Id="rId2" Type="http://schemas.microsoft.com/office/2007/relationships/hdphoto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8.emf"/><Relationship Id="rId2" Type="http://schemas.openxmlformats.org/officeDocument/2006/relationships/image" Target="../media/image5.emf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2178" y="1935163"/>
            <a:ext cx="4297362" cy="46688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4807584" y="520700"/>
            <a:ext cx="6219266" cy="4849588"/>
            <a:chOff x="7595" y="-151"/>
            <a:chExt cx="10716" cy="8090"/>
          </a:xfrm>
        </p:grpSpPr>
        <p:grpSp>
          <p:nvGrpSpPr>
            <p:cNvPr id="16389" name="Group 6"/>
            <p:cNvGrpSpPr/>
            <p:nvPr/>
          </p:nvGrpSpPr>
          <p:grpSpPr>
            <a:xfrm rot="0">
              <a:off x="7595" y="-151"/>
              <a:ext cx="10479" cy="7646"/>
              <a:chOff x="-293939" y="-214650"/>
              <a:chExt cx="6655631" cy="4856866"/>
            </a:xfrm>
          </p:grpSpPr>
          <p:sp>
            <p:nvSpPr>
              <p:cNvPr id="16391" name="椭圆 14"/>
              <p:cNvSpPr/>
              <p:nvPr/>
            </p:nvSpPr>
            <p:spPr>
              <a:xfrm>
                <a:off x="-293939" y="-214650"/>
                <a:ext cx="6655631" cy="4856866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zh-CN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6392" name="等腰三角形 15"/>
              <p:cNvSpPr/>
              <p:nvPr/>
            </p:nvSpPr>
            <p:spPr>
              <a:xfrm rot="-7681849">
                <a:off x="-50800" y="2957942"/>
                <a:ext cx="803563" cy="70196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lstStyle/>
              <a:p>
                <a:pPr algn="ctr"/>
                <a:endParaRPr lang="zh-CN" altLang="zh-CN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772" y="1979"/>
              <a:ext cx="10539" cy="5960"/>
              <a:chOff x="7772" y="1979"/>
              <a:chExt cx="10539" cy="5960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8264" y="1979"/>
                <a:ext cx="10047" cy="2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4800" b="1">
                    <a:solidFill>
                      <a:srgbClr val="002060"/>
                    </a:solidFill>
                  </a:rPr>
                  <a:t>Season In The Sun</a:t>
                </a:r>
                <a:endParaRPr lang="en-US" altLang="zh-CN" sz="4400" b="1" i="1"/>
              </a:p>
              <a:p>
                <a:r>
                  <a:rPr lang="en-US" altLang="zh-CN" sz="4000" b="1" i="1">
                    <a:solidFill>
                      <a:srgbClr val="002060"/>
                    </a:solidFill>
                  </a:rPr>
                  <a:t>-- </a:t>
                </a:r>
                <a:r>
                  <a:rPr lang="en-US" altLang="zh-CN" sz="4000" b="1">
                    <a:solidFill>
                      <a:srgbClr val="002060"/>
                    </a:solidFill>
                  </a:rPr>
                  <a:t>Past Simple Tense</a:t>
                </a:r>
                <a:endParaRPr lang="en-US" altLang="zh-CN" sz="40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7772" y="4706"/>
                <a:ext cx="9570" cy="3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000" b="1">
                    <a:latin typeface="+mn-ea"/>
                    <a:ea typeface="+mn-ea"/>
                    <a:cs typeface="+mn-ea"/>
                    <a:sym typeface="+mn-ea"/>
                  </a:rPr>
                  <a:t>    </a:t>
                </a:r>
                <a:r>
                  <a:rPr lang="zh-CN" altLang="en-US" sz="2000" b="1">
                    <a:latin typeface="+mn-ea"/>
                    <a:ea typeface="+mn-ea"/>
                    <a:cs typeface="+mn-ea"/>
                    <a:sym typeface="+mn-ea"/>
                  </a:rPr>
                  <a:t>  华南师范大学外国语言文化学院 黄 雯</a:t>
                </a:r>
                <a:endParaRPr lang="zh-CN" altLang="en-US" sz="2000" b="1">
                  <a:latin typeface="+mn-ea"/>
                  <a:ea typeface="+mn-ea"/>
                  <a:cs typeface="+mn-ea"/>
                  <a:sym typeface="+mn-ea"/>
                </a:endParaRPr>
              </a:p>
              <a:p>
                <a:pPr algn="ctr"/>
                <a:r>
                  <a:rPr lang="zh-CN" altLang="en-US" sz="2000" b="1">
                    <a:latin typeface="+mn-ea"/>
                    <a:ea typeface="+mn-ea"/>
                    <a:cs typeface="+mn-ea"/>
                    <a:sym typeface="+mn-ea"/>
                  </a:rPr>
                  <a:t>         广东省河源市第二中学  曾惠娜</a:t>
                </a:r>
                <a:endParaRPr lang="zh-CN" altLang="en-US" sz="2000" b="1">
                  <a:latin typeface="+mn-ea"/>
                  <a:ea typeface="+mn-ea"/>
                  <a:cs typeface="+mn-ea"/>
                  <a:sym typeface="+mn-ea"/>
                </a:endParaRPr>
              </a:p>
              <a:p>
                <a:pPr algn="ctr"/>
                <a:endParaRPr lang="zh-CN" altLang="en-US" sz="2000" b="1">
                  <a:latin typeface="+mn-ea"/>
                  <a:ea typeface="+mn-ea"/>
                  <a:cs typeface="+mn-ea"/>
                  <a:sym typeface="+mn-ea"/>
                </a:endParaRPr>
              </a:p>
              <a:p>
                <a:pPr algn="ctr"/>
                <a:r>
                  <a:rPr lang="zh-CN" altLang="en-US" sz="2000" b="1">
                    <a:latin typeface="+mn-ea"/>
                    <a:ea typeface="+mn-ea"/>
                    <a:cs typeface="+mn-ea"/>
                    <a:sym typeface="+mn-ea"/>
                  </a:rPr>
                  <a:t>   </a:t>
                </a:r>
                <a:endParaRPr lang="zh-CN" altLang="en-US" sz="2000" b="1">
                  <a:latin typeface="+mn-ea"/>
                  <a:ea typeface="+mn-ea"/>
                  <a:cs typeface="+mn-ea"/>
                  <a:sym typeface="+mn-ea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+mn-ea"/>
                  <a:ea typeface="+mn-ea"/>
                  <a:cs typeface="+mn-ea"/>
                </a:endParaRPr>
              </a:p>
              <a:p>
                <a:pPr algn="l"/>
                <a:r>
                  <a:rPr lang="zh-CN" altLang="en-US" sz="2000" b="1">
                    <a:solidFill>
                      <a:schemeClr val="tx1"/>
                    </a:solidFill>
                    <a:latin typeface="+mn-ea"/>
                    <a:ea typeface="+mn-ea"/>
                    <a:cs typeface="+mn-ea"/>
                  </a:rPr>
                  <a:t>       </a:t>
                </a:r>
                <a:endParaRPr lang="zh-CN" altLang="en-US" sz="2000" b="1">
                  <a:solidFill>
                    <a:schemeClr val="tx1"/>
                  </a:solidFill>
                  <a:latin typeface="+mn-ea"/>
                  <a:ea typeface="+mn-ea"/>
                  <a:cs typeface="+mn-ea"/>
                </a:endParaRPr>
              </a:p>
            </p:txBody>
          </p:sp>
        </p:grpSp>
      </p:grpSp>
      <p:pic>
        <p:nvPicPr>
          <p:cNvPr id="4" name="season in the su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8360" y="6159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2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文本框 1"/>
          <p:cNvSpPr txBox="1"/>
          <p:nvPr/>
        </p:nvSpPr>
        <p:spPr>
          <a:xfrm>
            <a:off x="3771900" y="1831975"/>
            <a:ext cx="42735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36866" name="图片 3" descr="doraemon-background-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1148617" y="1572553"/>
            <a:ext cx="4995545" cy="2809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868" name="圆角矩形 8"/>
          <p:cNvSpPr/>
          <p:nvPr/>
        </p:nvSpPr>
        <p:spPr>
          <a:xfrm>
            <a:off x="1593215" y="4652010"/>
            <a:ext cx="4551045" cy="476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joy</a:t>
            </a:r>
            <a:r>
              <a:rPr lang="zh-CN" altLang="en-US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，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 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fun.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37892" name="圆角矩形 5"/>
          <p:cNvSpPr/>
          <p:nvPr/>
        </p:nvSpPr>
        <p:spPr>
          <a:xfrm>
            <a:off x="6685915" y="5128260"/>
            <a:ext cx="4706620" cy="543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</a:t>
            </a:r>
            <a:r>
              <a:rPr lang="zh-CN" altLang="en-US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e </a:t>
            </a:r>
            <a:r>
              <a:rPr lang="zh-CN" altLang="en-US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zh-CN" altLang="en-US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seasons in the sun</a:t>
            </a:r>
            <a:r>
              <a:rPr lang="zh-CN" altLang="en-US" sz="2800" b="1" dirty="0">
                <a:solidFill>
                  <a:schemeClr val="tx1"/>
                </a:solidFill>
                <a:latin typeface="Adobe 黑体 Std R" panose="020B0400000000000000" pitchFamily="2" charset="-122"/>
                <a:ea typeface="Adobe 黑体 Std R" panose="020B0400000000000000" pitchFamily="2" charset="-122"/>
                <a:sym typeface="Adobe 黑体 Std R" panose="020B0400000000000000" pitchFamily="2" charset="-122"/>
              </a:rPr>
              <a:t>.</a:t>
            </a:r>
            <a:endParaRPr lang="zh-CN" altLang="en-US" sz="2800" b="1" dirty="0">
              <a:solidFill>
                <a:schemeClr val="tx1"/>
              </a:solidFill>
              <a:latin typeface="Adobe 黑体 Std R" panose="020B0400000000000000" pitchFamily="2" charset="-122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2" name="图片 1" descr="pdboXfT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6685915" y="2200275"/>
            <a:ext cx="4767580" cy="2682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ldLvl="0" animBg="1"/>
      <p:bldP spid="3789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图片 3" descr="5d16de0e75c54b8a418767a23b58a7eacae81bc0_h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0370" y="2490470"/>
            <a:ext cx="3972560" cy="22345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6868" name="圆角矩形 8"/>
          <p:cNvSpPr/>
          <p:nvPr/>
        </p:nvSpPr>
        <p:spPr>
          <a:xfrm>
            <a:off x="1223010" y="4499610"/>
            <a:ext cx="5213985" cy="6934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But the hills that we </a:t>
            </a:r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climbed</a:t>
            </a:r>
            <a:endParaRPr lang="en-US" altLang="zh-CN" sz="2800" b="1" dirty="0">
              <a:solidFill>
                <a:srgbClr val="FF0000"/>
              </a:solidFill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2" name="圆角矩形 8"/>
          <p:cNvSpPr/>
          <p:nvPr/>
        </p:nvSpPr>
        <p:spPr>
          <a:xfrm>
            <a:off x="5918835" y="5363845"/>
            <a:ext cx="5257800" cy="5816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were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just seasons out of time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3" name="图片 2" descr="8OamoIWfC9zmhwhh1PPaBcDoQa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80" y="1536700"/>
            <a:ext cx="5005070" cy="28155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7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1" bldLvl="0" animBg="1"/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sayang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674370" y="578485"/>
            <a:ext cx="7475220" cy="41376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39941" name="Group 2"/>
          <p:cNvGrpSpPr/>
          <p:nvPr/>
        </p:nvGrpSpPr>
        <p:grpSpPr>
          <a:xfrm>
            <a:off x="674370" y="4716145"/>
            <a:ext cx="7829550" cy="1601470"/>
            <a:chOff x="478694" y="151453"/>
            <a:chExt cx="7803084" cy="1854672"/>
          </a:xfrm>
        </p:grpSpPr>
        <p:sp>
          <p:nvSpPr>
            <p:cNvPr id="39943" name="圆角矩形 5"/>
            <p:cNvSpPr/>
            <p:nvPr/>
          </p:nvSpPr>
          <p:spPr>
            <a:xfrm>
              <a:off x="1101595" y="786828"/>
              <a:ext cx="7180183" cy="8789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txBody>
            <a:bodyPr anchor="ctr"/>
            <a:lstStyle/>
            <a:p>
              <a:pPr algn="ctr"/>
              <a:r>
                <a:rPr lang="zh-CN" altLang="en-US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Goodbye papa please pray for me.</a:t>
              </a:r>
              <a:endParaRPr lang="zh-CN" altLang="en-US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39944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694" y="151453"/>
              <a:ext cx="1499230" cy="185467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9942" name="图片 3" descr="u=1300733538,2278860432&amp;fm=26&amp;gp=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76371">
            <a:off x="8745220" y="1802765"/>
            <a:ext cx="1957705" cy="21659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8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图片 4" descr="timg (6)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1748155" y="1917065"/>
            <a:ext cx="5861685" cy="3023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967" name="圆角矩形 5"/>
          <p:cNvSpPr/>
          <p:nvPr/>
        </p:nvSpPr>
        <p:spPr>
          <a:xfrm>
            <a:off x="1461771" y="5341815"/>
            <a:ext cx="6435382" cy="5820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anchor="ctr"/>
          <a:lstStyle/>
          <a:p>
            <a:pPr algn="ctr"/>
            <a:r>
              <a:rPr lang="zh-CN" altLang="en-US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I </a:t>
            </a:r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was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</a:t>
            </a:r>
            <a:r>
              <a:rPr lang="zh-CN" altLang="en-US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the black sheep of the family</a:t>
            </a:r>
            <a:r>
              <a:rPr lang="zh-CN" altLang="en-US" sz="20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.</a:t>
            </a:r>
            <a:endParaRPr lang="zh-CN" altLang="en-US" sz="20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1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3"/>
          <p:cNvSpPr>
            <a:spLocks noChangeAspect="1" noTextEdit="1"/>
          </p:cNvSpPr>
          <p:nvPr/>
        </p:nvSpPr>
        <p:spPr>
          <a:xfrm>
            <a:off x="9215438" y="6719888"/>
            <a:ext cx="9358312" cy="606901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41987" name="图片 4" descr="timg (8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4085" y="1286510"/>
            <a:ext cx="5889625" cy="3310890"/>
          </a:xfrm>
          <a:prstGeom prst="rect">
            <a:avLst/>
          </a:prstGeom>
          <a:ln w="127000" cap="rnd">
            <a:solidFill>
              <a:srgbClr val="00206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41988" name="Group 6"/>
          <p:cNvGrpSpPr/>
          <p:nvPr/>
        </p:nvGrpSpPr>
        <p:grpSpPr>
          <a:xfrm>
            <a:off x="801370" y="4773295"/>
            <a:ext cx="10325735" cy="1451610"/>
            <a:chOff x="0" y="-131048"/>
            <a:chExt cx="10269378" cy="1711867"/>
          </a:xfrm>
        </p:grpSpPr>
        <p:sp>
          <p:nvSpPr>
            <p:cNvPr id="41989" name="圆角矩形 8"/>
            <p:cNvSpPr/>
            <p:nvPr/>
          </p:nvSpPr>
          <p:spPr>
            <a:xfrm>
              <a:off x="1537359" y="286960"/>
              <a:ext cx="8732019" cy="77961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2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</a:t>
              </a:r>
              <a:r>
                <a:rPr lang="en-US" altLang="zh-CN" sz="36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    Y</a:t>
              </a:r>
              <a:r>
                <a:rPr lang="en-US" altLang="zh-CN" sz="32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ou </a:t>
              </a:r>
              <a:r>
                <a:rPr lang="en-US" altLang="zh-CN" sz="3200" b="1" dirty="0">
                  <a:solidFill>
                    <a:srgbClr val="FF0000"/>
                  </a:solidFill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tried</a:t>
              </a:r>
              <a:r>
                <a:rPr lang="en-US" altLang="zh-CN" sz="32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to teach me </a:t>
              </a:r>
              <a:r>
                <a:rPr lang="en-US" altLang="zh-CN" sz="32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right </a:t>
              </a:r>
              <a:r>
                <a:rPr lang="en-US" altLang="zh-CN" sz="32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from wrong</a:t>
              </a:r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41990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31048"/>
              <a:ext cx="2018427" cy="171186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8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圆角矩形 8"/>
          <p:cNvSpPr/>
          <p:nvPr/>
        </p:nvSpPr>
        <p:spPr>
          <a:xfrm>
            <a:off x="1599565" y="5225415"/>
            <a:ext cx="5475605" cy="77724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54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en-US" altLang="zh-CN" sz="24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Wonder how I got along.</a:t>
            </a:r>
            <a:r>
              <a:rPr lang="en-US" altLang="zh-CN" sz="32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</a:t>
            </a:r>
            <a:endParaRPr lang="en-US" altLang="zh-CN" sz="32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43011" name="圆角矩形 8"/>
          <p:cNvSpPr/>
          <p:nvPr/>
        </p:nvSpPr>
        <p:spPr>
          <a:xfrm>
            <a:off x="1599565" y="5224780"/>
            <a:ext cx="4812665" cy="7778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Too much wine 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  <a:p>
            <a:pPr algn="ctr"/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and too much song. 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2" name="图片 1" descr="c91687c9-f2f2-4fa0-b43f-4c9649c60b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170" y="425450"/>
            <a:ext cx="5686425" cy="28435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 descr="Doraemon-Turkiye-Doraemonun-Dunyasi-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4670" y="426085"/>
            <a:ext cx="4119245" cy="28428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32" y="4215863"/>
            <a:ext cx="2160505" cy="227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59a654ee5d9c6e111c7bcaf5a8b56ae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440" y="3633470"/>
            <a:ext cx="4308475" cy="24853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9" name="图片 4" descr="timg (1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0" y="1078865"/>
            <a:ext cx="5601970" cy="31369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ldLvl="0" animBg="1"/>
      <p:bldP spid="43011" grpId="1" bldLvl="0" animBg="1"/>
      <p:bldP spid="4506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0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86635" y="786765"/>
            <a:ext cx="6802755" cy="3827145"/>
          </a:xfrm>
          <a:prstGeom prst="rect">
            <a:avLst/>
          </a:prstGeom>
          <a:ln w="1905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31747" name="Group 6"/>
          <p:cNvGrpSpPr/>
          <p:nvPr/>
        </p:nvGrpSpPr>
        <p:grpSpPr>
          <a:xfrm>
            <a:off x="998955" y="5022850"/>
            <a:ext cx="7122352" cy="1029141"/>
            <a:chOff x="417064" y="-274360"/>
            <a:chExt cx="8030160" cy="1529218"/>
          </a:xfrm>
        </p:grpSpPr>
        <p:sp>
          <p:nvSpPr>
            <p:cNvPr id="31749" name="圆角矩形 8"/>
            <p:cNvSpPr/>
            <p:nvPr/>
          </p:nvSpPr>
          <p:spPr>
            <a:xfrm>
              <a:off x="1499058" y="261945"/>
              <a:ext cx="6948166" cy="99291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 </a:t>
              </a:r>
              <a:r>
                <a:rPr lang="en-US" altLang="zh-CN" sz="32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Goodbye </a:t>
              </a:r>
              <a:r>
                <a:rPr lang="en-US" altLang="zh-CN" sz="32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papa, it's </a:t>
              </a:r>
              <a:r>
                <a:rPr lang="en-US" altLang="zh-CN" sz="32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hard</a:t>
              </a:r>
              <a:r>
                <a:rPr lang="en-US" altLang="zh-CN" sz="36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</a:t>
              </a:r>
              <a:r>
                <a:rPr lang="en-US" altLang="zh-CN" sz="32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to</a:t>
              </a:r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</a:t>
              </a:r>
              <a:r>
                <a:rPr lang="en-US" altLang="zh-CN" sz="32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die</a:t>
              </a:r>
              <a:endParaRPr lang="en-US" altLang="zh-CN" sz="32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31750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064" y="-274360"/>
              <a:ext cx="1601519" cy="152856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2" descr="bird-982861_960_720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7825" y="302895"/>
            <a:ext cx="2670175" cy="1646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925" y="932180"/>
            <a:ext cx="2291080" cy="33553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52" name="Group 6"/>
          <p:cNvGrpSpPr/>
          <p:nvPr/>
        </p:nvGrpSpPr>
        <p:grpSpPr>
          <a:xfrm>
            <a:off x="568325" y="4434840"/>
            <a:ext cx="5377180" cy="1250950"/>
            <a:chOff x="0" y="0"/>
            <a:chExt cx="7125442" cy="1580819"/>
          </a:xfrm>
        </p:grpSpPr>
        <p:sp>
          <p:nvSpPr>
            <p:cNvPr id="27657" name="圆角矩形 8"/>
            <p:cNvSpPr/>
            <p:nvPr/>
          </p:nvSpPr>
          <p:spPr>
            <a:xfrm>
              <a:off x="1000051" y="159987"/>
              <a:ext cx="6125391" cy="125259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When all the birds 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are singing in the sky.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27658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8583" cy="158081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7654" name="组合 14"/>
          <p:cNvGrpSpPr/>
          <p:nvPr/>
        </p:nvGrpSpPr>
        <p:grpSpPr>
          <a:xfrm>
            <a:off x="6107429" y="5031740"/>
            <a:ext cx="5362576" cy="1279525"/>
            <a:chOff x="1410936" y="5467997"/>
            <a:chExt cx="5625556" cy="1386152"/>
          </a:xfrm>
        </p:grpSpPr>
        <p:sp>
          <p:nvSpPr>
            <p:cNvPr id="27655" name="圆角矩形 8"/>
            <p:cNvSpPr/>
            <p:nvPr/>
          </p:nvSpPr>
          <p:spPr>
            <a:xfrm>
              <a:off x="1410936" y="5782375"/>
              <a:ext cx="4963412" cy="9486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Now that the spring 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is in the air.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27656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0167" y="5467997"/>
              <a:ext cx="1276325" cy="138615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" name="图片 6" descr="qnFkM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7857" y="931984"/>
            <a:ext cx="5982677" cy="3365256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3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9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A9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 7" descr="C:\Users\huangwen\Desktop\AI-Turkey-Doraemon-Japon-Anime-Serisi.jpgAI-Turkey-Doraemon-Japon-Anime-Serisi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 rot="720000">
            <a:off x="895985" y="984885"/>
            <a:ext cx="4584700" cy="3231515"/>
          </a:xfrm>
          <a:prstGeom prst="rect">
            <a:avLst/>
          </a:prstGeom>
          <a:solidFill>
            <a:srgbClr val="0070C0"/>
          </a:solidFill>
          <a:ln w="57150">
            <a:solidFill>
              <a:srgbClr val="002060"/>
            </a:solidFill>
          </a:ln>
          <a:effectLst/>
        </p:spPr>
      </p:pic>
      <p:grpSp>
        <p:nvGrpSpPr>
          <p:cNvPr id="34822" name="Group 6"/>
          <p:cNvGrpSpPr/>
          <p:nvPr/>
        </p:nvGrpSpPr>
        <p:grpSpPr>
          <a:xfrm>
            <a:off x="443230" y="5010785"/>
            <a:ext cx="8224520" cy="1374775"/>
            <a:chOff x="-555188" y="-72507"/>
            <a:chExt cx="8968356" cy="1825319"/>
          </a:xfrm>
        </p:grpSpPr>
        <p:sp>
          <p:nvSpPr>
            <p:cNvPr id="34823" name="圆角矩形 8"/>
            <p:cNvSpPr/>
            <p:nvPr/>
          </p:nvSpPr>
          <p:spPr>
            <a:xfrm>
              <a:off x="744783" y="577480"/>
              <a:ext cx="7668385" cy="10032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  </a:t>
              </a:r>
              <a:r>
                <a:rPr lang="en-US" altLang="zh-CN" sz="24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   </a:t>
              </a:r>
              <a:r>
                <a:rPr lang="en-US" altLang="zh-CN" sz="32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Little children everywhere.</a:t>
              </a:r>
              <a:endParaRPr lang="en-US" altLang="zh-CN" sz="32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34824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55188" y="-72507"/>
              <a:ext cx="2143072" cy="182531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图片 4" descr="774077-amazing-doraemon-3d-wallpaper-2018-1920x1200-pc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120000">
            <a:off x="6336665" y="1621155"/>
            <a:ext cx="4782820" cy="32162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timg (11)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04160" y="1049655"/>
            <a:ext cx="6242050" cy="3514090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110" y="3960495"/>
            <a:ext cx="1809115" cy="19932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1885315" y="4976495"/>
            <a:ext cx="5442780" cy="1173480"/>
            <a:chOff x="0" y="0"/>
            <a:chExt cx="7242305" cy="1580819"/>
          </a:xfrm>
        </p:grpSpPr>
        <p:sp>
          <p:nvSpPr>
            <p:cNvPr id="8" name="圆角矩形 8"/>
            <p:cNvSpPr/>
            <p:nvPr/>
          </p:nvSpPr>
          <p:spPr>
            <a:xfrm>
              <a:off x="1000051" y="159987"/>
              <a:ext cx="6242254" cy="125580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When you see them,</a:t>
              </a:r>
              <a:endParaRPr lang="en-US" altLang="zh-CN" sz="28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8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I'll </a:t>
              </a:r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be there.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9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8584" cy="158081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6"/>
          <p:cNvGrpSpPr/>
          <p:nvPr/>
        </p:nvGrpSpPr>
        <p:grpSpPr>
          <a:xfrm>
            <a:off x="2211705" y="4521249"/>
            <a:ext cx="6056116" cy="1441938"/>
            <a:chOff x="0" y="0"/>
            <a:chExt cx="6754311" cy="1580819"/>
          </a:xfrm>
        </p:grpSpPr>
        <p:sp>
          <p:nvSpPr>
            <p:cNvPr id="23558" name="圆角矩形 8"/>
            <p:cNvSpPr/>
            <p:nvPr/>
          </p:nvSpPr>
          <p:spPr>
            <a:xfrm>
              <a:off x="1000057" y="159727"/>
              <a:ext cx="5754254" cy="130945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Goodbye to you, 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my trusted friend.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23559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018584" cy="158081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55" name="文本框 1"/>
          <p:cNvSpPr txBox="1"/>
          <p:nvPr/>
        </p:nvSpPr>
        <p:spPr>
          <a:xfrm>
            <a:off x="3771900" y="1831975"/>
            <a:ext cx="42735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8" name="图片 7" descr="Nobita-Cry-Stand-By-Me-Doraemon-3D-Movie-Wallpaper-1024x576-738x4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425" y="3038475"/>
            <a:ext cx="5020310" cy="28232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9" name="图片 4" descr="timg (1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" y="354965"/>
            <a:ext cx="4650740" cy="268351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0" name="图片 5" descr="Nobita_Nobi_-_CG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607" y="552253"/>
            <a:ext cx="6489796" cy="3504039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2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6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6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6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文本框 1"/>
          <p:cNvSpPr txBox="1"/>
          <p:nvPr/>
        </p:nvSpPr>
        <p:spPr>
          <a:xfrm>
            <a:off x="3771900" y="1831975"/>
            <a:ext cx="42735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36866" name="图片 3" descr="doraemon-background-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1148617" y="1572553"/>
            <a:ext cx="4995545" cy="2809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868" name="圆角矩形 8"/>
          <p:cNvSpPr/>
          <p:nvPr/>
        </p:nvSpPr>
        <p:spPr>
          <a:xfrm>
            <a:off x="1593215" y="4652010"/>
            <a:ext cx="4551045" cy="476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joy</a:t>
            </a:r>
            <a:r>
              <a:rPr lang="zh-CN" altLang="en-US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，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 had fun.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37892" name="圆角矩形 5"/>
          <p:cNvSpPr/>
          <p:nvPr/>
        </p:nvSpPr>
        <p:spPr>
          <a:xfrm>
            <a:off x="6436995" y="5128260"/>
            <a:ext cx="4706620" cy="543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</a:t>
            </a:r>
            <a:r>
              <a:rPr lang="zh-CN" altLang="en-US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e </a:t>
            </a:r>
            <a:r>
              <a:rPr lang="zh-CN" altLang="en-US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zh-CN" altLang="en-US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seasons in the sun</a:t>
            </a:r>
            <a:r>
              <a:rPr lang="zh-CN" altLang="en-US" sz="2800" b="1" dirty="0">
                <a:solidFill>
                  <a:schemeClr val="tx1"/>
                </a:solidFill>
                <a:latin typeface="Adobe 黑体 Std R" panose="020B0400000000000000" pitchFamily="2" charset="-122"/>
                <a:ea typeface="Adobe 黑体 Std R" panose="020B0400000000000000" pitchFamily="2" charset="-122"/>
                <a:sym typeface="Adobe 黑体 Std R" panose="020B0400000000000000" pitchFamily="2" charset="-122"/>
              </a:rPr>
              <a:t>.</a:t>
            </a:r>
            <a:endParaRPr lang="zh-CN" altLang="en-US" sz="2800" b="1" dirty="0">
              <a:solidFill>
                <a:schemeClr val="tx1"/>
              </a:solidFill>
              <a:latin typeface="Adobe 黑体 Std R" panose="020B0400000000000000" pitchFamily="2" charset="-122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2" name="图片 1" descr="pdboXfT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6685915" y="2200275"/>
            <a:ext cx="4767580" cy="2682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4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4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ldLvl="0" animBg="1"/>
      <p:bldP spid="3789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日期占位符 2"/>
          <p:cNvSpPr txBox="1">
            <a:spLocks noGrp="1"/>
          </p:cNvSpPr>
          <p:nvPr>
            <p:ph type="dt" sz="half" idx="10"/>
          </p:nvPr>
        </p:nvSpPr>
        <p:spPr/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eaLnBrk="1" hangingPunct="1"/>
            <a:endParaRPr lang="zh-CN" altLang="en-US" sz="1200" dirty="0">
              <a:solidFill>
                <a:srgbClr val="898989"/>
              </a:solidFill>
            </a:endParaRPr>
          </a:p>
        </p:txBody>
      </p:sp>
      <p:pic>
        <p:nvPicPr>
          <p:cNvPr id="48132" name="图片 3" descr="C:\Users\huangwen\Desktop\图片2.pn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750685" y="2061845"/>
            <a:ext cx="4378325" cy="27349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6868" name="圆角矩形 8"/>
          <p:cNvSpPr/>
          <p:nvPr/>
        </p:nvSpPr>
        <p:spPr>
          <a:xfrm>
            <a:off x="1192530" y="4486275"/>
            <a:ext cx="5329555" cy="63119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But the wine and the song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2" name="圆角矩形 8"/>
          <p:cNvSpPr/>
          <p:nvPr/>
        </p:nvSpPr>
        <p:spPr>
          <a:xfrm>
            <a:off x="6256020" y="5291455"/>
            <a:ext cx="5144770" cy="65659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like the season has all gone.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3" name="图片 2" descr="C:\Users\huangwen\Desktop\Doraemon-Antarctic-GVP00009.jpgDoraemon-Antarctic-GVP0000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1760" y="1534160"/>
            <a:ext cx="4676775" cy="26504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ldLvl="0" animBg="1"/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文本框 1"/>
          <p:cNvSpPr txBox="1"/>
          <p:nvPr/>
        </p:nvSpPr>
        <p:spPr>
          <a:xfrm>
            <a:off x="3771900" y="1831975"/>
            <a:ext cx="42735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36866" name="图片 3" descr="doraemon-background-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1319530" y="1668145"/>
            <a:ext cx="4824730" cy="2713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868" name="圆角矩形 8"/>
          <p:cNvSpPr/>
          <p:nvPr/>
        </p:nvSpPr>
        <p:spPr>
          <a:xfrm>
            <a:off x="1593215" y="4652010"/>
            <a:ext cx="4551045" cy="476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joy</a:t>
            </a:r>
            <a:r>
              <a:rPr lang="zh-CN" altLang="en-US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，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 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fun.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37892" name="圆角矩形 5"/>
          <p:cNvSpPr/>
          <p:nvPr/>
        </p:nvSpPr>
        <p:spPr>
          <a:xfrm>
            <a:off x="6474460" y="5128260"/>
            <a:ext cx="4706620" cy="543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</a:t>
            </a:r>
            <a:r>
              <a:rPr lang="zh-CN" altLang="en-US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e </a:t>
            </a:r>
            <a:r>
              <a:rPr lang="zh-CN" altLang="en-US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zh-CN" altLang="en-US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seasons in the sun</a:t>
            </a:r>
            <a:r>
              <a:rPr lang="zh-CN" altLang="en-US" sz="2800" b="1" dirty="0">
                <a:solidFill>
                  <a:schemeClr val="tx1"/>
                </a:solidFill>
                <a:latin typeface="Adobe 黑体 Std R" panose="020B0400000000000000" pitchFamily="2" charset="-122"/>
                <a:ea typeface="Adobe 黑体 Std R" panose="020B0400000000000000" pitchFamily="2" charset="-122"/>
                <a:sym typeface="Adobe 黑体 Std R" panose="020B0400000000000000" pitchFamily="2" charset="-122"/>
              </a:rPr>
              <a:t>.</a:t>
            </a:r>
            <a:endParaRPr lang="zh-CN" altLang="en-US" sz="2800" b="1" dirty="0">
              <a:solidFill>
                <a:schemeClr val="tx1"/>
              </a:solidFill>
              <a:latin typeface="Adobe 黑体 Std R" panose="020B0400000000000000" pitchFamily="2" charset="-122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2" name="图片 1" descr="pdboXfT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6685915" y="2353310"/>
            <a:ext cx="4495800" cy="252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ldLvl="0" animBg="1"/>
      <p:bldP spid="3789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日期占位符 2"/>
          <p:cNvSpPr txBox="1">
            <a:spLocks noGrp="1"/>
          </p:cNvSpPr>
          <p:nvPr>
            <p:ph type="dt" sz="half" idx="10"/>
          </p:nvPr>
        </p:nvSpPr>
        <p:spPr/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eaLnBrk="1" hangingPunct="1"/>
            <a:endParaRPr lang="zh-CN" altLang="en-US" sz="1200" dirty="0">
              <a:solidFill>
                <a:srgbClr val="898989"/>
              </a:solidFill>
            </a:endParaRPr>
          </a:p>
        </p:txBody>
      </p:sp>
      <p:pic>
        <p:nvPicPr>
          <p:cNvPr id="48132" name="图片 3" descr="C:\Users\huangwen\Desktop\图片2.pn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12865" y="2045335"/>
            <a:ext cx="4427855" cy="27666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6868" name="圆角矩形 8"/>
          <p:cNvSpPr/>
          <p:nvPr/>
        </p:nvSpPr>
        <p:spPr>
          <a:xfrm>
            <a:off x="1296670" y="4481830"/>
            <a:ext cx="4637405" cy="5905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But the wine and the song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2" name="圆角矩形 8"/>
          <p:cNvSpPr/>
          <p:nvPr/>
        </p:nvSpPr>
        <p:spPr>
          <a:xfrm>
            <a:off x="6200140" y="5205095"/>
            <a:ext cx="4853940" cy="6007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like the season has all gone.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3" name="图片 2" descr="C:\Users\huangwen\Desktop\Doraemon-Antarctic-GVP00009.jpgDoraemon-Antarctic-GVP0000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6670" y="1758315"/>
            <a:ext cx="4379595" cy="24815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6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6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ldLvl="0" animBg="1"/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537063" y="4333386"/>
            <a:ext cx="5181600" cy="1278255"/>
            <a:chOff x="0" y="0"/>
            <a:chExt cx="6056627" cy="1580819"/>
          </a:xfrm>
        </p:grpSpPr>
        <p:sp>
          <p:nvSpPr>
            <p:cNvPr id="5" name="圆角矩形 8"/>
            <p:cNvSpPr/>
            <p:nvPr/>
          </p:nvSpPr>
          <p:spPr>
            <a:xfrm>
              <a:off x="1507477" y="242659"/>
              <a:ext cx="4549150" cy="109628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 </a:t>
              </a:r>
              <a:r>
                <a:rPr lang="en-US" altLang="zh-CN" sz="24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Goodbye </a:t>
              </a:r>
              <a:r>
                <a:rPr lang="en-US" altLang="zh-CN" sz="2400" b="1" dirty="0" err="1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michelle</a:t>
              </a:r>
              <a:r>
                <a:rPr lang="en-US" altLang="zh-CN" sz="24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, </a:t>
              </a:r>
              <a:endParaRPr lang="en-US" altLang="zh-CN" sz="24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4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my little one.</a:t>
              </a:r>
              <a:endParaRPr lang="en-US" altLang="zh-CN" sz="24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6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018584" cy="158081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" name="图片 3" descr="timg (1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36" y="782857"/>
            <a:ext cx="5181428" cy="2908423"/>
          </a:xfrm>
          <a:prstGeom prst="rect">
            <a:avLst/>
          </a:prstGeom>
          <a:ln w="762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圆角矩形 8"/>
          <p:cNvSpPr/>
          <p:nvPr/>
        </p:nvSpPr>
        <p:spPr>
          <a:xfrm>
            <a:off x="6232525" y="4714875"/>
            <a:ext cx="4126230" cy="8966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You </a:t>
            </a:r>
            <a:r>
              <a:rPr lang="en-US" altLang="zh-CN" sz="2400" b="1" dirty="0" smtClean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gave</a:t>
            </a:r>
            <a:r>
              <a:rPr lang="en-US" altLang="zh-CN" sz="24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me love and </a:t>
            </a:r>
            <a:endParaRPr lang="en-US" altLang="zh-CN" sz="2400" b="1" dirty="0" smtClean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helped</a:t>
            </a:r>
            <a:r>
              <a:rPr lang="en-US" altLang="zh-CN" sz="24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me find the sun.</a:t>
            </a:r>
            <a:endParaRPr lang="en-US" altLang="zh-CN" sz="24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12" name="图片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62465" y="4253278"/>
            <a:ext cx="1449120" cy="155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2" descr="timg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815" y="782955"/>
            <a:ext cx="4704715" cy="2933065"/>
          </a:xfrm>
          <a:prstGeom prst="rect">
            <a:avLst/>
          </a:prstGeom>
          <a:ln w="76200" cap="sq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3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512445" y="4416425"/>
            <a:ext cx="4798060" cy="1179830"/>
            <a:chOff x="0" y="-227778"/>
            <a:chExt cx="6141584" cy="1808597"/>
          </a:xfrm>
        </p:grpSpPr>
        <p:sp>
          <p:nvSpPr>
            <p:cNvPr id="5" name="圆角矩形 8"/>
            <p:cNvSpPr/>
            <p:nvPr/>
          </p:nvSpPr>
          <p:spPr>
            <a:xfrm>
              <a:off x="1000052" y="316175"/>
              <a:ext cx="5141532" cy="110909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4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And every time</a:t>
              </a:r>
              <a:endParaRPr lang="en-US" altLang="zh-CN" sz="24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4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that I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was</a:t>
              </a:r>
              <a:r>
                <a:rPr lang="en-US" altLang="zh-CN" sz="24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down.</a:t>
              </a:r>
              <a:endParaRPr lang="en-US" altLang="zh-CN" sz="24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6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-227778"/>
              <a:ext cx="2018204" cy="180859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圆角矩形 8"/>
          <p:cNvSpPr/>
          <p:nvPr/>
        </p:nvSpPr>
        <p:spPr>
          <a:xfrm>
            <a:off x="5469255" y="4416425"/>
            <a:ext cx="4983480" cy="67119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You </a:t>
            </a:r>
            <a:r>
              <a:rPr lang="en-US" altLang="zh-CN" sz="2400" b="1" dirty="0" smtClean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would</a:t>
            </a:r>
            <a:r>
              <a:rPr lang="en-US" altLang="zh-CN" sz="24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always come around</a:t>
            </a:r>
            <a:endParaRPr lang="en-US" altLang="zh-CN" sz="24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469255" y="5267325"/>
            <a:ext cx="5433695" cy="781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and get my feet back on the ground.</a:t>
            </a:r>
            <a:endParaRPr lang="en-US" altLang="zh-CN" sz="24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12" name="图片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55933" y="3528791"/>
            <a:ext cx="1449120" cy="155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wp231277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9920" y="949325"/>
            <a:ext cx="3220720" cy="322072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3" name="图片 5" descr="stand-by-me-doraemon-stills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045" y="1050925"/>
            <a:ext cx="4302760" cy="2878455"/>
          </a:xfrm>
          <a:prstGeom prst="round2DiagRect">
            <a:avLst>
              <a:gd name="adj1" fmla="val 16667"/>
              <a:gd name="adj2" fmla="val 2564"/>
            </a:avLst>
          </a:prstGeom>
          <a:ln w="88900" cap="sq">
            <a:solidFill>
              <a:srgbClr val="00206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4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4" descr="doraemon_hugs_nobita_by_hugsforlife-d8pm39f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1884680" y="712470"/>
            <a:ext cx="7387590" cy="4156075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1884680" y="5017135"/>
            <a:ext cx="5706745" cy="1167130"/>
            <a:chOff x="0" y="0"/>
            <a:chExt cx="7125442" cy="1580819"/>
          </a:xfrm>
        </p:grpSpPr>
        <p:sp>
          <p:nvSpPr>
            <p:cNvPr id="31749" name="圆角矩形 8"/>
            <p:cNvSpPr/>
            <p:nvPr/>
          </p:nvSpPr>
          <p:spPr>
            <a:xfrm>
              <a:off x="1000051" y="159987"/>
              <a:ext cx="6125391" cy="125259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 </a:t>
              </a:r>
              <a:r>
                <a:rPr lang="en-US" altLang="zh-CN" sz="28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Goodbye </a:t>
              </a:r>
              <a:r>
                <a:rPr lang="en-US" altLang="zh-CN" sz="2800" b="1" dirty="0" err="1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michelle</a:t>
              </a:r>
              <a:r>
                <a:rPr lang="en-US" altLang="zh-CN" sz="28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,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it's hard to </a:t>
              </a:r>
              <a:r>
                <a:rPr lang="en-US" altLang="zh-CN" sz="28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die.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31750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8584" cy="158081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8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44025" y="1296035"/>
            <a:ext cx="1962785" cy="2874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图片 2" descr="bird-982861_960_7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227965"/>
            <a:ext cx="2536190" cy="15614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6"/>
          <p:cNvGrpSpPr/>
          <p:nvPr/>
        </p:nvGrpSpPr>
        <p:grpSpPr>
          <a:xfrm>
            <a:off x="377825" y="4552950"/>
            <a:ext cx="5523866" cy="1250950"/>
            <a:chOff x="0" y="0"/>
            <a:chExt cx="6833983" cy="1580819"/>
          </a:xfrm>
        </p:grpSpPr>
        <p:sp>
          <p:nvSpPr>
            <p:cNvPr id="27657" name="圆角矩形 8"/>
            <p:cNvSpPr/>
            <p:nvPr/>
          </p:nvSpPr>
          <p:spPr>
            <a:xfrm>
              <a:off x="1255398" y="219870"/>
              <a:ext cx="5578585" cy="114107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When all the birds 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are singing in the sky.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27658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8583" cy="158081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" name="图片 6" descr="qnFkM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9127" y="993531"/>
            <a:ext cx="5982677" cy="3365256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pSp>
        <p:nvGrpSpPr>
          <p:cNvPr id="3" name="组合 14"/>
          <p:cNvGrpSpPr/>
          <p:nvPr/>
        </p:nvGrpSpPr>
        <p:grpSpPr>
          <a:xfrm>
            <a:off x="6179185" y="4916805"/>
            <a:ext cx="4788535" cy="1330325"/>
            <a:chOff x="1011333" y="5553597"/>
            <a:chExt cx="5509159" cy="1447097"/>
          </a:xfrm>
        </p:grpSpPr>
        <p:sp>
          <p:nvSpPr>
            <p:cNvPr id="27655" name="圆角矩形 8"/>
            <p:cNvSpPr/>
            <p:nvPr/>
          </p:nvSpPr>
          <p:spPr>
            <a:xfrm>
              <a:off x="1011333" y="5802954"/>
              <a:ext cx="4574772" cy="9483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Now that the spring 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is in the air.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27656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8496" y="5553597"/>
              <a:ext cx="1331996" cy="144709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6370" y="4187190"/>
            <a:ext cx="1715135" cy="188976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6"/>
          <p:cNvGrpSpPr/>
          <p:nvPr/>
        </p:nvGrpSpPr>
        <p:grpSpPr>
          <a:xfrm>
            <a:off x="894715" y="4600575"/>
            <a:ext cx="6636385" cy="1144270"/>
            <a:chOff x="-236256" y="-74780"/>
            <a:chExt cx="7833330" cy="1826871"/>
          </a:xfrm>
        </p:grpSpPr>
        <p:sp>
          <p:nvSpPr>
            <p:cNvPr id="8" name="圆角矩形 8"/>
            <p:cNvSpPr/>
            <p:nvPr/>
          </p:nvSpPr>
          <p:spPr>
            <a:xfrm>
              <a:off x="1354820" y="211611"/>
              <a:ext cx="6242254" cy="125580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With the flowers everywhere.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9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36256" y="-74780"/>
              <a:ext cx="1877155" cy="182687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098" name="Picture 2" descr="C:\Users\tushuguan\Desktop\17_doraem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290" y="544830"/>
            <a:ext cx="4747895" cy="33331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099" name="Picture 3" descr="C:\Users\tushuguan\Desktop\11_doraem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3150" y="600075"/>
            <a:ext cx="4355465" cy="32778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文本框 1"/>
          <p:cNvSpPr txBox="1"/>
          <p:nvPr/>
        </p:nvSpPr>
        <p:spPr>
          <a:xfrm>
            <a:off x="3771900" y="1831975"/>
            <a:ext cx="42735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2" name="图片 1" descr="Doraemon_The_Record_of_Nobita_Spaceblazer_526744812207082804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0616" y="1663656"/>
            <a:ext cx="6479722" cy="3555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773" name="圆角矩形 8"/>
          <p:cNvSpPr/>
          <p:nvPr/>
        </p:nvSpPr>
        <p:spPr>
          <a:xfrm>
            <a:off x="1426845" y="5414010"/>
            <a:ext cx="8180070" cy="7670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32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I wish that we could both be there !</a:t>
            </a:r>
            <a:endParaRPr lang="en-US" altLang="zh-CN" sz="3200" b="1" dirty="0" smtClean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img (16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73" y="461644"/>
            <a:ext cx="5276471" cy="2968015"/>
          </a:xfrm>
          <a:prstGeom prst="rect">
            <a:avLst/>
          </a:prstGeom>
          <a:ln w="82550" cmpd="sng">
            <a:solidFill>
              <a:srgbClr val="002060"/>
            </a:solidFill>
            <a:prstDash val="solid"/>
            <a:bevel/>
          </a:ln>
          <a:effectLst>
            <a:outerShdw blurRad="50800" dist="38100" dir="5400000" algn="t" rotWithShape="0">
              <a:srgbClr val="002060">
                <a:alpha val="40000"/>
              </a:srgbClr>
            </a:outerShdw>
          </a:effectLst>
        </p:spPr>
      </p:pic>
      <p:grpSp>
        <p:nvGrpSpPr>
          <p:cNvPr id="24579" name="Group 6"/>
          <p:cNvGrpSpPr/>
          <p:nvPr/>
        </p:nvGrpSpPr>
        <p:grpSpPr>
          <a:xfrm>
            <a:off x="607060" y="4929505"/>
            <a:ext cx="6708775" cy="1412240"/>
            <a:chOff x="0" y="-190079"/>
            <a:chExt cx="7102584" cy="1770263"/>
          </a:xfrm>
        </p:grpSpPr>
        <p:sp>
          <p:nvSpPr>
            <p:cNvPr id="24580" name="圆角矩形 8"/>
            <p:cNvSpPr/>
            <p:nvPr/>
          </p:nvSpPr>
          <p:spPr>
            <a:xfrm>
              <a:off x="977193" y="163796"/>
              <a:ext cx="6125391" cy="125259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     We've known each other 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since we </a:t>
              </a:r>
              <a:r>
                <a:rPr lang="en-US" altLang="zh-CN" sz="2800" b="1" dirty="0">
                  <a:solidFill>
                    <a:srgbClr val="FF0000"/>
                  </a:solidFill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were</a:t>
              </a:r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nine or ten.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2458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90079"/>
              <a:ext cx="2018841" cy="177026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26" name="Picture 2" descr="C:\Users\tushuguan\Desktop\oHdtG1SIK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325" y="2044065"/>
            <a:ext cx="5129530" cy="2885440"/>
          </a:xfrm>
          <a:prstGeom prst="rect">
            <a:avLst/>
          </a:prstGeom>
          <a:ln w="127000" cap="sq">
            <a:solidFill>
              <a:srgbClr val="00206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3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文本框 1"/>
          <p:cNvSpPr txBox="1"/>
          <p:nvPr/>
        </p:nvSpPr>
        <p:spPr>
          <a:xfrm>
            <a:off x="3771900" y="1831975"/>
            <a:ext cx="42735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36866" name="图片 3" descr="doraemon-background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026" y="1588428"/>
            <a:ext cx="4981806" cy="2809875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36868" name="圆角矩形 8"/>
          <p:cNvSpPr/>
          <p:nvPr/>
        </p:nvSpPr>
        <p:spPr>
          <a:xfrm>
            <a:off x="1593215" y="4652010"/>
            <a:ext cx="4551045" cy="476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joy</a:t>
            </a:r>
            <a:r>
              <a:rPr lang="zh-CN" altLang="en-US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，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fun.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37892" name="圆角矩形 5"/>
          <p:cNvSpPr/>
          <p:nvPr/>
        </p:nvSpPr>
        <p:spPr>
          <a:xfrm>
            <a:off x="6536690" y="4902835"/>
            <a:ext cx="4706620" cy="543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</a:t>
            </a:r>
            <a:r>
              <a:rPr lang="zh-CN" altLang="en-US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e </a:t>
            </a:r>
            <a:r>
              <a:rPr lang="zh-CN" altLang="en-US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zh-CN" altLang="en-US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seasons in the sun</a:t>
            </a:r>
            <a:r>
              <a:rPr lang="zh-CN" altLang="en-US" sz="2800" b="1" dirty="0">
                <a:solidFill>
                  <a:schemeClr val="tx1"/>
                </a:solidFill>
                <a:latin typeface="Adobe 黑体 Std R" panose="020B0400000000000000" pitchFamily="2" charset="-122"/>
                <a:ea typeface="Adobe 黑体 Std R" panose="020B0400000000000000" pitchFamily="2" charset="-122"/>
                <a:sym typeface="Adobe 黑体 Std R" panose="020B0400000000000000" pitchFamily="2" charset="-122"/>
              </a:rPr>
              <a:t>.</a:t>
            </a:r>
            <a:endParaRPr lang="zh-CN" altLang="en-US" sz="2800" b="1" dirty="0">
              <a:solidFill>
                <a:schemeClr val="tx1"/>
              </a:solidFill>
              <a:latin typeface="Adobe 黑体 Std R" panose="020B0400000000000000" pitchFamily="2" charset="-122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2" name="图片 1" descr="pdboXfT"/>
          <p:cNvPicPr>
            <a:picLocks noChangeAspect="1"/>
          </p:cNvPicPr>
          <p:nvPr/>
        </p:nvPicPr>
        <p:blipFill>
          <a:blip r:embed="rId2"/>
          <a:srcRect l="9807" t="8845"/>
          <a:stretch>
            <a:fillRect/>
          </a:stretch>
        </p:blipFill>
        <p:spPr>
          <a:xfrm>
            <a:off x="6821805" y="1588135"/>
            <a:ext cx="4421505" cy="316611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ldLvl="0" animBg="1"/>
      <p:bldP spid="3789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圆角矩形 8"/>
          <p:cNvSpPr/>
          <p:nvPr/>
        </p:nvSpPr>
        <p:spPr>
          <a:xfrm>
            <a:off x="1223010" y="4490085"/>
            <a:ext cx="5329555" cy="6934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But the hills that we climbed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2" name="圆角矩形 8"/>
          <p:cNvSpPr/>
          <p:nvPr/>
        </p:nvSpPr>
        <p:spPr>
          <a:xfrm>
            <a:off x="6252210" y="5340350"/>
            <a:ext cx="5329555" cy="6934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were just seasons out of time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3" name="图片 2" descr="8OamoIWfC9zmhwhh1PPaBcDoQa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3010" y="1223645"/>
            <a:ext cx="5429885" cy="30543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" name="图片 3" descr="5d16de0e75c54b8a418767a23b58a7eacae81bc0_h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0" y="2490470"/>
            <a:ext cx="3972560" cy="22345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1" bldLvl="0" animBg="1"/>
      <p:bldP spid="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文本框 1"/>
          <p:cNvSpPr txBox="1"/>
          <p:nvPr/>
        </p:nvSpPr>
        <p:spPr>
          <a:xfrm>
            <a:off x="3771900" y="1831975"/>
            <a:ext cx="42735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36866" name="图片 3" descr="doraemon-background-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1148617" y="1572553"/>
            <a:ext cx="4995545" cy="2809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868" name="圆角矩形 8"/>
          <p:cNvSpPr/>
          <p:nvPr/>
        </p:nvSpPr>
        <p:spPr>
          <a:xfrm>
            <a:off x="1593215" y="4652010"/>
            <a:ext cx="4551045" cy="476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joy</a:t>
            </a:r>
            <a:r>
              <a:rPr lang="zh-CN" altLang="en-US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，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fun.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37892" name="圆角矩形 5"/>
          <p:cNvSpPr/>
          <p:nvPr/>
        </p:nvSpPr>
        <p:spPr>
          <a:xfrm>
            <a:off x="6492875" y="5128260"/>
            <a:ext cx="4706620" cy="543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</a:t>
            </a:r>
            <a:r>
              <a:rPr lang="zh-CN" altLang="en-US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e </a:t>
            </a:r>
            <a:r>
              <a:rPr lang="zh-CN" altLang="en-US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zh-CN" altLang="en-US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seasons in the sun</a:t>
            </a:r>
            <a:r>
              <a:rPr lang="zh-CN" altLang="en-US" sz="2800" b="1" dirty="0">
                <a:solidFill>
                  <a:schemeClr val="tx1"/>
                </a:solidFill>
                <a:latin typeface="Adobe 黑体 Std R" panose="020B0400000000000000" pitchFamily="2" charset="-122"/>
                <a:ea typeface="Adobe 黑体 Std R" panose="020B0400000000000000" pitchFamily="2" charset="-122"/>
                <a:sym typeface="Adobe 黑体 Std R" panose="020B0400000000000000" pitchFamily="2" charset="-122"/>
              </a:rPr>
              <a:t>.</a:t>
            </a:r>
            <a:endParaRPr lang="zh-CN" altLang="en-US" sz="2800" b="1" dirty="0">
              <a:solidFill>
                <a:schemeClr val="tx1"/>
              </a:solidFill>
              <a:latin typeface="Adobe 黑体 Std R" panose="020B0400000000000000" pitchFamily="2" charset="-122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2" name="图片 1" descr="pdboXfT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6685915" y="2200275"/>
            <a:ext cx="4767580" cy="2682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4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ldLvl="0" animBg="1"/>
      <p:bldP spid="3789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图片 3" descr="5d16de0e75c54b8a418767a23b58a7eacae81bc0_hq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645275" y="1596390"/>
            <a:ext cx="4601845" cy="24250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6868" name="圆角矩形 8"/>
          <p:cNvSpPr/>
          <p:nvPr/>
        </p:nvSpPr>
        <p:spPr>
          <a:xfrm>
            <a:off x="1290320" y="4610100"/>
            <a:ext cx="5039360" cy="6934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But the wine and the song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2" name="圆角矩形 8"/>
          <p:cNvSpPr/>
          <p:nvPr/>
        </p:nvSpPr>
        <p:spPr>
          <a:xfrm>
            <a:off x="6504305" y="4610100"/>
            <a:ext cx="4884420" cy="6934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like the season has all gone.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3" name="图片 2" descr="C:\Users\huangwen\Desktop\marcusgohmarcusgoh-doraemonbirthofjapan2016review00004.jpgmarcusgohmarcusgoh-doraemonbirthofjapan2016review0000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9896" y="1292714"/>
            <a:ext cx="5390029" cy="3031490"/>
          </a:xfrm>
          <a:prstGeom prst="ellipse">
            <a:avLst/>
          </a:prstGeom>
          <a:ln w="190500" cap="rnd">
            <a:solidFill>
              <a:schemeClr val="tx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ldLvl="0" animBg="1"/>
      <p:bldP spid="2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文本框 1"/>
          <p:cNvSpPr txBox="1"/>
          <p:nvPr/>
        </p:nvSpPr>
        <p:spPr>
          <a:xfrm>
            <a:off x="3771900" y="1831975"/>
            <a:ext cx="42735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6868" name="圆角矩形 8"/>
          <p:cNvSpPr/>
          <p:nvPr/>
        </p:nvSpPr>
        <p:spPr>
          <a:xfrm>
            <a:off x="1593215" y="4652010"/>
            <a:ext cx="4551045" cy="476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joy</a:t>
            </a:r>
            <a:r>
              <a:rPr lang="zh-CN" altLang="en-US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，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fun.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37892" name="圆角矩形 5"/>
          <p:cNvSpPr/>
          <p:nvPr/>
        </p:nvSpPr>
        <p:spPr>
          <a:xfrm>
            <a:off x="6293485" y="5290820"/>
            <a:ext cx="4706620" cy="543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W</a:t>
            </a:r>
            <a:r>
              <a:rPr lang="zh-CN" altLang="en-US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e </a:t>
            </a:r>
            <a:r>
              <a:rPr lang="zh-CN" altLang="en-US" sz="2800" b="1" dirty="0">
                <a:solidFill>
                  <a:srgbClr val="FF0000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had</a:t>
            </a:r>
            <a:r>
              <a:rPr lang="zh-CN" altLang="en-US" sz="2800" b="1" dirty="0">
                <a:solidFill>
                  <a:schemeClr val="tx1"/>
                </a:solidFill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 seasons in the sun</a:t>
            </a:r>
            <a:r>
              <a:rPr lang="zh-CN" altLang="en-US" sz="2800" b="1" dirty="0">
                <a:solidFill>
                  <a:schemeClr val="tx1"/>
                </a:solidFill>
                <a:latin typeface="Adobe 黑体 Std R" panose="020B0400000000000000" pitchFamily="2" charset="-122"/>
                <a:ea typeface="Adobe 黑体 Std R" panose="020B0400000000000000" pitchFamily="2" charset="-122"/>
                <a:sym typeface="Adobe 黑体 Std R" panose="020B0400000000000000" pitchFamily="2" charset="-122"/>
              </a:rPr>
              <a:t>.</a:t>
            </a:r>
            <a:endParaRPr lang="zh-CN" altLang="en-US" sz="2800" b="1" dirty="0">
              <a:solidFill>
                <a:schemeClr val="tx1"/>
              </a:solidFill>
              <a:latin typeface="Adobe 黑体 Std R" panose="020B0400000000000000" pitchFamily="2" charset="-122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2" name="图片 1" descr="pdboXfT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293485" y="2094559"/>
            <a:ext cx="4767580" cy="2557122"/>
          </a:xfrm>
          <a:prstGeom prst="roundRect">
            <a:avLst>
              <a:gd name="adj" fmla="val 16667"/>
            </a:avLst>
          </a:prstGeom>
          <a:ln w="5715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图片 2" descr="AI-Turkey-Doraemon-Japon-Anime-Serisi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1283970" y="1435100"/>
            <a:ext cx="4284980" cy="290449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ldLvl="0" animBg="1"/>
      <p:bldP spid="37892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图片 3" descr="5d16de0e75c54b8a418767a23b58a7eacae81bc0_h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2100" y="2081530"/>
            <a:ext cx="3985895" cy="24898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6868" name="圆角矩形 8"/>
          <p:cNvSpPr/>
          <p:nvPr/>
        </p:nvSpPr>
        <p:spPr>
          <a:xfrm>
            <a:off x="1457960" y="4571365"/>
            <a:ext cx="4866005" cy="6007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But the wine and the song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sp>
        <p:nvSpPr>
          <p:cNvPr id="2" name="圆角矩形 8"/>
          <p:cNvSpPr/>
          <p:nvPr/>
        </p:nvSpPr>
        <p:spPr>
          <a:xfrm>
            <a:off x="6221095" y="5308600"/>
            <a:ext cx="4828540" cy="50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 smtClean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like the season has all gone.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3" name="图片 2" descr="8OamoIWfC9zmhwhh1PPaBcDoQa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960" y="1779270"/>
            <a:ext cx="4393565" cy="246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ldLvl="0" animBg="1"/>
      <p:bldP spid="2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0E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/>
          <p:nvPr/>
        </p:nvGrpSpPr>
        <p:grpSpPr>
          <a:xfrm>
            <a:off x="2578100" y="177800"/>
            <a:ext cx="7037388" cy="6680200"/>
            <a:chOff x="0" y="0"/>
            <a:chExt cx="7037476" cy="6679639"/>
          </a:xfrm>
        </p:grpSpPr>
        <p:pic>
          <p:nvPicPr>
            <p:cNvPr id="22532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7037476" cy="66796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33" name="文本框 4"/>
            <p:cNvSpPr/>
            <p:nvPr/>
          </p:nvSpPr>
          <p:spPr>
            <a:xfrm>
              <a:off x="1175169" y="3091312"/>
              <a:ext cx="4687137" cy="147720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7200" b="1" dirty="0">
                  <a:solidFill>
                    <a:schemeClr val="bg1"/>
                  </a:solidFill>
                  <a:latin typeface="Calibri" panose="020F0502020204030204" pitchFamily="34" charset="0"/>
                  <a:sym typeface="Calibri" panose="020F0502020204030204" pitchFamily="34" charset="0"/>
                </a:rPr>
                <a:t>THE END</a:t>
              </a:r>
              <a:endParaRPr lang="zh-CN" altLang="en-US" sz="7200" b="1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  <a:p>
              <a:pPr algn="ctr"/>
              <a:endParaRPr lang="zh-CN" altLang="en-US" b="1" dirty="0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280988" y="528638"/>
            <a:ext cx="66198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www.1ppt.com/hangye/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www.1ppt.com/sucai/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www.1ppt.com/tubiao/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www.1ppt.com/powerpoint/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www.1ppt.com/excel/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www.1ppt.com/kejian/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www.1ppt.com/shiti/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www.1ppt.com/jiaoan/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935" y="3091815"/>
            <a:ext cx="2447925" cy="2905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3" descr="doraemon-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 rot="21279641">
            <a:off x="1346200" y="897255"/>
            <a:ext cx="6412230" cy="36093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5604" name="Group 6"/>
          <p:cNvGrpSpPr/>
          <p:nvPr/>
        </p:nvGrpSpPr>
        <p:grpSpPr>
          <a:xfrm>
            <a:off x="1816100" y="5098415"/>
            <a:ext cx="6357620" cy="1311910"/>
            <a:chOff x="0" y="0"/>
            <a:chExt cx="7060535" cy="1580819"/>
          </a:xfrm>
        </p:grpSpPr>
        <p:sp>
          <p:nvSpPr>
            <p:cNvPr id="25605" name="圆角矩形 8"/>
            <p:cNvSpPr/>
            <p:nvPr/>
          </p:nvSpPr>
          <p:spPr>
            <a:xfrm>
              <a:off x="1253153" y="306063"/>
              <a:ext cx="5807382" cy="96945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  Together we've climbed 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hills and trees.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25606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018584" cy="158081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9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圆角矩形 8"/>
          <p:cNvSpPr/>
          <p:nvPr/>
        </p:nvSpPr>
        <p:spPr>
          <a:xfrm>
            <a:off x="1465263" y="5372100"/>
            <a:ext cx="5260975" cy="6238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 cap="flat" cmpd="sng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rPr>
              <a:t>learned of love and ABCs.</a:t>
            </a:r>
            <a:endParaRPr lang="en-US" altLang="zh-CN" sz="2800" b="1" dirty="0">
              <a:latin typeface="Constantia" panose="02030602050306030303" pitchFamily="18" charset="0"/>
              <a:ea typeface="Adobe 黑体 Std R" panose="020B0400000000000000" pitchFamily="2" charset="-122"/>
              <a:sym typeface="Adobe 黑体 Std R" panose="020B0400000000000000" pitchFamily="2" charset="-122"/>
            </a:endParaRPr>
          </a:p>
        </p:txBody>
      </p:sp>
      <p:pic>
        <p:nvPicPr>
          <p:cNvPr id="30721" name="图片 6" descr="Doraemon-and-Nobita-with-dorayaki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25310" y="3204168"/>
            <a:ext cx="4399085" cy="2792039"/>
          </a:xfrm>
          <a:prstGeom prst="roundRect">
            <a:avLst>
              <a:gd name="adj" fmla="val 16667"/>
            </a:avLst>
          </a:prstGeom>
          <a:ln w="3810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2" name="图片 3" descr="timg (18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8516" y="779826"/>
            <a:ext cx="2092568" cy="2255323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3" name="图片 4" descr="timg (1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0054" y="1690027"/>
            <a:ext cx="4809393" cy="2846804"/>
          </a:xfrm>
          <a:prstGeom prst="roundRect">
            <a:avLst>
              <a:gd name="adj" fmla="val 16667"/>
            </a:avLst>
          </a:prstGeom>
          <a:ln w="3810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630" name="文本框 1"/>
          <p:cNvSpPr txBox="1"/>
          <p:nvPr/>
        </p:nvSpPr>
        <p:spPr>
          <a:xfrm>
            <a:off x="3990975" y="1365250"/>
            <a:ext cx="42735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31745" name="图片 2" descr="doraemon-background-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9844" y="1613256"/>
            <a:ext cx="6453310" cy="3629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675" name="圆角矩形 8"/>
          <p:cNvSpPr>
            <a:spLocks noChangeArrowheads="1"/>
          </p:cNvSpPr>
          <p:nvPr/>
        </p:nvSpPr>
        <p:spPr bwMode="auto">
          <a:xfrm>
            <a:off x="1465580" y="5362258"/>
            <a:ext cx="7737475" cy="63341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47625">
            <a:solidFill>
              <a:srgbClr val="002060"/>
            </a:solidFill>
            <a:round/>
          </a:ln>
        </p:spPr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 pitchFamily="18" charset="0"/>
                <a:ea typeface="Adobe 黑体 Std R" panose="020B0400000000000000" pitchFamily="2" charset="-122"/>
                <a:cs typeface="+mn-cs"/>
                <a:sym typeface="Adobe 黑体 Std R" panose="020B0400000000000000" pitchFamily="2" charset="-122"/>
              </a:rPr>
              <a:t>     skinned our heart and skinned our knees.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 panose="02030602050306030303" pitchFamily="18" charset="0"/>
              <a:ea typeface="Adobe 黑体 Std R" panose="020B0400000000000000" pitchFamily="2" charset="-122"/>
              <a:cs typeface="+mn-cs"/>
              <a:sym typeface="Adobe 黑体 Std R" panose="020B04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26" grpId="1" animBg="1"/>
      <p:bldP spid="2867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4" descr="doraemon_hugs_nobita_by_hugsforlife-d8pm39f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2130425" y="878205"/>
            <a:ext cx="6964680" cy="3917950"/>
          </a:xfrm>
          <a:prstGeom prst="rect">
            <a:avLst/>
          </a:prstGeom>
        </p:spPr>
      </p:pic>
      <p:grpSp>
        <p:nvGrpSpPr>
          <p:cNvPr id="31747" name="Group 6"/>
          <p:cNvGrpSpPr/>
          <p:nvPr/>
        </p:nvGrpSpPr>
        <p:grpSpPr>
          <a:xfrm>
            <a:off x="1642745" y="5090160"/>
            <a:ext cx="6096000" cy="1278255"/>
            <a:chOff x="0" y="0"/>
            <a:chExt cx="7125442" cy="1580819"/>
          </a:xfrm>
        </p:grpSpPr>
        <p:sp>
          <p:nvSpPr>
            <p:cNvPr id="31749" name="圆角矩形 8"/>
            <p:cNvSpPr/>
            <p:nvPr/>
          </p:nvSpPr>
          <p:spPr>
            <a:xfrm>
              <a:off x="1000051" y="159987"/>
              <a:ext cx="6125391" cy="125259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 Goodbye my friend,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it's hard to </a:t>
              </a:r>
              <a:r>
                <a:rPr lang="en-US" altLang="zh-CN" sz="2800" b="1" dirty="0" smtClean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die.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31750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8584" cy="158081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5610" y="945515"/>
            <a:ext cx="2202180" cy="3225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图片 2" descr="bird-982861_960_7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05" y="275590"/>
            <a:ext cx="2435225" cy="149923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52" name="Group 6"/>
          <p:cNvGrpSpPr/>
          <p:nvPr/>
        </p:nvGrpSpPr>
        <p:grpSpPr>
          <a:xfrm>
            <a:off x="480695" y="4611370"/>
            <a:ext cx="5509895" cy="1148080"/>
            <a:chOff x="0" y="0"/>
            <a:chExt cx="7050686" cy="1580819"/>
          </a:xfrm>
        </p:grpSpPr>
        <p:sp>
          <p:nvSpPr>
            <p:cNvPr id="27657" name="圆角矩形 8"/>
            <p:cNvSpPr/>
            <p:nvPr/>
          </p:nvSpPr>
          <p:spPr>
            <a:xfrm>
              <a:off x="1226984" y="255309"/>
              <a:ext cx="5823702" cy="10702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When all the birds 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are singing in the sky.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27658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8583" cy="158081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" name="图片 6" descr="qnFkM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9127" y="993531"/>
            <a:ext cx="5982677" cy="3365256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pSp>
        <p:nvGrpSpPr>
          <p:cNvPr id="27654" name="组合 14"/>
          <p:cNvGrpSpPr/>
          <p:nvPr/>
        </p:nvGrpSpPr>
        <p:grpSpPr>
          <a:xfrm>
            <a:off x="6137275" y="5232400"/>
            <a:ext cx="5260340" cy="1128395"/>
            <a:chOff x="1241071" y="5573249"/>
            <a:chExt cx="5750790" cy="1366203"/>
          </a:xfrm>
        </p:grpSpPr>
        <p:sp>
          <p:nvSpPr>
            <p:cNvPr id="27655" name="圆角矩形 8"/>
            <p:cNvSpPr/>
            <p:nvPr/>
          </p:nvSpPr>
          <p:spPr>
            <a:xfrm>
              <a:off x="1241071" y="5782165"/>
              <a:ext cx="5133354" cy="94844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Now that the spring 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is in the air.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27656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4188" y="5573249"/>
              <a:ext cx="1257673" cy="136620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3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图片 2" descr="timg (21)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603885" y="511175"/>
            <a:ext cx="6235700" cy="3723640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ffectLst/>
        </p:spPr>
      </p:pic>
      <p:grpSp>
        <p:nvGrpSpPr>
          <p:cNvPr id="34822" name="Group 6"/>
          <p:cNvGrpSpPr/>
          <p:nvPr/>
        </p:nvGrpSpPr>
        <p:grpSpPr>
          <a:xfrm>
            <a:off x="656590" y="4799965"/>
            <a:ext cx="6541770" cy="1141730"/>
            <a:chOff x="164897" y="-188425"/>
            <a:chExt cx="7166823" cy="1601303"/>
          </a:xfrm>
        </p:grpSpPr>
        <p:sp>
          <p:nvSpPr>
            <p:cNvPr id="34823" name="圆角矩形 8"/>
            <p:cNvSpPr/>
            <p:nvPr/>
          </p:nvSpPr>
          <p:spPr>
            <a:xfrm>
              <a:off x="1000373" y="314521"/>
              <a:ext cx="6331347" cy="109824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       Pretty girls are everywhere.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34824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897" y="-188425"/>
              <a:ext cx="1623701" cy="160130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图片 1" descr="C0E297DC-08AE-43E6-841D-41E95B2FC8D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000000">
            <a:off x="7611110" y="3459480"/>
            <a:ext cx="3678555" cy="23710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2" descr="timg (11)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84450" y="1109980"/>
            <a:ext cx="6081395" cy="3423920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5843" name="Group 6"/>
          <p:cNvGrpSpPr/>
          <p:nvPr/>
        </p:nvGrpSpPr>
        <p:grpSpPr>
          <a:xfrm>
            <a:off x="1793240" y="5033645"/>
            <a:ext cx="5354955" cy="1173480"/>
            <a:chOff x="0" y="0"/>
            <a:chExt cx="7125442" cy="1580819"/>
          </a:xfrm>
        </p:grpSpPr>
        <p:sp>
          <p:nvSpPr>
            <p:cNvPr id="35845" name="圆角矩形 8"/>
            <p:cNvSpPr/>
            <p:nvPr/>
          </p:nvSpPr>
          <p:spPr>
            <a:xfrm>
              <a:off x="1000051" y="159987"/>
              <a:ext cx="6125391" cy="125259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00206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Think of me 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  <a:p>
              <a:pPr algn="ctr"/>
              <a:r>
                <a:rPr lang="en-US" altLang="zh-CN" sz="2800" b="1" dirty="0">
                  <a:latin typeface="Constantia" panose="02030602050306030303" pitchFamily="18" charset="0"/>
                  <a:ea typeface="Adobe 黑体 Std R" panose="020B0400000000000000" pitchFamily="2" charset="-122"/>
                  <a:sym typeface="Adobe 黑体 Std R" panose="020B0400000000000000" pitchFamily="2" charset="-122"/>
                </a:rPr>
                <a:t>and I'll be there.</a:t>
              </a:r>
              <a:endParaRPr lang="en-US" altLang="zh-CN" sz="2800" b="1" dirty="0">
                <a:latin typeface="Constantia" panose="02030602050306030303" pitchFamily="18" charset="0"/>
                <a:ea typeface="Adobe 黑体 Std R" panose="020B0400000000000000" pitchFamily="2" charset="-122"/>
                <a:sym typeface="Adobe 黑体 Std R" panose="020B0400000000000000" pitchFamily="2" charset="-122"/>
              </a:endParaRPr>
            </a:p>
          </p:txBody>
        </p:sp>
        <p:pic>
          <p:nvPicPr>
            <p:cNvPr id="35846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018584" cy="158081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57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775" y="3747770"/>
            <a:ext cx="1835785" cy="20231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2296</Words>
  <Application>WPS 演示</Application>
  <PresentationFormat>自定义</PresentationFormat>
  <Paragraphs>148</Paragraphs>
  <Slides>36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36</vt:i4>
      </vt:variant>
    </vt:vector>
  </HeadingPairs>
  <TitlesOfParts>
    <vt:vector size="50" baseType="lpstr">
      <vt:lpstr>Arial</vt:lpstr>
      <vt:lpstr>宋体</vt:lpstr>
      <vt:lpstr>Wingdings</vt:lpstr>
      <vt:lpstr>Calibri</vt:lpstr>
      <vt:lpstr>方正卡通简体</vt:lpstr>
      <vt:lpstr>Calibri Light</vt:lpstr>
      <vt:lpstr>Calibri</vt:lpstr>
      <vt:lpstr>Constantia</vt:lpstr>
      <vt:lpstr>Adobe 黑体 Std R</vt:lpstr>
      <vt:lpstr>微软雅黑</vt:lpstr>
      <vt:lpstr>Arial Unicode MS</vt:lpstr>
      <vt:lpstr>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帐户</dc:creator>
  <cp:lastModifiedBy>﹌</cp:lastModifiedBy>
  <cp:revision>85</cp:revision>
  <dcterms:created xsi:type="dcterms:W3CDTF">2013-11-20T02:57:00Z</dcterms:created>
  <dcterms:modified xsi:type="dcterms:W3CDTF">2019-06-10T05:35:36Z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2052-11.1.0.8213</vt:lpwstr>
  </property>
</Properties>
</file>