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handoutMasterIdLst>
    <p:handoutMasterId r:id="rId20"/>
  </p:handoutMasterIdLst>
  <p:sldIdLst>
    <p:sldId id="256" r:id="rId3"/>
    <p:sldId id="257" r:id="rId4"/>
    <p:sldId id="265" r:id="rId5"/>
    <p:sldId id="258" r:id="rId6"/>
    <p:sldId id="266" r:id="rId7"/>
    <p:sldId id="259" r:id="rId8"/>
    <p:sldId id="268" r:id="rId10"/>
    <p:sldId id="260" r:id="rId11"/>
    <p:sldId id="269" r:id="rId12"/>
    <p:sldId id="261" r:id="rId13"/>
    <p:sldId id="276" r:id="rId14"/>
    <p:sldId id="262" r:id="rId15"/>
    <p:sldId id="263" r:id="rId16"/>
    <p:sldId id="264" r:id="rId17"/>
    <p:sldId id="277" r:id="rId18"/>
    <p:sldId id="278" r:id="rId19"/>
  </p:sldIdLst>
  <p:sldSz cx="9144000" cy="5144135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034D"/>
    <a:srgbClr val="A5BDA7"/>
    <a:srgbClr val="1F304A"/>
    <a:srgbClr val="F4F207"/>
    <a:srgbClr val="EDF3D6"/>
    <a:srgbClr val="A8CDD5"/>
    <a:srgbClr val="F21ACC"/>
    <a:srgbClr val="FD2B0F"/>
    <a:srgbClr val="450C8D"/>
    <a:srgbClr val="FF2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5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omic Sans MS" panose="030F070203030202020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omic Sans MS" panose="030F0702030302020204" charset="0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omic Sans MS" panose="030F070203030202020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omic Sans MS" panose="030F0702030302020204" charset="0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omic Sans MS" panose="030F070203030202020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omic Sans MS" panose="030F070203030202020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omic Sans MS" panose="030F070203030202020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omic Sans MS" panose="030F070203030202020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omic Sans MS" panose="030F070203030202020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098"/>
            <a:ext cx="7772400" cy="11027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160"/>
            <a:ext cx="6400800" cy="13146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8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15"/>
            <a:ext cx="2057400" cy="438941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15"/>
            <a:ext cx="6019800" cy="438941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753"/>
            <a:ext cx="7772400" cy="102173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416"/>
            <a:ext cx="7772400" cy="112533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360"/>
            <a:ext cx="4038600" cy="33950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360"/>
            <a:ext cx="4038600" cy="33950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536"/>
            <a:ext cx="4040188" cy="47990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442"/>
            <a:ext cx="4040188" cy="29639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1536"/>
            <a:ext cx="4041775" cy="47990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442"/>
            <a:ext cx="4041775" cy="29639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823"/>
            <a:ext cx="3008313" cy="87169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23"/>
            <a:ext cx="5111750" cy="439060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513"/>
            <a:ext cx="3008313" cy="351891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080"/>
            <a:ext cx="5486400" cy="42512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662"/>
            <a:ext cx="5486400" cy="308664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208"/>
            <a:ext cx="5486400" cy="60375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15"/>
            <a:ext cx="8229600" cy="8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360"/>
            <a:ext cx="8229600" cy="3395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096"/>
            <a:ext cx="2133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omic Sans MS" panose="030F0702030302020204" charset="0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096"/>
            <a:ext cx="2895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omic Sans MS" panose="030F070203030202020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096"/>
            <a:ext cx="21336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omic Sans MS" panose="030F0702030302020204" charset="0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Comic Sans MS" panose="030F070203030202020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mic Sans MS" panose="030F0702030302020204" charset="0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Comic Sans MS" panose="030F070203030202020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mic Sans MS" panose="030F070203030202020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Comic Sans MS" panose="030F070203030202020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Comic Sans MS" panose="030F0702030302020204" charset="0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4796155" y="-6350"/>
            <a:ext cx="4293870" cy="5156200"/>
          </a:xfrm>
          <a:prstGeom prst="rect">
            <a:avLst/>
          </a:prstGeom>
          <a:blipFill rotWithShape="1">
            <a:blip r:embed="rId1">
              <a:alphaModFix amt="28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0"/>
          <p:cNvPicPr>
            <a:picLocks noChangeAspect="1"/>
          </p:cNvPicPr>
          <p:nvPr/>
        </p:nvPicPr>
        <p:blipFill>
          <a:blip r:embed="rId2"/>
          <a:srcRect l="13580" r="9580"/>
          <a:stretch>
            <a:fillRect/>
          </a:stretch>
        </p:blipFill>
        <p:spPr>
          <a:xfrm>
            <a:off x="-1905" y="-6350"/>
            <a:ext cx="4798060" cy="51568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95545" y="1468120"/>
            <a:ext cx="38950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 i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The Simple Future Tense</a:t>
            </a:r>
            <a:endParaRPr lang="en-US" altLang="zh-CN" sz="2800" b="1" i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62830" y="3301365"/>
            <a:ext cx="4293870" cy="1201420"/>
          </a:xfrm>
          <a:prstGeom prst="rect">
            <a:avLst/>
          </a:prstGeom>
          <a:noFill/>
        </p:spPr>
        <p:txBody>
          <a:bodyPr wrap="square" lIns="46990" tIns="46990" rIns="46990" bIns="46990" rtlCol="0">
            <a:spAutoFit/>
          </a:bodyPr>
          <a:p>
            <a:pPr algn="l"/>
            <a:r>
              <a:rPr lang="zh-CN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作者 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| </a:t>
            </a:r>
            <a:r>
              <a:rPr lang="zh-CN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黎树权  张丽娟</a:t>
            </a:r>
            <a:endParaRPr lang="zh-CN" altLang="zh-CN" sz="24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l"/>
            <a:r>
              <a:rPr lang="zh-CN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单位 </a:t>
            </a:r>
            <a:r>
              <a:rPr lang="en-US" altLang="zh-CN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| </a:t>
            </a:r>
            <a:r>
              <a:rPr lang="zh-CN" altLang="en-US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华南师范大学外国语言文化学院</a:t>
            </a:r>
            <a:endParaRPr lang="zh-CN" altLang="en-US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l"/>
            <a:r>
              <a:rPr lang="zh-CN" altLang="en-US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            </a:t>
            </a:r>
            <a:r>
              <a:rPr lang="zh-CN" altLang="en-US" sz="2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广东省河源市第二中学</a:t>
            </a:r>
            <a:endParaRPr lang="zh-CN" altLang="en-US" sz="24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13" name="慢速 Que Sera Sera (Whatever Will Be Will Be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3450" y="-95250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9502">
        <p:pull/>
      </p:transition>
    </mc:Choice>
    <mc:Fallback>
      <p:transition spd="slow" advClick="0" advTm="9502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tx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 numSld="16" showWhenStopped="0">
                <p:cTn id="2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bldLvl="0" animBg="1"/>
      <p:bldP spid="6" grpId="1" bldLvl="0" animBg="1"/>
      <p:bldP spid="11" grpId="0" bldLvl="0" animBg="1"/>
      <p:bldP spid="11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600000" flipH="1">
            <a:off x="2406650" y="212090"/>
            <a:ext cx="6428740" cy="43643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80055" y="418465"/>
            <a:ext cx="583374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00000"/>
              </a:lnSpc>
            </a:pPr>
            <a:r>
              <a:rPr lang="zh-CN" altLang="en-US">
                <a:latin typeface="Comic Sans MS" panose="030F0702030302020204" charset="0"/>
              </a:rPr>
              <a:t>Here's what my sweetheart said</a:t>
            </a:r>
            <a:endParaRPr lang="zh-CN" altLang="en-US">
              <a:latin typeface="Comic Sans MS" panose="030F0702030302020204" charset="0"/>
            </a:endParaRPr>
          </a:p>
        </p:txBody>
      </p:sp>
      <p:pic>
        <p:nvPicPr>
          <p:cNvPr id="3" name="图片 2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" y="1288415"/>
            <a:ext cx="2176145" cy="34137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00830" y="1063625"/>
            <a:ext cx="359219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Comic Sans MS" panose="030F0702030302020204" charset="0"/>
              </a:rPr>
              <a:t>Que sera, sera</a:t>
            </a:r>
            <a:endParaRPr lang="zh-CN" altLang="en-US" sz="2000">
              <a:latin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45510" y="2052955"/>
            <a:ext cx="51530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Whatever will be, will be</a:t>
            </a:r>
            <a:endParaRPr lang="zh-CN" altLang="en-US" sz="2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</p:spTree>
  </p:cSld>
  <p:clrMapOvr>
    <a:masterClrMapping/>
  </p:clrMapOvr>
  <p:transition advClick="0" advTm="1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50c8d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50c8d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9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5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50"/>
                            </p:stCondLst>
                            <p:childTnLst>
                              <p:par>
                                <p:cTn id="36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6" dur="10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21a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10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21a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1000" autoRev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4" grpId="0"/>
      <p:bldP spid="4" grpId="1"/>
      <p:bldP spid="4" grpId="2"/>
      <p:bldP spid="6" grpId="0"/>
      <p:bldP spid="6" grpId="1"/>
      <p:bldP spid="6" grpId="2"/>
      <p:bldP spid="4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D6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 descr="13"/>
          <p:cNvPicPr>
            <a:picLocks noChangeAspect="1"/>
          </p:cNvPicPr>
          <p:nvPr/>
        </p:nvPicPr>
        <p:blipFill>
          <a:blip r:embed="rId1"/>
          <a:srcRect r="16937"/>
          <a:stretch>
            <a:fillRect/>
          </a:stretch>
        </p:blipFill>
        <p:spPr>
          <a:xfrm>
            <a:off x="198120" y="67310"/>
            <a:ext cx="8747125" cy="5010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53185" y="345440"/>
            <a:ext cx="643699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00000"/>
              </a:lnSpc>
            </a:pPr>
            <a:r>
              <a:rPr lang="zh-CN" altLang="en-US" sz="3200">
                <a:latin typeface="Comic Sans MS" panose="030F0702030302020204" charset="0"/>
              </a:rPr>
              <a:t>The future's not ours to see</a:t>
            </a:r>
            <a:endParaRPr lang="zh-CN" altLang="en-US" sz="3200">
              <a:latin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12870" y="1907540"/>
            <a:ext cx="35490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Comic Sans MS" panose="030F0702030302020204" charset="0"/>
              </a:rPr>
              <a:t>Que sera, sera</a:t>
            </a:r>
            <a:endParaRPr lang="zh-CN" altLang="en-US" sz="3600">
              <a:latin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31590" y="3279775"/>
            <a:ext cx="43967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What will be, will be</a:t>
            </a:r>
            <a:endParaRPr lang="zh-CN" altLang="en-US" sz="3200" b="1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21a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21a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99"/>
                            </p:stCondLst>
                            <p:childTnLst>
                              <p:par>
                                <p:cTn id="3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3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f207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9" grpId="0"/>
      <p:bldP spid="9" grpId="1"/>
      <p:bldP spid="8" grpId="3"/>
      <p:bldP spid="10" grpId="0"/>
      <p:bldP spid="9" grpId="2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0680" y="193675"/>
            <a:ext cx="4471670" cy="47574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0035" y="616585"/>
            <a:ext cx="46424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Comic Sans MS" panose="030F0702030302020204" charset="0"/>
              </a:rPr>
              <a:t>Now I have children of my own</a:t>
            </a:r>
            <a:endParaRPr lang="zh-CN" altLang="en-US" sz="2400">
              <a:latin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0695" y="1633855"/>
            <a:ext cx="35394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Comic Sans MS" panose="030F0702030302020204" charset="0"/>
              </a:rPr>
              <a:t>They ask their mother</a:t>
            </a:r>
            <a:endParaRPr lang="zh-CN" altLang="en-US" sz="2400">
              <a:latin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0695" y="2899410"/>
            <a:ext cx="32429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What will I be</a:t>
            </a:r>
            <a:endParaRPr lang="zh-CN" altLang="en-US" sz="32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99"/>
                            </p:stCondLst>
                            <p:childTnLst>
                              <p:par>
                                <p:cTn id="1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3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300"/>
                            </p:stCondLst>
                            <p:childTnLst>
                              <p:par>
                                <p:cTn id="3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a0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a0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4" grpId="0"/>
      <p:bldP spid="4" grpId="1"/>
      <p:bldP spid="5" grpId="0"/>
      <p:bldP spid="5" grpId="1"/>
      <p:bldP spid="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8740" y="559435"/>
            <a:ext cx="3394075" cy="40246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4465" y="869950"/>
            <a:ext cx="28162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Will I be handsome</a:t>
            </a:r>
            <a:endParaRPr lang="zh-CN" altLang="en-US" sz="2000" b="1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  <p:pic>
        <p:nvPicPr>
          <p:cNvPr id="4" name="图片 3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760345" y="-2540"/>
            <a:ext cx="2672080" cy="2974975"/>
          </a:xfrm>
          <a:prstGeom prst="cloudCallou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26385" y="4123690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Will I be rich</a:t>
            </a:r>
            <a:endParaRPr lang="zh-CN" altLang="en-US" sz="2400" b="1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  <p:pic>
        <p:nvPicPr>
          <p:cNvPr id="6" name="图片 5" descr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9245" y="2186305"/>
            <a:ext cx="2757170" cy="2499360"/>
          </a:xfrm>
          <a:prstGeom prst="cloudCallout">
            <a:avLst/>
          </a:prstGeom>
        </p:spPr>
      </p:pic>
    </p:spTree>
  </p:cSld>
  <p:clrMapOvr>
    <a:masterClrMapping/>
  </p:clrMapOvr>
  <p:transition advClick="0" advTm="5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3" grpId="1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7211" b="2876"/>
          <a:stretch>
            <a:fillRect/>
          </a:stretch>
        </p:blipFill>
        <p:spPr>
          <a:xfrm>
            <a:off x="3848735" y="98425"/>
            <a:ext cx="5186680" cy="46640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7035" y="593725"/>
            <a:ext cx="36823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Comic Sans MS" panose="030F0702030302020204" charset="0"/>
              </a:rPr>
              <a:t>I tell them tenderly</a:t>
            </a:r>
            <a:endParaRPr lang="zh-CN" altLang="en-US" sz="2800">
              <a:latin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0265" y="1565910"/>
            <a:ext cx="2540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Comic Sans MS" panose="030F0702030302020204" charset="0"/>
              </a:rPr>
              <a:t>Que sera, sera</a:t>
            </a:r>
            <a:endParaRPr lang="zh-CN" altLang="en-US" sz="2400">
              <a:latin typeface="Comic Sans MS" panose="030F07020303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5585" y="2341880"/>
            <a:ext cx="40259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Whatever will be, will be</a:t>
            </a:r>
            <a:endParaRPr lang="zh-CN" altLang="en-US" sz="24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</p:spTree>
  </p:cSld>
  <p:clrMapOvr>
    <a:masterClrMapping/>
  </p:clrMapOvr>
  <p:transition advClick="0" advTm="12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99"/>
                            </p:stCondLst>
                            <p:childTnLst>
                              <p:par>
                                <p:cTn id="35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7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3" dur="10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a0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10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a0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10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4" grpId="2"/>
      <p:bldP spid="3" grpId="2"/>
      <p:bldP spid="5" grpId="0"/>
      <p:bldP spid="5" grpId="1"/>
      <p:bldP spid="4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04A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" name="图片 9" descr="19"/>
          <p:cNvPicPr>
            <a:picLocks noChangeAspect="1"/>
          </p:cNvPicPr>
          <p:nvPr/>
        </p:nvPicPr>
        <p:blipFill>
          <a:blip r:embed="rId1"/>
          <a:srcRect t="11667" b="11050"/>
          <a:stretch>
            <a:fillRect/>
          </a:stretch>
        </p:blipFill>
        <p:spPr>
          <a:xfrm>
            <a:off x="273050" y="356870"/>
            <a:ext cx="8598535" cy="44303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94840" y="1176655"/>
            <a:ext cx="6546850" cy="645160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rgbClr val="FFFF00"/>
                </a:solidFill>
                <a:latin typeface="Comic Sans MS" panose="030F0702030302020204" charset="0"/>
              </a:rPr>
              <a:t>The future's not ours to see</a:t>
            </a:r>
            <a:endParaRPr lang="zh-CN" altLang="en-US" sz="3600">
              <a:solidFill>
                <a:srgbClr val="FFFF00"/>
              </a:solidFill>
              <a:latin typeface="Comic Sans MS" panose="030F0702030302020204" charset="0"/>
            </a:endParaRPr>
          </a:p>
        </p:txBody>
      </p:sp>
    </p:spTree>
  </p:cSld>
  <p:clrMapOvr>
    <a:masterClrMapping/>
  </p:clrMapOvr>
  <p:transition advClick="0" advTm="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6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BDA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975" y="97790"/>
            <a:ext cx="7524750" cy="49479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49830" y="5427980"/>
            <a:ext cx="424497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>
                <a:solidFill>
                  <a:schemeClr val="bg1"/>
                </a:solidFill>
                <a:latin typeface="Comic Sans MS" panose="030F0702030302020204" charset="0"/>
              </a:rPr>
              <a:t>Que sera, sera</a:t>
            </a:r>
            <a:endParaRPr lang="zh-CN" altLang="en-US" sz="4400">
              <a:solidFill>
                <a:schemeClr val="bg1"/>
              </a:solidFill>
              <a:latin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39950" y="2856865"/>
            <a:ext cx="63017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What will be, will be</a:t>
            </a:r>
            <a:endParaRPr lang="zh-CN" altLang="en-US" sz="28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3260" y="203200"/>
            <a:ext cx="56546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00000"/>
              </a:lnSpc>
            </a:pPr>
            <a:r>
              <a:rPr lang="zh-CN" altLang="en-US">
                <a:latin typeface="Comic Sans MS" panose="030F0702030302020204" charset="0"/>
              </a:rPr>
              <a:t>Que Sera, Sera</a:t>
            </a:r>
            <a:r>
              <a:rPr lang="en-US" altLang="zh-CN">
                <a:latin typeface="Comic Sans MS" panose="030F0702030302020204" charset="0"/>
              </a:rPr>
              <a:t>!</a:t>
            </a:r>
            <a:endParaRPr lang="en-US" altLang="zh-CN">
              <a:latin typeface="Comic Sans MS" panose="030F0702030302020204" charset="0"/>
            </a:endParaRPr>
          </a:p>
        </p:txBody>
      </p:sp>
    </p:spTree>
  </p:cSld>
  <p:clrMapOvr>
    <a:masterClrMapping/>
  </p:clrMapOvr>
  <p:transition advClick="0" advTm="17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96806 -0.671769 " pathEditMode="relative" rAng="0" ptsTypes="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16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4f20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4f20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0" presetClass="entr" presetSubtype="0" fill="hold" grpId="2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mph" presetSubtype="2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2" calcmode="lin" valueType="num">
                                      <p:cBhvr override="childStyl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0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32" dur="10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10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10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8" grpId="2"/>
      <p:bldP spid="7" grpId="1"/>
      <p:bldP spid="9" grpId="0"/>
      <p:bldP spid="9" grpId="1"/>
      <p:bldP spid="8" grpId="3"/>
      <p:bldP spid="9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4230" y="2011045"/>
            <a:ext cx="2414905" cy="28835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47825" y="902335"/>
            <a:ext cx="66871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00000"/>
              </a:lnSpc>
            </a:pPr>
            <a:r>
              <a:rPr lang="zh-CN" altLang="en-US">
                <a:latin typeface="Comic Sans MS" panose="030F0702030302020204" charset="0"/>
              </a:rPr>
              <a:t>When I was just a little girl</a:t>
            </a:r>
            <a:endParaRPr lang="zh-CN" altLang="en-US">
              <a:latin typeface="Comic Sans MS" panose="030F0702030302020204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407a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407a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1250" y="579755"/>
            <a:ext cx="3007995" cy="4260850"/>
          </a:xfrm>
          <a:prstGeom prst="rect">
            <a:avLst/>
          </a:prstGeom>
        </p:spPr>
      </p:pic>
      <p:pic>
        <p:nvPicPr>
          <p:cNvPr id="2" name="图片 1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95" y="1828165"/>
            <a:ext cx="2414905" cy="2883535"/>
          </a:xfrm>
          <a:prstGeom prst="rect">
            <a:avLst/>
          </a:prstGeom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660000">
            <a:off x="5828030" y="1470660"/>
            <a:ext cx="1349375" cy="1798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67100" y="2139950"/>
            <a:ext cx="29121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Comic Sans MS" panose="030F0702030302020204" charset="0"/>
              </a:rPr>
              <a:t>I asked my mother</a:t>
            </a:r>
            <a:endParaRPr lang="zh-CN" altLang="en-US" sz="2400">
              <a:latin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02660" y="3197860"/>
            <a:ext cx="27501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What will I be</a:t>
            </a:r>
            <a:endParaRPr lang="zh-CN" altLang="en-US" sz="28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</p:spTree>
  </p:cSld>
  <p:clrMapOvr>
    <a:masterClrMapping/>
  </p:clrMapOvr>
  <p:transition advClick="0" advTm="5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407a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407a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e0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e0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955" y="2073910"/>
            <a:ext cx="2414905" cy="2883535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2"/>
          <a:srcRect l="7151" r="11611"/>
          <a:stretch>
            <a:fillRect/>
          </a:stretch>
        </p:blipFill>
        <p:spPr>
          <a:xfrm>
            <a:off x="2340610" y="881380"/>
            <a:ext cx="3042920" cy="3003550"/>
          </a:xfrm>
          <a:prstGeom prst="cloudCallou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96585" y="2489200"/>
            <a:ext cx="31089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Will I be pretty</a:t>
            </a:r>
            <a:endParaRPr lang="zh-CN" altLang="en-US" sz="28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</p:spTree>
  </p:cSld>
  <p:clrMapOvr>
    <a:masterClrMapping/>
  </p:clrMapOvr>
  <p:transition advClick="0" advTm="2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e0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e0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1909445"/>
            <a:ext cx="2414905" cy="288353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2"/>
          <a:srcRect l="-549" t="17600" r="549" b="-17600"/>
          <a:stretch>
            <a:fillRect/>
          </a:stretch>
        </p:blipFill>
        <p:spPr>
          <a:xfrm>
            <a:off x="2285365" y="625475"/>
            <a:ext cx="3220720" cy="2682875"/>
          </a:xfrm>
          <a:prstGeom prst="cloudCallou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66030" y="3308350"/>
            <a:ext cx="32334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Will I be rich</a:t>
            </a:r>
            <a:endParaRPr lang="zh-CN" altLang="en-US" sz="2800" b="1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</p:spTree>
  </p:cSld>
  <p:clrMapOvr>
    <a:masterClrMapping/>
  </p:clrMapOvr>
  <p:transition advClick="0" advTm="2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e0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e0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2" calcmode="lin" valueType="num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517015" y="594995"/>
            <a:ext cx="5431155" cy="4552950"/>
          </a:xfrm>
          <a:prstGeom prst="rect">
            <a:avLst/>
          </a:prstGeom>
        </p:spPr>
      </p:pic>
      <p:pic>
        <p:nvPicPr>
          <p:cNvPr id="6" name="图片 5" descr="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560" y="945515"/>
            <a:ext cx="2541270" cy="36004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4490" y="323215"/>
            <a:ext cx="42633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Comic Sans MS" panose="030F0702030302020204" charset="0"/>
              </a:rPr>
              <a:t>Here's what she said to me</a:t>
            </a:r>
            <a:endParaRPr lang="zh-CN" altLang="en-US" sz="2400">
              <a:latin typeface="Comic Sans MS" panose="030F07020303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97835" y="1993265"/>
            <a:ext cx="27171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latin typeface="Comic Sans MS" panose="030F0702030302020204" charset="0"/>
              </a:rPr>
              <a:t>Que sera, sera</a:t>
            </a:r>
            <a:endParaRPr lang="zh-CN" altLang="en-US" sz="2800">
              <a:latin typeface="Comic Sans MS" panose="030F07020303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76475" y="2641600"/>
            <a:ext cx="39122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Whatever will be, will be</a:t>
            </a:r>
            <a:endParaRPr lang="zh-CN" altLang="en-US" sz="24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</p:spTree>
  </p:cSld>
  <p:clrMapOvr>
    <a:masterClrMapping/>
  </p:clrMapOvr>
  <p:transition advClick="0" advTm="12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efef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efef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99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300"/>
                            </p:stCondLst>
                            <p:childTnLst>
                              <p:par>
                                <p:cTn id="38" presetID="20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/>
      <p:bldP spid="4" grpId="0"/>
      <p:bldP spid="3" grpId="1"/>
      <p:bldP spid="3" grpId="2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C6AA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535" y="123825"/>
            <a:ext cx="8710295" cy="4895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96415" y="1360805"/>
            <a:ext cx="58667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Comic Sans MS" panose="030F0702030302020204" charset="0"/>
              </a:rPr>
              <a:t>The future's not ours to see</a:t>
            </a:r>
            <a:endParaRPr lang="zh-CN" altLang="en-US" sz="3200">
              <a:latin typeface="Comic Sans MS" panose="030F070203030202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55800" y="2381885"/>
            <a:ext cx="568071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6000">
                <a:latin typeface="Comic Sans MS" panose="030F0702030302020204" charset="0"/>
              </a:rPr>
              <a:t>Que sera, sera</a:t>
            </a:r>
            <a:endParaRPr lang="zh-CN" altLang="en-US" sz="6000">
              <a:latin typeface="Comic Sans MS" panose="030F070203030202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55800" y="4052570"/>
            <a:ext cx="526034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What will be, will be</a:t>
            </a:r>
            <a:endParaRPr lang="zh-CN" altLang="en-US" sz="32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</p:spTree>
  </p:cSld>
  <p:clrMapOvr>
    <a:masterClrMapping/>
  </p:clrMapOvr>
  <p:transition advClick="0" advTm="15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d41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d41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2" nodeType="withEffect">
                                  <p:stCondLst>
                                    <p:cond delay="32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103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8103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3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99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5" dur="10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e0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10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e0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100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11" grpId="0" bldLvl="0" animBg="1"/>
      <p:bldP spid="11" grpId="1" bldLvl="0" animBg="1"/>
      <p:bldP spid="11" grpId="2" bldLvl="0" animBg="1"/>
      <p:bldP spid="12" grpId="0"/>
      <p:bldP spid="12" grpId="1"/>
      <p:bldP spid="11" grpId="3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573145" y="1608455"/>
            <a:ext cx="53917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00000"/>
              </a:lnSpc>
            </a:pPr>
            <a:r>
              <a:rPr lang="zh-CN" altLang="en-US">
                <a:latin typeface="Comic Sans MS" panose="030F0702030302020204" charset="0"/>
              </a:rPr>
              <a:t>When I grew up and fell in love</a:t>
            </a:r>
            <a:endParaRPr lang="zh-CN" altLang="en-US">
              <a:latin typeface="Comic Sans MS" panose="030F0702030302020204" charset="0"/>
            </a:endParaRPr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1"/>
          <a:srcRect l="466" t="1069" b="2673"/>
          <a:stretch>
            <a:fillRect/>
          </a:stretch>
        </p:blipFill>
        <p:spPr>
          <a:xfrm>
            <a:off x="356235" y="1005840"/>
            <a:ext cx="3216910" cy="32556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164330" y="2802890"/>
            <a:ext cx="420941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Comic Sans MS" panose="030F0702030302020204" charset="0"/>
              </a:rPr>
              <a:t>I asked my sweetheart</a:t>
            </a:r>
            <a:endParaRPr lang="zh-CN" altLang="en-US" sz="2400">
              <a:latin typeface="Comic Sans MS" panose="030F07020303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65345" y="3801110"/>
            <a:ext cx="26073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Comic Sans MS" panose="030F0702030302020204" charset="0"/>
              </a:rPr>
              <a:t>What lies ahead</a:t>
            </a:r>
            <a:endParaRPr lang="zh-CN" altLang="en-US" sz="2400">
              <a:latin typeface="Comic Sans MS" panose="030F0702030302020204" charset="0"/>
            </a:endParaRPr>
          </a:p>
        </p:txBody>
      </p:sp>
    </p:spTree>
  </p:cSld>
  <p:clrMapOvr>
    <a:masterClrMapping/>
  </p:clrMapOvr>
  <p:transition advClick="0" advTm="10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97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b979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 descr="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15" y="95885"/>
            <a:ext cx="8547735" cy="4953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93420" y="838835"/>
            <a:ext cx="791591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00000"/>
              </a:lnSpc>
            </a:pPr>
            <a:r>
              <a:rPr lang="zh-CN" altLang="en-US" sz="2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</a:rPr>
              <a:t>Will we have rainbows day after day</a:t>
            </a:r>
            <a:endParaRPr lang="zh-CN" altLang="en-US" sz="2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</a:endParaRPr>
          </a:p>
        </p:txBody>
      </p:sp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override="childStyle">
                                        <p:cTn id="9" dur="7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7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7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766</Words>
  <Application>WPS 演示</Application>
  <PresentationFormat/>
  <Paragraphs>72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宋体</vt:lpstr>
      <vt:lpstr>Wingdings</vt:lpstr>
      <vt:lpstr>Comic Sans MS</vt:lpstr>
      <vt:lpstr>Times New Roman</vt:lpstr>
      <vt:lpstr>华文行楷</vt:lpstr>
      <vt:lpstr>Monotype Corsiva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Harris</dc:creator>
  <cp:lastModifiedBy>kkk</cp:lastModifiedBy>
  <cp:revision>63</cp:revision>
  <dcterms:created xsi:type="dcterms:W3CDTF">2019-06-04T11:52:00Z</dcterms:created>
  <dcterms:modified xsi:type="dcterms:W3CDTF">2019-06-11T06:54:21Z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2052-11.8.2.8053</vt:lpwstr>
  </property>
</Properties>
</file>