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sldIdLst>
    <p:sldId id="256" r:id="rId2"/>
    <p:sldId id="279" r:id="rId3"/>
    <p:sldId id="283" r:id="rId4"/>
    <p:sldId id="273" r:id="rId5"/>
    <p:sldId id="274" r:id="rId6"/>
    <p:sldId id="275" r:id="rId7"/>
    <p:sldId id="276" r:id="rId8"/>
    <p:sldId id="277" r:id="rId9"/>
    <p:sldId id="281" r:id="rId10"/>
    <p:sldId id="282" r:id="rId11"/>
    <p:sldId id="272" r:id="rId12"/>
    <p:sldId id="278" r:id="rId13"/>
    <p:sldId id="257" r:id="rId14"/>
    <p:sldId id="259" r:id="rId15"/>
    <p:sldId id="258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2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5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05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5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0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9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1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1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5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3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3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BC48EC7-AF6A-48D3-8284-14BACBEBDD84}" type="datetimeFigureOut">
              <a:rPr lang="en-US" smtClean="0"/>
              <a:t>6/7/2019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813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freehighresolutiongraphicsandclipart.blogspot.kr/2010/08/flower-png.html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D6839-7213-4AD6-87D9-06A69C911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329" y="2133600"/>
            <a:ext cx="9068586" cy="2590800"/>
          </a:xfrm>
          <a:scene3d>
            <a:camera prst="orthographicFront">
              <a:rot lat="1800000" lon="600000" rev="600000"/>
            </a:camera>
            <a:lightRig rig="threePt" dir="t"/>
          </a:scene3d>
        </p:spPr>
        <p:txBody>
          <a:bodyPr>
            <a:normAutofit/>
          </a:bodyPr>
          <a:lstStyle/>
          <a:p>
            <a:r>
              <a:rPr lang="en-US" altLang="zh-CN" sz="7200" b="1" dirty="0"/>
              <a:t>We Never Change</a:t>
            </a:r>
            <a:endParaRPr lang="zh-CN" altLang="en-US" sz="72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CDC5D4-440E-4646-B5E4-F7599304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45499" y="4572001"/>
            <a:ext cx="3246501" cy="22859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B7CB755-EF9E-472B-8B47-EC9A22755042}"/>
              </a:ext>
            </a:extLst>
          </p:cNvPr>
          <p:cNvSpPr txBox="1"/>
          <p:nvPr/>
        </p:nvSpPr>
        <p:spPr>
          <a:xfrm>
            <a:off x="9464842" y="7055101"/>
            <a:ext cx="187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hlinkClick r:id="rId5" tooltip="http://freehighresolutiongraphicsandclipart.blogspot.kr/2010/08/flower-png.html"/>
              </a:rPr>
              <a:t>此照片</a:t>
            </a:r>
            <a:r>
              <a:rPr lang="zh-CN" altLang="en-US" sz="900"/>
              <a:t>，作者: 未知作者，许可证: </a:t>
            </a:r>
            <a:r>
              <a:rPr lang="zh-CN" altLang="en-US" sz="900">
                <a:hlinkClick r:id="rId6" tooltip="https://creativecommons.org/licenses/by-nc-nd/3.0/"/>
              </a:rPr>
              <a:t>CC BY-NC-ND</a:t>
            </a:r>
            <a:endParaRPr lang="zh-CN" altLang="en-US" sz="9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97C42A-BC04-495F-BA77-0B8878133429}"/>
              </a:ext>
            </a:extLst>
          </p:cNvPr>
          <p:cNvSpPr txBox="1"/>
          <p:nvPr/>
        </p:nvSpPr>
        <p:spPr>
          <a:xfrm>
            <a:off x="3484874" y="4791670"/>
            <a:ext cx="4933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 Black" panose="020B0A04020102020204" pitchFamily="34" charset="0"/>
              </a:rPr>
              <a:t>Adverb</a:t>
            </a:r>
            <a:r>
              <a:rPr lang="zh-CN" altLang="en-US" dirty="0">
                <a:latin typeface="Arial Black" panose="020B0A04020102020204" pitchFamily="34" charset="0"/>
              </a:rPr>
              <a:t>：</a:t>
            </a:r>
            <a:r>
              <a:rPr lang="en-US" altLang="zh-CN" dirty="0">
                <a:latin typeface="Arial Black" panose="020B0A04020102020204" pitchFamily="34" charset="0"/>
              </a:rPr>
              <a:t>Never</a:t>
            </a:r>
          </a:p>
          <a:p>
            <a:endParaRPr lang="en-US" altLang="zh-CN" dirty="0">
              <a:latin typeface="Arial Black" panose="020B0A04020102020204" pitchFamily="34" charset="0"/>
            </a:endParaRPr>
          </a:p>
          <a:p>
            <a:r>
              <a:rPr lang="zh-CN" altLang="en-US" dirty="0">
                <a:latin typeface="Arial Black" panose="020B0A04020102020204" pitchFamily="34" charset="0"/>
              </a:rPr>
              <a:t>作者：华南师范大学外国语言文化学院 罗雪莲</a:t>
            </a:r>
            <a:endParaRPr lang="en-US" altLang="zh-CN" dirty="0">
              <a:latin typeface="Arial Black" panose="020B0A04020102020204" pitchFamily="34" charset="0"/>
            </a:endParaRPr>
          </a:p>
          <a:p>
            <a:r>
              <a:rPr lang="en-US" altLang="zh-CN" dirty="0">
                <a:latin typeface="Arial Black" panose="020B0A04020102020204" pitchFamily="34" charset="0"/>
              </a:rPr>
              <a:t>         </a:t>
            </a:r>
            <a:r>
              <a:rPr lang="zh-CN" altLang="en-US" dirty="0">
                <a:latin typeface="Arial Black" panose="020B0A04020102020204" pitchFamily="34" charset="0"/>
              </a:rPr>
              <a:t>广东省</a:t>
            </a:r>
            <a:r>
              <a:rPr lang="zh-CN" altLang="en-US">
                <a:latin typeface="Arial Black" panose="020B0A04020102020204" pitchFamily="34" charset="0"/>
              </a:rPr>
              <a:t>河源市第一中学</a:t>
            </a:r>
            <a:r>
              <a:rPr lang="zh-CN" altLang="en-US" dirty="0">
                <a:latin typeface="Arial Black" panose="020B0A04020102020204" pitchFamily="34" charset="0"/>
              </a:rPr>
              <a:t>教师 骆玫玫</a:t>
            </a:r>
          </a:p>
        </p:txBody>
      </p:sp>
      <p:pic>
        <p:nvPicPr>
          <p:cNvPr id="4" name="副词">
            <a:hlinkClick r:id="" action="ppaction://media"/>
            <a:extLst>
              <a:ext uri="{FF2B5EF4-FFF2-40B4-BE49-F238E27FC236}">
                <a16:creationId xmlns:a16="http://schemas.microsoft.com/office/drawing/2014/main" id="{E853C39B-014D-4E82-AA38-1ADFBD649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4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703094" y="5237747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So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live in a wooden house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EF2C277-2222-42AC-8471-083ACD605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080" y="1097033"/>
            <a:ext cx="5752465" cy="382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000">
        <p14:switch dir="r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703094" y="5237747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live life, and always be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ture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E59B93-76A2-4143-B256-5C6203C8F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274" y="985030"/>
            <a:ext cx="4784307" cy="42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703094" y="5237747"/>
            <a:ext cx="746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live life, and be good to you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6A9853-AA02-4B0C-8016-59742F7E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27" y="1125107"/>
            <a:ext cx="7607868" cy="39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3A0B05-903D-4425-9FC2-926B3215F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869" y="1126497"/>
            <a:ext cx="5814260" cy="387229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4F19762-7523-4D2A-A0DB-77966E51F933}"/>
              </a:ext>
            </a:extLst>
          </p:cNvPr>
          <p:cNvSpPr txBox="1"/>
          <p:nvPr/>
        </p:nvSpPr>
        <p:spPr>
          <a:xfrm>
            <a:off x="978568" y="5085347"/>
            <a:ext cx="709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EA664C-3144-4768-9DCB-17A5231E3BD4}"/>
              </a:ext>
            </a:extLst>
          </p:cNvPr>
          <p:cNvSpPr txBox="1"/>
          <p:nvPr/>
        </p:nvSpPr>
        <p:spPr>
          <a:xfrm>
            <a:off x="2550694" y="5085347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fly,  and 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never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come down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FD64EB-4E96-4025-BBD8-B786DC5232FB}"/>
              </a:ext>
            </a:extLst>
          </p:cNvPr>
          <p:cNvSpPr txBox="1"/>
          <p:nvPr/>
        </p:nvSpPr>
        <p:spPr>
          <a:xfrm>
            <a:off x="686192" y="2981980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And live my life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CF96835-670D-4C39-9455-F0BDF3C3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290" y="1931327"/>
            <a:ext cx="2442057" cy="31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658134" y="5350968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And have friends around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9F0453-3825-4F27-B7B3-711AD0CF3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515" y="1289107"/>
            <a:ext cx="7531768" cy="37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475254" y="5356318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We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never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change, do we?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9802B1-02F9-4198-A884-74FDE92A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234" y="859891"/>
            <a:ext cx="7558329" cy="42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7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5263414" y="5137512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No… no…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5F3B580-1FA1-4814-B869-36AC1898D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067" y="1097033"/>
            <a:ext cx="8099943" cy="336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537284" y="5350042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We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never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learn to leave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0E922D-51B6-410E-8D99-A5E12F7A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178" y="984738"/>
            <a:ext cx="7890522" cy="36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3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703094" y="5237747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So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live in a wooden house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2DF0C5-362A-460F-9D81-4036E89F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4" y="1022129"/>
            <a:ext cx="6843290" cy="38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879557" y="5266223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live life, 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never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be cruel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E6DE15-2066-46C2-A0A8-56E74614A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557" y="852201"/>
            <a:ext cx="6460456" cy="42933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4565FF2-3609-42CD-AFAC-FEC09B043FF5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D59994-F993-4ABD-A554-A9162F2F699A}"/>
              </a:ext>
            </a:extLst>
          </p:cNvPr>
          <p:cNvSpPr/>
          <p:nvPr/>
        </p:nvSpPr>
        <p:spPr>
          <a:xfrm>
            <a:off x="13785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0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703094" y="5237747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Making more friends would be easy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56459D-FBB5-4F08-B2BF-F05C66C2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47" y="1202476"/>
            <a:ext cx="5589905" cy="36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703094" y="5237747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Oh and I don’t have a soul to save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BF7378-6156-464C-B254-41304A96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006" y="1017995"/>
            <a:ext cx="6141987" cy="406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393974" y="5456330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Yes, I sing every single day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BDF717-6D3F-4588-9A02-5BF86086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885" y="888318"/>
            <a:ext cx="5997028" cy="44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861334" y="5298617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never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change, do we?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42F65A-2FE5-49D9-97F4-47C82C2CD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78" y="939994"/>
            <a:ext cx="6783041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4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739414" y="5268605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never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learn, do we?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2E862BA-827E-457D-BCCB-E709E4691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834" y="1167063"/>
            <a:ext cx="5650331" cy="3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703094" y="5237747"/>
            <a:ext cx="870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So, I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live in a wooden house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720437-5FC0-442D-8F65-0FF22169A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348" y="1196253"/>
            <a:ext cx="5513972" cy="36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52507"/>
      </p:ext>
    </p:extLst>
  </p:cSld>
  <p:clrMapOvr>
    <a:masterClrMapping/>
  </p:clrMapOvr>
  <p:transition spd="slow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270834" y="5415181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Making more friends would be easy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BBE7E2-7549-4410-91B7-BA04C4F9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834" y="919599"/>
            <a:ext cx="5650331" cy="42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682774" y="5491768"/>
            <a:ext cx="1037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live where the sun comes out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0E772C-9632-4CA5-BA47-DF2B96917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380" y="1097034"/>
            <a:ext cx="6853187" cy="428324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0D50914-A3D6-4325-81A8-D259730DF9B1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BC89A40-A4F5-438B-B8A4-FAFF045E6712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9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2BE082-4F29-4643-A276-76E43CD36707}"/>
              </a:ext>
            </a:extLst>
          </p:cNvPr>
          <p:cNvSpPr/>
          <p:nvPr/>
        </p:nvSpPr>
        <p:spPr>
          <a:xfrm>
            <a:off x="3695346" y="2967335"/>
            <a:ext cx="4801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Thank you</a:t>
            </a:r>
            <a:endParaRPr lang="zh-CN" alt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079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endSnd/>
        </p:sndAc>
      </p:transition>
    </mc:Choice>
    <mc:Fallback>
      <p:transition spd="med">
        <p:fade/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2703095" y="5664467"/>
            <a:ext cx="746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live life, be good to you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E2E483A-319B-46E6-90AB-2AE7CDE61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5" y="849892"/>
            <a:ext cx="7089172" cy="469620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59EDE4A-B19A-448A-96AD-5A816DF92CF7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66222F-FBE5-4CDC-9F43-76D764FA5F6B}"/>
              </a:ext>
            </a:extLst>
          </p:cNvPr>
          <p:cNvSpPr/>
          <p:nvPr/>
        </p:nvSpPr>
        <p:spPr>
          <a:xfrm>
            <a:off x="0" y="611595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78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F19762-7523-4D2A-A0DB-77966E51F933}"/>
              </a:ext>
            </a:extLst>
          </p:cNvPr>
          <p:cNvSpPr txBox="1"/>
          <p:nvPr/>
        </p:nvSpPr>
        <p:spPr>
          <a:xfrm>
            <a:off x="978568" y="5085347"/>
            <a:ext cx="709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EA664C-3144-4768-9DCB-17A5231E3BD4}"/>
              </a:ext>
            </a:extLst>
          </p:cNvPr>
          <p:cNvSpPr txBox="1"/>
          <p:nvPr/>
        </p:nvSpPr>
        <p:spPr>
          <a:xfrm>
            <a:off x="3188869" y="5267359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 </a:t>
            </a:r>
            <a:r>
              <a:rPr lang="en-US" altLang="zh-CN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wanna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fly, 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never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come down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3305747-495B-48DE-81F4-0CC57AA90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77" y="1310065"/>
            <a:ext cx="5274845" cy="37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FD64EB-4E96-4025-BBD8-B786DC5232FB}"/>
              </a:ext>
            </a:extLst>
          </p:cNvPr>
          <p:cNvSpPr txBox="1"/>
          <p:nvPr/>
        </p:nvSpPr>
        <p:spPr>
          <a:xfrm>
            <a:off x="4527742" y="5269235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And live my life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6E0D53-7F43-431A-8E7E-D5A01B5B9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1652275"/>
            <a:ext cx="45148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681662" y="5329125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And have friends around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DE4515-A959-4E0F-BE99-720AD576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487" y="1124119"/>
            <a:ext cx="5915025" cy="393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473115" y="5249485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never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change, do we?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5B60F0-6959-4ED1-A913-F5BC1145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638" y="1445554"/>
            <a:ext cx="6018797" cy="33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15005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-13458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4775734" y="5240163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No… no…</a:t>
            </a:r>
            <a:endParaRPr lang="zh-CN" alt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9820324-171B-4937-8FB8-6B1512C36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61" y="1240032"/>
            <a:ext cx="58578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3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681BAF-801E-4666-9E9B-860C1389B5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F35FB7-BCA8-4EBA-BEBE-337259A0357D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1271D2-8324-444A-81DB-C68A494FAAD1}"/>
              </a:ext>
            </a:extLst>
          </p:cNvPr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032FE5-AEC3-4F24-BCB6-1146C44EE9E3}"/>
              </a:ext>
            </a:extLst>
          </p:cNvPr>
          <p:cNvSpPr txBox="1"/>
          <p:nvPr/>
        </p:nvSpPr>
        <p:spPr>
          <a:xfrm>
            <a:off x="3697704" y="5249328"/>
            <a:ext cx="709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We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never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learn,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do</a:t>
            </a:r>
            <a:r>
              <a:rPr lang="zh-CN" alt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we?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B3ACA0-2D27-440E-B90C-5C7E88F2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074" y="1370224"/>
            <a:ext cx="5277852" cy="350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8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wind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麦迪逊">
  <a:themeElements>
    <a:clrScheme name="麦迪逊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麦迪逊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麦迪逊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麦迪逊</Template>
  <TotalTime>392</TotalTime>
  <Words>220</Words>
  <Application>Microsoft Office PowerPoint</Application>
  <PresentationFormat>宽屏</PresentationFormat>
  <Paragraphs>35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MS Shell Dlg 2</vt:lpstr>
      <vt:lpstr>Wingdings</vt:lpstr>
      <vt:lpstr>Wingdings 3</vt:lpstr>
      <vt:lpstr>麦迪逊</vt:lpstr>
      <vt:lpstr>We Never Change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never change</dc:title>
  <dc:creator>Administrator</dc:creator>
  <cp:lastModifiedBy>Administrator</cp:lastModifiedBy>
  <cp:revision>36</cp:revision>
  <dcterms:created xsi:type="dcterms:W3CDTF">2019-06-05T11:28:55Z</dcterms:created>
  <dcterms:modified xsi:type="dcterms:W3CDTF">2019-06-07T14:42:39Z</dcterms:modified>
</cp:coreProperties>
</file>