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0" r:id="rId2"/>
    <p:sldMasterId id="2147483696" r:id="rId3"/>
    <p:sldMasterId id="2147483708" r:id="rId4"/>
    <p:sldMasterId id="2147483732" r:id="rId5"/>
    <p:sldMasterId id="2147483744" r:id="rId6"/>
  </p:sldMasterIdLst>
  <p:notesMasterIdLst>
    <p:notesMasterId r:id="rId56"/>
  </p:notesMasterIdLst>
  <p:sldIdLst>
    <p:sldId id="304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305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306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2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374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60" y="42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2F0A6-6017-4D73-8459-B470EBBB5303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B042B-DA4E-4C2F-B363-88E6429F87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B042B-DA4E-4C2F-B363-88E6429F87E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394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B042B-DA4E-4C2F-B363-88E6429F87E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362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B042B-DA4E-4C2F-B363-88E6429F87EE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48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3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26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3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348CF-BA66-44E6-BF96-A7A16724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0DB044-2679-4C3D-9E47-4E3A271CF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F562FF-A931-4989-B884-5B8233D1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1CD41F-BF66-43CB-A304-5D21F137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36E25C-1C2A-4EE6-A8E6-F433FAE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462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4EB58-F4B3-455F-A9B0-2EDC42F5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12014F-BD60-4888-956A-7D93A1A65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2BFF8F-1B88-4B7A-865D-B9A30C35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08A0CD-BE47-4AA3-89D9-D54ED21B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4B9BDD-73D8-4DE2-BC11-38150A2D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1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0C5E0C-5594-40E9-BFA3-0AA4A228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3884CE-F9BB-4270-B0B3-F118658EB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6D7BA2-EA44-4A90-A151-B4735D31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03BCA-D6B9-4FE1-A1F2-5BC2D239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1C4FD-F3DB-46C2-A4CF-C9B4AA68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44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C944A-368A-402C-9F2B-0C683E34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D9593B-748F-4FFA-8D16-88A85B4C4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10ADA78-62CD-4F14-B5DB-4DDCFA447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2B4638-372E-40EB-8484-88EBBDA23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EAED60-1639-4A23-B0AE-8981D2CAD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7AE56B-BF5E-4473-9A2F-56D87659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76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FBBDA-25E4-4FC6-8555-F820F23A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DA3360-EA93-4E24-B9F3-B6FFCDAE2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DA9A60-096A-4670-91B6-EBB5B8B3E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0A8D9D-A086-4F61-B80D-683CE18FA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2615AC-A214-422D-BE7C-9DCEC3988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882F43-2ABD-4236-B43F-06B68FCDD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588D0C8-1E18-4A8C-9F95-7C9A2CE2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C7E1F8C-B1A5-4F9E-90B1-505A0468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414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B4FDA-0816-49A1-9756-C1A95094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83A9F6-1B39-40AF-B35E-8A28217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1759D3-2603-4F6F-AD25-9A16FD51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77C1D1-300A-43EA-ADBA-8A079D50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859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F5F97-69E5-44EE-8300-C8D65E617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0E64D4-5422-4649-8BF2-296CA70B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D7EFF5-9CB9-40CC-8707-73DD32A0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47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D54B55-C4DA-4581-ACF4-5712FD33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E80CEE-7131-4976-AC90-3EB327197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70B286-6949-4C7D-A405-404F9D414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D3AD71-42B5-4D9B-8E77-26CFB302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9229DD-0C7E-4008-BBEC-893C22FD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A2986-C4E8-4C12-BB16-B0E5DB34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94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725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18DE48-C7E8-44C1-B9F8-5537846D0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8F8018-972B-4B85-8633-8E0694F7A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AF2F69-E7B1-40C1-AA37-625D2DEA8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466956-0DBF-4566-8E08-5EB08600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5A6D9E-8CAA-4063-AAA1-7F2287BC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C55B6D-7E54-4A2C-966D-FDEDEA8F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3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5D204-FB45-44D0-8791-1BEA7DC6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6DCD8D-2CEE-4BE3-AFC4-2CC144D55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172BA4-FD21-4023-8220-83E6E27F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1DA0C9-23CD-4C23-A8D6-34D8575F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D9CCD-F836-4398-9F14-423E0C07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70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E12DA3-7BEF-427B-B0EC-3A9BAECBF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A537E6-1B73-4A12-9BCA-545F73CA2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5E40F5-4695-4AF2-B6D1-7B44562B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A71FA-6694-45A0-943F-2E79C3988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5A0FF9-3241-4E28-BC76-B9B45B47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5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59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72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06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23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87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27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9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80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4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87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09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7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82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46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48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53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97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1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649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25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84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59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50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69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99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89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25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3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38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0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38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01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44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9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46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04586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434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32477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51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0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329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01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74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0208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0261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4070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44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2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23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5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Adobe 仿宋 Std R" panose="02020400000000000000" pitchFamily="18" charset="-122"/>
              </a:defRPr>
            </a:lvl1pPr>
          </a:lstStyle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Adobe 仿宋 Std R" panose="02020400000000000000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Adobe 仿宋 Std R" panose="02020400000000000000" pitchFamily="18" charset="-122"/>
              </a:defRPr>
            </a:lvl1pPr>
          </a:lstStyle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08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dobe 仿宋 Std R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Adobe 仿宋 Std R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Adobe 仿宋 Std R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Adobe 仿宋 Std R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dobe 仿宋 Std R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dobe 仿宋 Std R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2D89B3-2943-485D-A91E-B17CEE8C4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4612F3-C076-4246-AE8F-6C92AB103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3B980F-709C-4ED9-9CC2-501789519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EFF04-AB68-4490-82FC-E5B8C5F3C799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CAE4B-6C36-4852-860D-13B5B57D7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E35F8E-598F-4B1C-A6CF-61170C4DC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B1943-D6D5-47FD-8AE9-1783B862C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07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4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6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D5A68CAB-35FF-4AC7-ACC6-B24CC6D62035}" type="datetimeFigureOut">
              <a:rPr lang="zh-CN" altLang="en-US" smtClean="0"/>
              <a:t>2019/6/19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300DC2D-8AE5-49FA-9FEB-6320A3D25A4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158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F91E5FC-9A8F-4C0D-94E2-B3A741EDF122}"/>
              </a:ext>
            </a:extLst>
          </p:cNvPr>
          <p:cNvSpPr txBox="1"/>
          <p:nvPr/>
        </p:nvSpPr>
        <p:spPr>
          <a:xfrm>
            <a:off x="5189833" y="1892468"/>
            <a:ext cx="188536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Hero</a:t>
            </a:r>
            <a:endParaRPr lang="zh-CN" altLang="en-US" sz="6000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B96B84E-5D72-4F6F-BA4D-9269CEAAC748}"/>
              </a:ext>
            </a:extLst>
          </p:cNvPr>
          <p:cNvSpPr txBox="1"/>
          <p:nvPr/>
        </p:nvSpPr>
        <p:spPr>
          <a:xfrm>
            <a:off x="4564911" y="3241984"/>
            <a:ext cx="340950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—Conjunction </a:t>
            </a:r>
            <a:endParaRPr lang="zh-CN" altLang="en-US" sz="4000" b="1" dirty="0">
              <a:latin typeface="Cambria Math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A37149-0583-4E76-9F25-4CE0B40AB4D4}"/>
              </a:ext>
            </a:extLst>
          </p:cNvPr>
          <p:cNvSpPr txBox="1"/>
          <p:nvPr/>
        </p:nvSpPr>
        <p:spPr>
          <a:xfrm>
            <a:off x="3920690" y="4298198"/>
            <a:ext cx="469794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制作：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华南师范大学外国语言文化学院 曾昭麒</a:t>
            </a: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广东省河源市河源中学实验学校 黄飞映</a:t>
            </a:r>
          </a:p>
        </p:txBody>
      </p:sp>
      <p:pic>
        <p:nvPicPr>
          <p:cNvPr id="7" name="Mariah Carey - Hero">
            <a:hlinkClick r:id="" action="ppaction://media"/>
            <a:extLst>
              <a:ext uri="{FF2B5EF4-FFF2-40B4-BE49-F238E27FC236}">
                <a16:creationId xmlns:a16="http://schemas.microsoft.com/office/drawing/2014/main" id="{4D840CDA-FBE0-46F7-83EB-063FB8ACA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9130" y="58266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88527"/>
      </p:ext>
    </p:extLst>
  </p:cSld>
  <p:clrMapOvr>
    <a:masterClrMapping/>
  </p:clrMapOvr>
  <p:transition spd="slow" advClick="0" advTm="137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8B1DE2-7B9A-4EBB-95BA-ABF646F374BD}"/>
              </a:ext>
            </a:extLst>
          </p:cNvPr>
          <p:cNvSpPr/>
          <p:nvPr/>
        </p:nvSpPr>
        <p:spPr>
          <a:xfrm>
            <a:off x="3147457" y="5748283"/>
            <a:ext cx="6489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then a hero comes along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C4ECA8-C480-477E-8283-9AF4B7357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"/>
          <a:stretch/>
        </p:blipFill>
        <p:spPr>
          <a:xfrm>
            <a:off x="1305367" y="1058111"/>
            <a:ext cx="9914176" cy="44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70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990" advClick="0" advTm="4000">
        <p15:prstTrans prst="fallOver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1B20EDA-4869-43C2-83A1-FFF5FBA9AEF1}"/>
              </a:ext>
            </a:extLst>
          </p:cNvPr>
          <p:cNvSpPr/>
          <p:nvPr/>
        </p:nvSpPr>
        <p:spPr>
          <a:xfrm>
            <a:off x="2982087" y="5665172"/>
            <a:ext cx="6567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With the strength to carry on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8D9B58-2D81-47DE-8B8A-99D7A8F7A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43" y="685800"/>
            <a:ext cx="8394514" cy="47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9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13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626ACC0-8AE7-44F0-9FBA-D668A2675F0E}"/>
              </a:ext>
            </a:extLst>
          </p:cNvPr>
          <p:cNvSpPr/>
          <p:nvPr/>
        </p:nvSpPr>
        <p:spPr>
          <a:xfrm>
            <a:off x="3112020" y="5862752"/>
            <a:ext cx="6435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 cast your fears aside</a:t>
            </a:r>
            <a:endParaRPr lang="zh-CN" altLang="zh-CN" sz="4000" b="1" kern="100" dirty="0">
              <a:latin typeface="Cambria Math" panose="020405030504060302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3936B8-BF42-4216-BAF9-0C5388EEE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6"/>
          <a:stretch/>
        </p:blipFill>
        <p:spPr>
          <a:xfrm>
            <a:off x="1734108" y="685800"/>
            <a:ext cx="9059583" cy="504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870">
        <p14:switch dir="r"/>
      </p:transition>
    </mc:Choice>
    <mc:Fallback xmlns="">
      <p:transition spd="slow" advClick="0" advTm="287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0E516EA-B683-489C-B448-2B7E38EC7C62}"/>
              </a:ext>
            </a:extLst>
          </p:cNvPr>
          <p:cNvSpPr/>
          <p:nvPr/>
        </p:nvSpPr>
        <p:spPr>
          <a:xfrm>
            <a:off x="2686698" y="5677988"/>
            <a:ext cx="6891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 know you can survive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A34394-C81B-4914-8483-20664502A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r="7229"/>
          <a:stretch/>
        </p:blipFill>
        <p:spPr>
          <a:xfrm>
            <a:off x="1485900" y="807978"/>
            <a:ext cx="9486901" cy="44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4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930">
        <p15:prstTrans prst="prestige"/>
      </p:transition>
    </mc:Choice>
    <mc:Fallback xmlns="">
      <p:transition spd="slow" advClick="0" advTm="193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18DF25-AE94-49DC-B1C7-2E86CC030E25}"/>
              </a:ext>
            </a:extLst>
          </p:cNvPr>
          <p:cNvSpPr/>
          <p:nvPr/>
        </p:nvSpPr>
        <p:spPr>
          <a:xfrm>
            <a:off x="2475813" y="5620443"/>
            <a:ext cx="7470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 when 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 feel like hope is gone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00ECF0-8568-4F62-9359-E569D64EB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26" y="768285"/>
            <a:ext cx="4970137" cy="27995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238307-C0EC-41AC-889B-80504B622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53" y="2422119"/>
            <a:ext cx="4968471" cy="27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9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400">
        <p15:prstTrans prst="peelOff"/>
      </p:transition>
    </mc:Choice>
    <mc:Fallback xmlns="">
      <p:transition spd="slow" advClick="0" advTm="24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A4FAB1C-F385-4DCD-B846-C96887EBDFDD}"/>
              </a:ext>
            </a:extLst>
          </p:cNvPr>
          <p:cNvSpPr/>
          <p:nvPr/>
        </p:nvSpPr>
        <p:spPr>
          <a:xfrm>
            <a:off x="3074126" y="5368286"/>
            <a:ext cx="6857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Look inside you </a:t>
            </a: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be strong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5D42C25-264F-40F4-A80C-066049B72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7516"/>
          <a:stretch/>
        </p:blipFill>
        <p:spPr>
          <a:xfrm>
            <a:off x="1485900" y="685800"/>
            <a:ext cx="9486900" cy="445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51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180">
        <p15:prstTrans prst="fracture"/>
      </p:transition>
    </mc:Choice>
    <mc:Fallback>
      <p:transition spd="slow" advClick="0" advTm="218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20B1DD-2596-4949-95A7-86B81083C1A0}"/>
              </a:ext>
            </a:extLst>
          </p:cNvPr>
          <p:cNvSpPr/>
          <p:nvPr/>
        </p:nvSpPr>
        <p:spPr>
          <a:xfrm>
            <a:off x="3183707" y="5689115"/>
            <a:ext cx="6737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you'll finally see the truth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BF629B-51BE-43F0-A880-56120B406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/>
          <a:stretch/>
        </p:blipFill>
        <p:spPr>
          <a:xfrm>
            <a:off x="1485900" y="833905"/>
            <a:ext cx="9677229" cy="45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200">
        <p14:ripple/>
      </p:transition>
    </mc:Choice>
    <mc:Fallback xmlns="">
      <p:transition spd="slow" advClick="0" advTm="22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00D2A17-299B-47B7-9672-3D9D400AD76D}"/>
              </a:ext>
            </a:extLst>
          </p:cNvPr>
          <p:cNvSpPr/>
          <p:nvPr/>
        </p:nvSpPr>
        <p:spPr>
          <a:xfrm>
            <a:off x="4220066" y="5629283"/>
            <a:ext cx="5041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That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hero lies in you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03C5F4-28A9-400A-9C63-0A26B2E4B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2"/>
          <a:stretch/>
        </p:blipFill>
        <p:spPr>
          <a:xfrm>
            <a:off x="1632488" y="756501"/>
            <a:ext cx="9340312" cy="467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1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6290">
        <p15:prstTrans prst="drape"/>
      </p:transition>
    </mc:Choice>
    <mc:Fallback xmlns="">
      <p:transition spd="slow" advClick="0" advTm="629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C0170F-DC9A-4E9A-9BDE-486B3C24407F}"/>
              </a:ext>
            </a:extLst>
          </p:cNvPr>
          <p:cNvSpPr/>
          <p:nvPr/>
        </p:nvSpPr>
        <p:spPr>
          <a:xfrm>
            <a:off x="4392293" y="5707055"/>
            <a:ext cx="34804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It's a long road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0F7EE3D-2898-4B00-9240-8155ED2E7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1"/>
          <a:stretch/>
        </p:blipFill>
        <p:spPr>
          <a:xfrm>
            <a:off x="1773362" y="443059"/>
            <a:ext cx="8718301" cy="49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2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500">
        <p15:prstTrans prst="peelOff"/>
      </p:transition>
    </mc:Choice>
    <mc:Fallback xmlns="">
      <p:transition spd="slow" advClick="0" advTm="35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342EE76-7FCB-4B20-90F0-EDE08F8C0DDF}"/>
              </a:ext>
            </a:extLst>
          </p:cNvPr>
          <p:cNvSpPr/>
          <p:nvPr/>
        </p:nvSpPr>
        <p:spPr>
          <a:xfrm>
            <a:off x="5364190" y="2950653"/>
            <a:ext cx="70599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When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 face the world alone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D8B9A4-F87B-4A68-BD5B-F49E2CF4D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91" y="203078"/>
            <a:ext cx="3491970" cy="62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5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50" advClick="0" advTm="3050">
        <p15:prstTrans prst="drape"/>
      </p:transition>
    </mc:Choice>
    <mc:Fallback xmlns="">
      <p:transition spd="slow" advClick="0" advTm="30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EF23B2C-7070-4E24-BE36-9C333E5D3ECD}"/>
              </a:ext>
            </a:extLst>
          </p:cNvPr>
          <p:cNvSpPr/>
          <p:nvPr/>
        </p:nvSpPr>
        <p:spPr>
          <a:xfrm>
            <a:off x="7131384" y="5513457"/>
            <a:ext cx="3304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There's a hero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8896649-D857-4285-A440-797749A09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3"/>
          <a:stretch/>
        </p:blipFill>
        <p:spPr>
          <a:xfrm>
            <a:off x="2059470" y="478461"/>
            <a:ext cx="8073060" cy="4892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61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50">
        <p:fade/>
      </p:transition>
    </mc:Choice>
    <mc:Fallback>
      <p:transition spd="slow" advClick="0" advTm="235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6602087-7FCF-44D7-98E0-3AAE11A8E952}"/>
              </a:ext>
            </a:extLst>
          </p:cNvPr>
          <p:cNvSpPr/>
          <p:nvPr/>
        </p:nvSpPr>
        <p:spPr>
          <a:xfrm>
            <a:off x="3693087" y="5643696"/>
            <a:ext cx="5835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No one reaches out a hand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774091-A76E-424F-9780-809051287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1"/>
          <a:stretch/>
        </p:blipFill>
        <p:spPr>
          <a:xfrm>
            <a:off x="2168205" y="506418"/>
            <a:ext cx="8177945" cy="47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0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300">
        <p15:prstTrans prst="pageCurlDouble"/>
      </p:transition>
    </mc:Choice>
    <mc:Fallback xmlns="">
      <p:transition spd="slow" advClick="0" advTm="23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194E317-9E2D-4982-947A-07D7EAC9F65D}"/>
              </a:ext>
            </a:extLst>
          </p:cNvPr>
          <p:cNvSpPr/>
          <p:nvPr/>
        </p:nvSpPr>
        <p:spPr>
          <a:xfrm>
            <a:off x="4568217" y="5689433"/>
            <a:ext cx="34250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For you to hold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6B50F2-83C5-4FD3-BAF7-D6ECD8DBA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460681"/>
            <a:ext cx="8586868" cy="48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7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70" advClick="0" advTm="2200">
        <p14:ripple/>
      </p:transition>
    </mc:Choice>
    <mc:Fallback xmlns="">
      <p:transition spd="slow" advClick="0" advTm="22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C101BF-0B53-4A02-9382-7ECF39C20969}"/>
              </a:ext>
            </a:extLst>
          </p:cNvPr>
          <p:cNvSpPr/>
          <p:nvPr/>
        </p:nvSpPr>
        <p:spPr>
          <a:xfrm>
            <a:off x="4327363" y="5723021"/>
            <a:ext cx="3786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 can find love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A9D33E-441B-4FDD-8715-DF1D92A48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13" y="294321"/>
            <a:ext cx="7701774" cy="51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93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690" advClick="0" advTm="3000">
        <p15:prstTrans prst="prestige"/>
      </p:transition>
    </mc:Choice>
    <mc:Fallback xmlns=""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393B35-424F-4A3E-84BD-7ADBF0508F25}"/>
              </a:ext>
            </a:extLst>
          </p:cNvPr>
          <p:cNvSpPr/>
          <p:nvPr/>
        </p:nvSpPr>
        <p:spPr>
          <a:xfrm>
            <a:off x="3229062" y="5786081"/>
            <a:ext cx="628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If 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 search within yourself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ED3315-72C7-4036-AB23-F07B6F05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28" y="252854"/>
            <a:ext cx="5333369" cy="533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1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10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EA264AA-2FEF-4265-A634-B64B024C37BC}"/>
              </a:ext>
            </a:extLst>
          </p:cNvPr>
          <p:cNvSpPr/>
          <p:nvPr/>
        </p:nvSpPr>
        <p:spPr>
          <a:xfrm>
            <a:off x="3283216" y="5760261"/>
            <a:ext cx="58911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the emptiness you felt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F5C242-B20A-427D-8779-090BD28C6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0" y="1078259"/>
            <a:ext cx="7588265" cy="4227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15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10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F68269E-DFF1-4C2C-B1AE-1D97C4546BB0}"/>
              </a:ext>
            </a:extLst>
          </p:cNvPr>
          <p:cNvSpPr/>
          <p:nvPr/>
        </p:nvSpPr>
        <p:spPr>
          <a:xfrm>
            <a:off x="4477252" y="5883442"/>
            <a:ext cx="3310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Will disappear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54DFFA-C55E-4D0D-8AD4-F3E6E2C4B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93" y="1203158"/>
            <a:ext cx="8119640" cy="4451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583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3390">
        <p15:prstTrans prst="pageCurlDouble"/>
      </p:transition>
    </mc:Choice>
    <mc:Fallback xmlns="">
      <p:transition spd="slow" advClick="0" advTm="339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6FDD298-DC5A-45F3-8BAD-E41211EB9351}"/>
              </a:ext>
            </a:extLst>
          </p:cNvPr>
          <p:cNvSpPr/>
          <p:nvPr/>
        </p:nvSpPr>
        <p:spPr>
          <a:xfrm>
            <a:off x="2948532" y="5831759"/>
            <a:ext cx="6367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then a hero comes along</a:t>
            </a:r>
            <a:endParaRPr lang="zh-CN" altLang="en-US" sz="4000" b="1" dirty="0">
              <a:latin typeface="Cambria Math" panose="020405030504060302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D7455EA-2122-4609-B9E9-2ACE319FE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49" y="806116"/>
            <a:ext cx="6139102" cy="46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">
        <p14:ripple/>
      </p:transition>
    </mc:Choice>
    <mc:Fallback xmlns="">
      <p:transition spd="slow" advClick="0" advTm="33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65ACC9E-12FA-483A-A1CC-D4C241689E68}"/>
              </a:ext>
            </a:extLst>
          </p:cNvPr>
          <p:cNvSpPr/>
          <p:nvPr/>
        </p:nvSpPr>
        <p:spPr>
          <a:xfrm>
            <a:off x="5304096" y="5492867"/>
            <a:ext cx="6406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With the strength to carry on</a:t>
            </a:r>
            <a:endParaRPr lang="zh-CN" altLang="zh-CN" sz="4000" b="1" kern="100" dirty="0">
              <a:latin typeface="Cambria Math" panose="020405030504060302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6398AFF-B1E4-4B27-ABB7-D17724D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770369"/>
            <a:ext cx="8679050" cy="43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140" advClick="0" advTm="2000">
        <p15:prstTrans prst="prestige"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C03D9D0-5914-4E57-8AE6-D6579C9F0C20}"/>
              </a:ext>
            </a:extLst>
          </p:cNvPr>
          <p:cNvSpPr/>
          <p:nvPr/>
        </p:nvSpPr>
        <p:spPr>
          <a:xfrm>
            <a:off x="5230808" y="5630842"/>
            <a:ext cx="66495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 cast your fears aside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6A27E46-D0C2-4B84-BF93-C2DA359FE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54" y="685800"/>
            <a:ext cx="8361203" cy="47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52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720">
        <p15:prstTrans prst="peelOff"/>
      </p:transition>
    </mc:Choice>
    <mc:Fallback xmlns="">
      <p:transition spd="slow" advClick="0" advTm="272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F366EC2-3A49-41AD-B9B3-CB08331A9A76}"/>
              </a:ext>
            </a:extLst>
          </p:cNvPr>
          <p:cNvSpPr/>
          <p:nvPr/>
        </p:nvSpPr>
        <p:spPr>
          <a:xfrm>
            <a:off x="5300370" y="5547171"/>
            <a:ext cx="6891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 </a:t>
            </a:r>
            <a:r>
              <a:rPr lang="en-GB" altLang="zh-CN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 know you can survive</a:t>
            </a:r>
            <a:endParaRPr lang="zh-CN" altLang="en-US" sz="4000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F0E197-F478-42D7-AC80-E792F2D24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5" y="470622"/>
            <a:ext cx="7723586" cy="482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10">
        <p15:prstTrans prst="pageCurlDouble"/>
      </p:transition>
    </mc:Choice>
    <mc:Fallback xmlns="">
      <p:transition spd="slow" advClick="0" advTm="201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59404F6-A194-4D0F-BF05-91C47F97E89F}"/>
              </a:ext>
            </a:extLst>
          </p:cNvPr>
          <p:cNvSpPr/>
          <p:nvPr/>
        </p:nvSpPr>
        <p:spPr>
          <a:xfrm>
            <a:off x="3237826" y="5867400"/>
            <a:ext cx="6220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If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 look inside your heart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66315C-BA7C-4525-8C12-79B384CE4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84" y="685800"/>
            <a:ext cx="7397858" cy="4934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95929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200">
        <p15:prstTrans prst="pageCurlDouble"/>
      </p:transition>
    </mc:Choice>
    <mc:Fallback>
      <p:transition spd="slow" advClick="0" advTm="22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9EA302E-89B9-4571-AC0F-C0EC987BF987}"/>
              </a:ext>
            </a:extLst>
          </p:cNvPr>
          <p:cNvSpPr/>
          <p:nvPr/>
        </p:nvSpPr>
        <p:spPr>
          <a:xfrm>
            <a:off x="2610497" y="5432066"/>
            <a:ext cx="7614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 when 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 feel like hope is gone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B3BB8B-918A-4656-9EA7-A43A349C7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0"/>
          <a:stretch/>
        </p:blipFill>
        <p:spPr>
          <a:xfrm>
            <a:off x="6590087" y="574199"/>
            <a:ext cx="5160799" cy="43373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0953B1-D122-4A4C-B175-FD0B5B41E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6" r="28714"/>
          <a:stretch/>
        </p:blipFill>
        <p:spPr>
          <a:xfrm>
            <a:off x="935201" y="574199"/>
            <a:ext cx="5160799" cy="43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70">
        <p14:switch dir="r"/>
      </p:transition>
    </mc:Choice>
    <mc:Fallback xmlns="">
      <p:transition spd="slow" advClick="0" advTm="307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C09690D-B8EF-4D09-A7FD-9DAF62B21C5C}"/>
              </a:ext>
            </a:extLst>
          </p:cNvPr>
          <p:cNvSpPr/>
          <p:nvPr/>
        </p:nvSpPr>
        <p:spPr>
          <a:xfrm>
            <a:off x="2892065" y="5320467"/>
            <a:ext cx="6857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Look inside you </a:t>
            </a: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be strong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D565B8-30FE-488C-9996-25B5B907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1" y="593977"/>
            <a:ext cx="9867745" cy="42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150">
        <p15:prstTrans prst="wind"/>
      </p:transition>
    </mc:Choice>
    <mc:Fallback xmlns="">
      <p:transition spd="slow" advClick="0" advTm="215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955D317-AD06-4A14-A765-3DFEC7C917FC}"/>
              </a:ext>
            </a:extLst>
          </p:cNvPr>
          <p:cNvSpPr/>
          <p:nvPr/>
        </p:nvSpPr>
        <p:spPr>
          <a:xfrm>
            <a:off x="3153734" y="5765583"/>
            <a:ext cx="6627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you'll finally see the truth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E77E2C-6402-48EF-B5F3-575CB49ED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34" y="967451"/>
            <a:ext cx="6024682" cy="4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980">
        <p15:prstTrans prst="prestige"/>
      </p:transition>
    </mc:Choice>
    <mc:Fallback xmlns="">
      <p:transition spd="slow" advClick="0" advTm="298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2F5D61F-1A30-4472-9804-ADD89BEC460B}"/>
              </a:ext>
            </a:extLst>
          </p:cNvPr>
          <p:cNvSpPr/>
          <p:nvPr/>
        </p:nvSpPr>
        <p:spPr>
          <a:xfrm>
            <a:off x="3924547" y="5867222"/>
            <a:ext cx="4910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That 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hero lies in you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44912A-4509-43B8-83DB-3E62058F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12" y="169771"/>
            <a:ext cx="8257750" cy="55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7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5040">
        <p15:prstTrans prst="peelOff"/>
      </p:transition>
    </mc:Choice>
    <mc:Fallback xmlns="">
      <p:transition spd="slow" advClick="0" advTm="504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51465-F35E-4EB6-A592-4023A7BF8EEC}"/>
              </a:ext>
            </a:extLst>
          </p:cNvPr>
          <p:cNvSpPr/>
          <p:nvPr/>
        </p:nvSpPr>
        <p:spPr>
          <a:xfrm>
            <a:off x="8012518" y="5767363"/>
            <a:ext cx="2775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Lord knows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6D4A98-F164-4E02-A747-E9B8BE325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86" y="531944"/>
            <a:ext cx="8941990" cy="50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7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760">
        <p15:prstTrans prst="drape"/>
      </p:transition>
    </mc:Choice>
    <mc:Fallback xmlns="">
      <p:transition spd="slow" advClick="0" advTm="276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68A7A4B-AD8D-48AB-A17F-1BED591A22B4}"/>
              </a:ext>
            </a:extLst>
          </p:cNvPr>
          <p:cNvSpPr/>
          <p:nvPr/>
        </p:nvSpPr>
        <p:spPr>
          <a:xfrm>
            <a:off x="3543490" y="5527858"/>
            <a:ext cx="5917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Dreams are hard to follow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E09B55-2374-4589-878F-BDA6662A0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15" y="365409"/>
            <a:ext cx="7302970" cy="487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15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40">
        <p15:prstTrans prst="peelOff"/>
      </p:transition>
    </mc:Choice>
    <mc:Fallback xmlns="">
      <p:transition spd="slow" advClick="0" advTm="204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88A4B8D-97E2-48F4-AAAB-0252147B1061}"/>
              </a:ext>
            </a:extLst>
          </p:cNvPr>
          <p:cNvSpPr/>
          <p:nvPr/>
        </p:nvSpPr>
        <p:spPr>
          <a:xfrm>
            <a:off x="3980332" y="5716072"/>
            <a:ext cx="4477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But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don't let anyone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2954A7-3E12-465C-9C95-9F643D53C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9" y="867179"/>
            <a:ext cx="8211067" cy="46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20">
        <p:blinds dir="vert"/>
      </p:transition>
    </mc:Choice>
    <mc:Fallback xmlns="">
      <p:transition spd="slow" advClick="0" advTm="2020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12A200-4A94-4D8E-AB57-5357375ECA78}"/>
              </a:ext>
            </a:extLst>
          </p:cNvPr>
          <p:cNvSpPr/>
          <p:nvPr/>
        </p:nvSpPr>
        <p:spPr>
          <a:xfrm>
            <a:off x="6981860" y="2853965"/>
            <a:ext cx="3677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Tear them away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7820B2-1FB8-49B9-8AFC-90ABD537D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0" t="7285" b="7722"/>
          <a:stretch/>
        </p:blipFill>
        <p:spPr>
          <a:xfrm>
            <a:off x="1495054" y="647413"/>
            <a:ext cx="4637459" cy="58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08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640">
        <p15:prstTrans prst="wind"/>
      </p:transition>
    </mc:Choice>
    <mc:Fallback xmlns="">
      <p:transition spd="slow" advClick="0" advTm="264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D8C121-ECAD-46A6-97FD-1174458C0735}"/>
              </a:ext>
            </a:extLst>
          </p:cNvPr>
          <p:cNvSpPr/>
          <p:nvPr/>
        </p:nvSpPr>
        <p:spPr>
          <a:xfrm>
            <a:off x="8791562" y="5554860"/>
            <a:ext cx="1872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Hold on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B36FA3-2A0E-4323-8259-AC7734290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58" y="930038"/>
            <a:ext cx="7731504" cy="43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97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400">
        <p15:prstTrans prst="drape"/>
      </p:transition>
    </mc:Choice>
    <mc:Fallback xmlns="">
      <p:transition spd="slow" advClick="0" advTm="24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5512712-5EA6-4F8D-BDC3-903F87B44BA9}"/>
              </a:ext>
            </a:extLst>
          </p:cNvPr>
          <p:cNvSpPr/>
          <p:nvPr/>
        </p:nvSpPr>
        <p:spPr>
          <a:xfrm>
            <a:off x="3721943" y="5559493"/>
            <a:ext cx="5289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There will be tomorrow</a:t>
            </a:r>
            <a:endParaRPr lang="zh-CN" altLang="zh-CN" sz="4000" b="1" kern="100" dirty="0">
              <a:latin typeface="Cambria Math" panose="020405030504060302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74DC462-C6A8-4F96-BA02-7A241DAB8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3"/>
          <a:stretch/>
        </p:blipFill>
        <p:spPr>
          <a:xfrm>
            <a:off x="2031764" y="504969"/>
            <a:ext cx="7892932" cy="47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3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40">
        <p15:prstTrans prst="peelOff"/>
      </p:transition>
    </mc:Choice>
    <mc:Fallback xmlns="">
      <p:transition spd="slow" advClick="0" advTm="204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269E029-A12A-458E-9FF0-7F9E30956A35}"/>
              </a:ext>
            </a:extLst>
          </p:cNvPr>
          <p:cNvSpPr/>
          <p:nvPr/>
        </p:nvSpPr>
        <p:spPr>
          <a:xfrm>
            <a:off x="3447618" y="5714828"/>
            <a:ext cx="5842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 don't have to be afraid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E97883-5280-44B8-B195-11BDAE296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81" y="685800"/>
            <a:ext cx="4909637" cy="4909637"/>
          </a:xfrm>
          <a:prstGeom prst="rect">
            <a:avLst/>
          </a:prstGeom>
        </p:spPr>
      </p:pic>
      <p:sp>
        <p:nvSpPr>
          <p:cNvPr id="5" name="乘号 4">
            <a:extLst>
              <a:ext uri="{FF2B5EF4-FFF2-40B4-BE49-F238E27FC236}">
                <a16:creationId xmlns:a16="http://schemas.microsoft.com/office/drawing/2014/main" id="{09B69C64-2A93-4CE5-80FA-A3F529B89254}"/>
              </a:ext>
            </a:extLst>
          </p:cNvPr>
          <p:cNvSpPr/>
          <p:nvPr/>
        </p:nvSpPr>
        <p:spPr>
          <a:xfrm>
            <a:off x="4923603" y="480983"/>
            <a:ext cx="3740872" cy="411112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6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60">
        <p:fade/>
      </p:transition>
    </mc:Choice>
    <mc:Fallback>
      <p:transition spd="slow" advClick="0" advTm="216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3E1BEAC-8A90-48DD-9F91-139A91514B88}"/>
              </a:ext>
            </a:extLst>
          </p:cNvPr>
          <p:cNvSpPr/>
          <p:nvPr/>
        </p:nvSpPr>
        <p:spPr>
          <a:xfrm>
            <a:off x="5239836" y="5757864"/>
            <a:ext cx="1712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In time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4B0B78-8FA8-4725-AE64-B6BE31E2E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22" y="813355"/>
            <a:ext cx="8369156" cy="47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410">
        <p14:ripple/>
      </p:transition>
    </mc:Choice>
    <mc:Fallback xmlns="">
      <p:transition spd="slow" advClick="0" advTm="141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4B0B78-8FA8-4725-AE64-B6BE31E2E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34" y="818148"/>
            <a:ext cx="8369156" cy="47076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6EE6D67-FA5F-4BD5-B806-0489E268088F}"/>
              </a:ext>
            </a:extLst>
          </p:cNvPr>
          <p:cNvSpPr/>
          <p:nvPr/>
        </p:nvSpPr>
        <p:spPr>
          <a:xfrm>
            <a:off x="4078328" y="5721769"/>
            <a:ext cx="41083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You'll find the way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7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170">
        <p15:prstTrans prst="airplane"/>
      </p:transition>
    </mc:Choice>
    <mc:Fallback xmlns="">
      <p:transition spd="slow" advClick="0" advTm="417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A7F269A-12CB-420C-B6B7-891DE28A8DCC}"/>
              </a:ext>
            </a:extLst>
          </p:cNvPr>
          <p:cNvSpPr/>
          <p:nvPr/>
        </p:nvSpPr>
        <p:spPr>
          <a:xfrm>
            <a:off x="3107124" y="5713863"/>
            <a:ext cx="6367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then a hero comes along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9AD4D67-43F3-43B8-9586-326E6F950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11" y="890337"/>
            <a:ext cx="6768804" cy="45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2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540">
        <p15:prstTrans prst="wind"/>
      </p:transition>
    </mc:Choice>
    <mc:Fallback xmlns="">
      <p:transition spd="slow" advClick="0" advTm="254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38FA8D2-1415-46CF-8640-B76D066EED4E}"/>
              </a:ext>
            </a:extLst>
          </p:cNvPr>
          <p:cNvSpPr/>
          <p:nvPr/>
        </p:nvSpPr>
        <p:spPr>
          <a:xfrm>
            <a:off x="3223463" y="5764747"/>
            <a:ext cx="6567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With the strength to carry on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70DF80-748C-41DF-94C6-BD3CB4355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04" y="878661"/>
            <a:ext cx="8319192" cy="45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9419"/>
      </p:ext>
    </p:extLst>
  </p:cSld>
  <p:clrMapOvr>
    <a:masterClrMapping/>
  </p:clrMapOvr>
  <p:transition spd="slow" advClick="0" advTm="269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7B04F83-E6A1-416B-8D3A-F10585110D23}"/>
              </a:ext>
            </a:extLst>
          </p:cNvPr>
          <p:cNvSpPr/>
          <p:nvPr/>
        </p:nvSpPr>
        <p:spPr>
          <a:xfrm>
            <a:off x="3083732" y="5749315"/>
            <a:ext cx="6435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 cast your fears aside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55B51E-BB62-40B5-A49A-1AC1DCD2F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93" y="1048527"/>
            <a:ext cx="8934813" cy="44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0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20">
        <p15:prstTrans prst="wind"/>
      </p:transition>
    </mc:Choice>
    <mc:Fallback xmlns="">
      <p:transition spd="slow" advClick="0" advTm="202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5A7872-7DA0-47D8-A262-A183CC9E0439}"/>
              </a:ext>
            </a:extLst>
          </p:cNvPr>
          <p:cNvSpPr/>
          <p:nvPr/>
        </p:nvSpPr>
        <p:spPr>
          <a:xfrm>
            <a:off x="2920668" y="5653632"/>
            <a:ext cx="6707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 know you can survive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FAEABD-FD04-41BA-AB7D-025B7A56D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05" y="887884"/>
            <a:ext cx="8660815" cy="448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0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850" advClick="0" advTm="2000">
        <p15:prstTrans prst="peelOff"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3497499-150D-42B7-B44F-10DEBDD64B07}"/>
              </a:ext>
            </a:extLst>
          </p:cNvPr>
          <p:cNvSpPr/>
          <p:nvPr/>
        </p:nvSpPr>
        <p:spPr>
          <a:xfrm>
            <a:off x="2456225" y="5684119"/>
            <a:ext cx="7470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 when 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 feel like hope is gone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4EB8D5-AA5F-4B68-BE0D-FF2B95E81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2" y="897069"/>
            <a:ext cx="7352575" cy="45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930">
        <p14:flash/>
      </p:transition>
    </mc:Choice>
    <mc:Fallback xmlns="">
      <p:transition spd="slow" advClick="0" advTm="293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6DFB94D-2CC3-49A6-88AA-4299A687F444}"/>
              </a:ext>
            </a:extLst>
          </p:cNvPr>
          <p:cNvSpPr/>
          <p:nvPr/>
        </p:nvSpPr>
        <p:spPr>
          <a:xfrm>
            <a:off x="2861464" y="5731253"/>
            <a:ext cx="6857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Look inside you </a:t>
            </a: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be strong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005BFD-CDC8-4608-A711-4D16160A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856723"/>
            <a:ext cx="4774633" cy="26299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2BFAC9D-DFA0-4161-9659-BC1930EBE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48" y="2171700"/>
            <a:ext cx="5180428" cy="35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6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240">
        <p15:prstTrans prst="prestige"/>
      </p:transition>
    </mc:Choice>
    <mc:Fallback xmlns="">
      <p:transition spd="slow" advClick="0" advTm="224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D98613A-0E7A-4835-97E6-B90DCD71FD50}"/>
              </a:ext>
            </a:extLst>
          </p:cNvPr>
          <p:cNvSpPr/>
          <p:nvPr/>
        </p:nvSpPr>
        <p:spPr>
          <a:xfrm>
            <a:off x="2727129" y="5763706"/>
            <a:ext cx="6737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you'll finally see the truth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DD43C0-C325-430E-9ACD-B4411C77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63" y="847498"/>
            <a:ext cx="5024365" cy="4130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5EFC0A-0D5A-4571-9B52-67620526D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5" b="10378"/>
          <a:stretch/>
        </p:blipFill>
        <p:spPr>
          <a:xfrm>
            <a:off x="6331670" y="1469667"/>
            <a:ext cx="5024365" cy="41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4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99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10F1086-0B0A-44CA-AE93-8BF0C128B16F}"/>
              </a:ext>
            </a:extLst>
          </p:cNvPr>
          <p:cNvSpPr/>
          <p:nvPr/>
        </p:nvSpPr>
        <p:spPr>
          <a:xfrm>
            <a:off x="6944397" y="3075057"/>
            <a:ext cx="5041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That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hero lies in you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B3B238-40B5-4310-AD21-E3C8F5D7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86" y="641534"/>
            <a:ext cx="5792412" cy="557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21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9000">
        <p15:prstTrans prst="curtains"/>
      </p:transition>
    </mc:Choice>
    <mc:Fallback xmlns="">
      <p:transition spd="slow" advClick="0" advTm="9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0DDCE04-C4B9-47BB-ABA3-633C86705510}"/>
              </a:ext>
            </a:extLst>
          </p:cNvPr>
          <p:cNvSpPr/>
          <p:nvPr/>
        </p:nvSpPr>
        <p:spPr>
          <a:xfrm>
            <a:off x="4503487" y="5867400"/>
            <a:ext cx="3554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Of what you are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92E604-5155-4810-BE7A-8B2A22235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16" y="685800"/>
            <a:ext cx="8402394" cy="49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640" advClick="0" advTm="3000">
        <p15:prstTrans prst="peelOff"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64BE14E-CB67-4177-9843-D9C1B855B207}"/>
              </a:ext>
            </a:extLst>
          </p:cNvPr>
          <p:cNvSpPr/>
          <p:nvPr/>
        </p:nvSpPr>
        <p:spPr>
          <a:xfrm>
            <a:off x="4493713" y="5677006"/>
            <a:ext cx="41750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There's an answer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9880A3-5608-45B2-AB52-C3505AE47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27" y="685800"/>
            <a:ext cx="8493550" cy="4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10">
        <p:fade/>
      </p:transition>
    </mc:Choice>
    <mc:Fallback xmlns="">
      <p:transition spd="slow" advClick="0" advTm="271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2751CC8-8D69-42DA-A5BA-C86E9386237A}"/>
              </a:ext>
            </a:extLst>
          </p:cNvPr>
          <p:cNvSpPr/>
          <p:nvPr/>
        </p:nvSpPr>
        <p:spPr>
          <a:xfrm>
            <a:off x="3333946" y="5730025"/>
            <a:ext cx="5889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If 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you reach into your soul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1AB434-8C19-4C72-9177-8950E819E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95" y="1021668"/>
            <a:ext cx="8201318" cy="46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7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eelOff"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5FE1F7-E6D2-43FD-9E9C-3B6AC45615DF}"/>
              </a:ext>
            </a:extLst>
          </p:cNvPr>
          <p:cNvSpPr/>
          <p:nvPr/>
        </p:nvSpPr>
        <p:spPr>
          <a:xfrm>
            <a:off x="2893670" y="5680881"/>
            <a:ext cx="6859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the sorrow that you know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9A30F4F-DAA7-4AC2-B8D4-5D31B214D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73" y="685800"/>
            <a:ext cx="7748453" cy="48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8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940">
        <p15:prstTrans prst="wind"/>
      </p:transition>
    </mc:Choice>
    <mc:Fallback xmlns="">
      <p:transition spd="slow" advClick="0" advTm="294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B58300-68D9-48C8-8FAB-1A8689D32DCB}"/>
              </a:ext>
            </a:extLst>
          </p:cNvPr>
          <p:cNvSpPr/>
          <p:nvPr/>
        </p:nvSpPr>
        <p:spPr>
          <a:xfrm>
            <a:off x="6840686" y="5622764"/>
            <a:ext cx="34221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4000" b="1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Will melt away</a:t>
            </a:r>
            <a:endParaRPr lang="zh-CN" altLang="zh-CN" sz="4000" b="1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E61D11-A215-45D8-BE84-A2DE882D5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84" y="685800"/>
            <a:ext cx="8310334" cy="475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7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30">
        <p14:ripple/>
      </p:transition>
    </mc:Choice>
    <mc:Fallback xmlns="">
      <p:transition spd="slow" advClick="0" advTm="3230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剪切">
  <a:themeElements>
    <a:clrScheme name="剪切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剪切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剪切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简约欧式复古花纹PPT模板</Template>
  <TotalTime>537</TotalTime>
  <Words>274</Words>
  <Application>Microsoft Office PowerPoint</Application>
  <PresentationFormat>宽屏</PresentationFormat>
  <Paragraphs>56</Paragraphs>
  <Slides>49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49</vt:i4>
      </vt:variant>
    </vt:vector>
  </HeadingPairs>
  <TitlesOfParts>
    <vt:vector size="63" baseType="lpstr">
      <vt:lpstr>等线</vt:lpstr>
      <vt:lpstr>等线 Light</vt:lpstr>
      <vt:lpstr>宋体</vt:lpstr>
      <vt:lpstr>Arial</vt:lpstr>
      <vt:lpstr>Calibri</vt:lpstr>
      <vt:lpstr>Calibri Light</vt:lpstr>
      <vt:lpstr>Cambria Math</vt:lpstr>
      <vt:lpstr>Franklin Gothic Book</vt:lpstr>
      <vt:lpstr>Office 主题</vt:lpstr>
      <vt:lpstr>自定义设计方案</vt:lpstr>
      <vt:lpstr>Office 主题​​</vt:lpstr>
      <vt:lpstr>1_Office 主题​​</vt:lpstr>
      <vt:lpstr>2_Office 主题​​</vt:lpstr>
      <vt:lpstr>剪切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曾麒昭</dc:creator>
  <cp:lastModifiedBy> </cp:lastModifiedBy>
  <cp:revision>107</cp:revision>
  <dcterms:created xsi:type="dcterms:W3CDTF">2019-06-07T00:53:19Z</dcterms:created>
  <dcterms:modified xsi:type="dcterms:W3CDTF">2019-06-19T01:02:15Z</dcterms:modified>
</cp:coreProperties>
</file>