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84" r:id="rId10"/>
    <p:sldId id="267" r:id="rId11"/>
    <p:sldId id="268" r:id="rId12"/>
    <p:sldId id="269" r:id="rId13"/>
    <p:sldId id="270" r:id="rId14"/>
    <p:sldId id="279" r:id="rId15"/>
    <p:sldId id="283" r:id="rId16"/>
    <p:sldId id="281" r:id="rId17"/>
    <p:sldId id="282" r:id="rId18"/>
    <p:sldId id="278" r:id="rId19"/>
    <p:sldId id="271" r:id="rId20"/>
    <p:sldId id="291" r:id="rId21"/>
    <p:sldId id="285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0000"/>
    <a:srgbClr val="FFFFFF"/>
    <a:srgbClr val="F4F0F3"/>
    <a:srgbClr val="C5C5C5"/>
    <a:srgbClr val="235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0" autoAdjust="0"/>
    <p:restoredTop sz="94660"/>
  </p:normalViewPr>
  <p:slideViewPr>
    <p:cSldViewPr>
      <p:cViewPr varScale="1">
        <p:scale>
          <a:sx n="68" d="100"/>
          <a:sy n="68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2758F-3E4E-41BE-81F4-600C180E4776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4FEB1-AFEC-49BD-A5F6-96B593D268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85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4FEB1-AFEC-49BD-A5F6-96B593D268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6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4FEB1-AFEC-49BD-A5F6-96B593D268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55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0C9-675C-4E08-981D-8C7F3AA0528B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342-C5EC-481C-9F96-FC2053893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0C9-675C-4E08-981D-8C7F3AA0528B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342-C5EC-481C-9F96-FC2053893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0C9-675C-4E08-981D-8C7F3AA0528B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342-C5EC-481C-9F96-FC2053893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0C9-675C-4E08-981D-8C7F3AA0528B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342-C5EC-481C-9F96-FC2053893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0C9-675C-4E08-981D-8C7F3AA0528B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342-C5EC-481C-9F96-FC2053893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0C9-675C-4E08-981D-8C7F3AA0528B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342-C5EC-481C-9F96-FC2053893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0C9-675C-4E08-981D-8C7F3AA0528B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342-C5EC-481C-9F96-FC2053893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0C9-675C-4E08-981D-8C7F3AA0528B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342-C5EC-481C-9F96-FC2053893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0C9-675C-4E08-981D-8C7F3AA0528B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342-C5EC-481C-9F96-FC2053893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0C9-675C-4E08-981D-8C7F3AA0528B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342-C5EC-481C-9F96-FC2053893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0C9-675C-4E08-981D-8C7F3AA0528B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C342-C5EC-481C-9F96-FC2053893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A00C9-675C-4E08-981D-8C7F3AA0528B}" type="datetimeFigureOut">
              <a:rPr lang="zh-CN" altLang="en-US" smtClean="0"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C342-C5EC-481C-9F96-FC20538933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KCC\Desktop\Hope%20in%20front%20of%20me%20(2).wav" TargetMode="External"/><Relationship Id="rId1" Type="http://schemas.microsoft.com/office/2007/relationships/media" Target="file:///C:\Users\KCC\Desktop\Hope%20in%20front%20of%20me%20(2)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362A194-4501-4374-9CFA-20E241DCB76C}"/>
              </a:ext>
            </a:extLst>
          </p:cNvPr>
          <p:cNvSpPr/>
          <p:nvPr/>
        </p:nvSpPr>
        <p:spPr>
          <a:xfrm>
            <a:off x="1084648" y="692696"/>
            <a:ext cx="8784594" cy="4700368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Hope in front of me</a:t>
            </a:r>
            <a:b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——</a:t>
            </a:r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rPr>
              <a:t>介词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4648" y="3520856"/>
            <a:ext cx="9072626" cy="1752600"/>
          </a:xfrm>
        </p:spPr>
        <p:txBody>
          <a:bodyPr>
            <a:noAutofit/>
          </a:bodyPr>
          <a:lstStyle/>
          <a:p>
            <a:pPr algn="l"/>
            <a:r>
              <a:rPr lang="zh-CN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设计制作：华南师范大学外国语言文化学院 许楚淳</a:t>
            </a:r>
            <a:endParaRPr lang="en-US" altLang="zh-CN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l"/>
            <a:r>
              <a:rPr lang="zh-CN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         广东省河源中学实验学校 郑丽影</a:t>
            </a:r>
            <a:endParaRPr lang="en-US" altLang="zh-CN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l"/>
            <a:r>
              <a:rPr lang="zh-CN" alt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指导老师：郑晓斌</a:t>
            </a:r>
            <a:endParaRPr lang="en-US" altLang="zh-CN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pic>
        <p:nvPicPr>
          <p:cNvPr id="4" name="Hope in front of me (2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04800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eelOff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47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7926" y="1124744"/>
            <a:ext cx="5958409" cy="1280172"/>
          </a:xfrm>
          <a:solidFill>
            <a:srgbClr val="F2F2F2">
              <a:alpha val="50196"/>
            </a:srgb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There's a place </a:t>
            </a:r>
            <a:r>
              <a:rPr lang="en-US" u="sng" dirty="0">
                <a:solidFill>
                  <a:srgbClr val="FF0000"/>
                </a:solidFill>
                <a:latin typeface="Comic Sans MS" panose="030F0702030302020204" pitchFamily="66" charset="0"/>
                <a:ea typeface="宋体"/>
              </a:rPr>
              <a:t>at</a:t>
            </a:r>
            <a:r>
              <a:rPr lang="en-US" dirty="0">
                <a:latin typeface="Comic Sans MS" panose="030F0702030302020204" pitchFamily="66" charset="0"/>
                <a:ea typeface="宋体"/>
              </a:rPr>
              <a:t> the end </a:t>
            </a:r>
            <a:r>
              <a:rPr lang="en-US" u="sng" dirty="0">
                <a:solidFill>
                  <a:srgbClr val="FF0000"/>
                </a:solidFill>
                <a:latin typeface="Comic Sans MS" panose="030F0702030302020204" pitchFamily="66" charset="0"/>
                <a:ea typeface="宋体"/>
              </a:rPr>
              <a:t>of</a:t>
            </a: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the storm </a:t>
            </a:r>
            <a:r>
              <a:rPr lang="en-US" altLang="zh-CN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you finally find</a:t>
            </a:r>
            <a:endParaRPr lang="zh-CN" altLang="en-US" b="1" dirty="0"/>
          </a:p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 </a:t>
            </a:r>
            <a:endParaRPr lang="zh-CN" altLang="en-US" b="1" dirty="0"/>
          </a:p>
        </p:txBody>
      </p:sp>
    </p:spTree>
  </p:cSld>
  <p:clrMapOvr>
    <a:masterClrMapping/>
  </p:clrMapOvr>
  <p:transition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F6EB87C-DAF0-4A2E-BF85-EC09042B3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52520" cy="685800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792" y="1772816"/>
            <a:ext cx="8424936" cy="1152128"/>
          </a:xfrm>
          <a:solidFill>
            <a:srgbClr val="F2F2F2">
              <a:alpha val="61961"/>
            </a:srgb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Where the hurt and the tears and the pain </a:t>
            </a:r>
          </a:p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                            a</a:t>
            </a:r>
            <a:r>
              <a:rPr lang="en-US" altLang="zh-CN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ll fall behind</a:t>
            </a:r>
            <a:endParaRPr lang="zh-CN" altLang="en-US" b="1" dirty="0"/>
          </a:p>
          <a:p>
            <a:pPr>
              <a:buNone/>
            </a:pPr>
            <a:endParaRPr lang="zh-CN" altLang="en-US" b="1" dirty="0"/>
          </a:p>
        </p:txBody>
      </p:sp>
    </p:spTree>
  </p:cSld>
  <p:clrMapOvr>
    <a:masterClrMapping/>
  </p:clrMapOvr>
  <p:transition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47375.jpg">
            <a:extLst>
              <a:ext uri="{FF2B5EF4-FFF2-40B4-BE49-F238E27FC236}">
                <a16:creationId xmlns:a16="http://schemas.microsoft.com/office/drawing/2014/main" id="{B6DC4668-FCDA-45A2-8862-4169AC38A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4" y="697256"/>
            <a:ext cx="6716996" cy="1075560"/>
          </a:xfrm>
          <a:solidFill>
            <a:srgbClr val="F2F2F2">
              <a:alpha val="50196"/>
            </a:srgb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You open up your eyes and </a:t>
            </a:r>
          </a:p>
          <a:p>
            <a:pPr>
              <a:buNone/>
            </a:pPr>
            <a:r>
              <a:rPr lang="en-US" u="sng" dirty="0">
                <a:solidFill>
                  <a:srgbClr val="FF0000"/>
                </a:solidFill>
                <a:latin typeface="Comic Sans MS" panose="030F0702030302020204" pitchFamily="66" charset="0"/>
                <a:ea typeface="宋体"/>
              </a:rPr>
              <a:t>up</a:t>
            </a:r>
            <a:r>
              <a:rPr lang="en-US" dirty="0">
                <a:latin typeface="Comic Sans MS" panose="030F0702030302020204" pitchFamily="66" charset="0"/>
                <a:ea typeface="宋体"/>
              </a:rPr>
              <a:t> </a:t>
            </a: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ahead </a:t>
            </a:r>
            <a:r>
              <a:rPr lang="en-US" altLang="zh-CN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there's a big sun shining</a:t>
            </a:r>
            <a:endParaRPr lang="zh-CN" altLang="en-US" b="1" dirty="0"/>
          </a:p>
          <a:p>
            <a:pPr>
              <a:buNone/>
            </a:pP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47375.jpg">
            <a:extLst>
              <a:ext uri="{FF2B5EF4-FFF2-40B4-BE49-F238E27FC236}">
                <a16:creationId xmlns:a16="http://schemas.microsoft.com/office/drawing/2014/main" id="{72D3E504-3227-4C84-923E-E9387E0E2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20594" y="2641472"/>
            <a:ext cx="6412924" cy="571504"/>
          </a:xfrm>
          <a:solidFill>
            <a:srgbClr val="F2F2F2">
              <a:alpha val="50196"/>
            </a:srgb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marL="0" indent="0" latinLnBrk="1">
              <a:spcAft>
                <a:spcPts val="0"/>
              </a:spcAft>
              <a:buNone/>
            </a:pPr>
            <a:r>
              <a:rPr lang="en-US" altLang="zh-CN" dirty="0">
                <a:solidFill>
                  <a:srgbClr val="333333"/>
                </a:solidFill>
                <a:latin typeface="Comic Sans MS" panose="030F0702030302020204" pitchFamily="66" charset="0"/>
                <a:cs typeface="宋体" panose="02010600030101010101" pitchFamily="2" charset="-122"/>
              </a:rPr>
              <a:t>Right then and there you realize </a:t>
            </a:r>
            <a:endParaRPr lang="zh-CN" altLang="zh-CN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590365" y="3472696"/>
            <a:ext cx="3242672" cy="571504"/>
          </a:xfrm>
          <a:prstGeom prst="rect">
            <a:avLst/>
          </a:prstGeom>
          <a:solidFill>
            <a:srgbClr val="F2F2F2">
              <a:alpha val="50196"/>
            </a:srgbClr>
          </a:solidFill>
          <a:effectLst>
            <a:softEdge rad="127000"/>
          </a:effectLst>
        </p:spPr>
        <p:txBody>
          <a:bodyPr vert="horz" lIns="91440" tIns="45720" rIns="91440" bIns="45720" rtlCol="0">
            <a:noAutofit/>
          </a:bodyPr>
          <a:lstStyle/>
          <a:p>
            <a:pPr latinLnBrk="1"/>
            <a:r>
              <a:rPr lang="en-US" altLang="zh-CN" sz="3200" dirty="0">
                <a:solidFill>
                  <a:srgbClr val="333333"/>
                </a:solidFill>
                <a:latin typeface="Comic Sans MS" panose="030F0702030302020204" pitchFamily="66" charset="0"/>
                <a:cs typeface="宋体" panose="02010600030101010101" pitchFamily="2" charset="-122"/>
              </a:rPr>
              <a:t>You'll be alright </a:t>
            </a:r>
            <a:endParaRPr lang="zh-CN" altLang="zh-CN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47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5719" y="1556792"/>
            <a:ext cx="5760640" cy="571504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There's hope </a:t>
            </a:r>
            <a:r>
              <a:rPr lang="en-US" u="sng" dirty="0">
                <a:solidFill>
                  <a:srgbClr val="FF0000"/>
                </a:solidFill>
                <a:latin typeface="Comic Sans MS" panose="030F0702030302020204" pitchFamily="66" charset="0"/>
                <a:ea typeface="宋体"/>
              </a:rPr>
              <a:t>in front of</a:t>
            </a: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 me</a:t>
            </a:r>
            <a:endParaRPr lang="zh-CN" altLang="en-US" b="1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355719" y="2348880"/>
            <a:ext cx="5468775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宋体"/>
                <a:cs typeface="+mn-cs"/>
              </a:rPr>
              <a:t>There's a light I still see it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24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00">
        <p15:prstTrans prst="crush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67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67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67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47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214338"/>
            <a:ext cx="9858444" cy="7286676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59832" y="4077072"/>
            <a:ext cx="6223086" cy="571504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There's a hand still holding me</a:t>
            </a:r>
            <a:endParaRPr lang="zh-CN" altLang="en-US" b="1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275856" y="4869160"/>
            <a:ext cx="5648162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Even when I don't believe it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493806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0DB4C9D-D8BA-4EF3-A8DB-50A8B2277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5248" y="786683"/>
            <a:ext cx="6768752" cy="571504"/>
          </a:xfrm>
          <a:solidFill>
            <a:srgbClr val="F2F2F2">
              <a:alpha val="54118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I might be down but I'm not dead</a:t>
            </a:r>
            <a:endParaRPr lang="zh-CN" altLang="en-US" b="1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374290" y="1594014"/>
            <a:ext cx="6768752" cy="571504"/>
          </a:xfrm>
          <a:prstGeom prst="rect">
            <a:avLst/>
          </a:prstGeom>
          <a:solidFill>
            <a:srgbClr val="F2F2F2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宋体"/>
                <a:cs typeface="+mn-cs"/>
              </a:rPr>
              <a:t>There's better days still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/>
                <a:cs typeface="+mn-cs"/>
              </a:rPr>
              <a:t>up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宋体"/>
                <a:cs typeface="+mn-cs"/>
              </a:rPr>
              <a:t> </a:t>
            </a:r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ahead</a:t>
            </a:r>
            <a:endParaRPr lang="zh-CN" altLang="en-US" sz="3200" dirty="0">
              <a:solidFill>
                <a:srgbClr val="333333"/>
              </a:solidFill>
              <a:latin typeface="Comic Sans MS" panose="030F0702030302020204" pitchFamily="66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8986025"/>
      </p:ext>
    </p:extLst>
  </p:cSld>
  <p:clrMapOvr>
    <a:masterClrMapping/>
  </p:clrMapOvr>
  <p:transition spd="slow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461C43-64FB-4521-8261-645FE3F8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799" y="0"/>
            <a:ext cx="11772800" cy="7461448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31432" y="908720"/>
            <a:ext cx="4788024" cy="571504"/>
          </a:xfrm>
          <a:solidFill>
            <a:srgbClr val="F2F2F2">
              <a:alpha val="50196"/>
            </a:srgb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Even after all I've seen</a:t>
            </a:r>
            <a:endParaRPr lang="zh-CN" altLang="en-US" b="1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227776" y="1752989"/>
            <a:ext cx="5591680" cy="571504"/>
          </a:xfrm>
          <a:prstGeom prst="rect">
            <a:avLst/>
          </a:prstGeom>
          <a:solidFill>
            <a:srgbClr val="F2F2F2">
              <a:alpha val="50196"/>
            </a:srgb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宋体"/>
                <a:cs typeface="+mn-cs"/>
              </a:rPr>
              <a:t>There's hope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/>
                <a:cs typeface="+mn-cs"/>
              </a:rPr>
              <a:t>in front of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宋体"/>
                <a:cs typeface="+mn-cs"/>
              </a:rPr>
              <a:t> me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1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000">
        <p14:flash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51444B45-D32D-4427-A617-796A66762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16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5840" y="752041"/>
            <a:ext cx="5508104" cy="571504"/>
          </a:xfrm>
          <a:solidFill>
            <a:srgbClr val="F2F2F2">
              <a:alpha val="6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dirty="0">
                <a:solidFill>
                  <a:srgbClr val="333333"/>
                </a:solidFill>
                <a:latin typeface="Comic Sans MS" panose="030F0702030302020204" pitchFamily="66" charset="0"/>
              </a:rPr>
              <a:t>There's a hope still burning</a:t>
            </a:r>
            <a:endParaRPr lang="zh-CN" altLang="en-US" b="1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871964" y="1489344"/>
            <a:ext cx="7175856" cy="571504"/>
          </a:xfrm>
          <a:prstGeom prst="rect">
            <a:avLst/>
          </a:prstGeom>
          <a:solidFill>
            <a:srgbClr val="F2F2F2">
              <a:alpha val="6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latinLnBrk="1">
              <a:spcAft>
                <a:spcPts val="0"/>
              </a:spcAft>
            </a:pPr>
            <a:r>
              <a:rPr lang="en-US" altLang="zh-CN" sz="3200" dirty="0">
                <a:solidFill>
                  <a:srgbClr val="333333"/>
                </a:solidFill>
                <a:latin typeface="Comic Sans MS" panose="030F0702030302020204" pitchFamily="66" charset="0"/>
                <a:cs typeface="宋体" panose="02010600030101010101" pitchFamily="2" charset="-122"/>
              </a:rPr>
              <a:t>I can feel it rising </a:t>
            </a:r>
            <a:r>
              <a:rPr lang="en-US" altLang="zh-CN" sz="3200" u="sng" dirty="0">
                <a:solidFill>
                  <a:srgbClr val="FF0000"/>
                </a:solidFill>
                <a:latin typeface="Comic Sans MS" panose="030F0702030302020204" pitchFamily="66" charset="0"/>
                <a:cs typeface="宋体" panose="02010600030101010101" pitchFamily="2" charset="-122"/>
              </a:rPr>
              <a:t>through</a:t>
            </a:r>
            <a:r>
              <a:rPr lang="en-US" altLang="zh-CN" sz="3200" dirty="0">
                <a:solidFill>
                  <a:srgbClr val="333333"/>
                </a:solidFill>
                <a:latin typeface="Comic Sans MS" panose="030F0702030302020204" pitchFamily="66" charset="0"/>
                <a:cs typeface="宋体" panose="02010600030101010101" pitchFamily="2" charset="-122"/>
              </a:rPr>
              <a:t> the night </a:t>
            </a:r>
            <a:endParaRPr lang="zh-CN" altLang="zh-CN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34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4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5696" y="5089744"/>
            <a:ext cx="5472608" cy="571504"/>
          </a:xfrm>
          <a:solidFill>
            <a:srgbClr val="F2F2F2">
              <a:alpha val="58824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CN" dirty="0">
                <a:solidFill>
                  <a:srgbClr val="333333"/>
                </a:solidFill>
                <a:latin typeface="Comic Sans MS" panose="030F0702030302020204" pitchFamily="66" charset="0"/>
              </a:rPr>
              <a:t>And my world's still turning</a:t>
            </a:r>
            <a:endParaRPr lang="zh-CN" altLang="en-US" b="1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990340" y="5805264"/>
            <a:ext cx="7163320" cy="571504"/>
          </a:xfrm>
          <a:prstGeom prst="rect">
            <a:avLst/>
          </a:prstGeom>
          <a:solidFill>
            <a:srgbClr val="F2F2F2">
              <a:alpha val="58824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CN" sz="3200" dirty="0">
                <a:solidFill>
                  <a:srgbClr val="333333"/>
                </a:solidFill>
                <a:latin typeface="Comic Sans MS" panose="030F0702030302020204" pitchFamily="66" charset="0"/>
              </a:rPr>
              <a:t>I can feel your love here </a:t>
            </a:r>
            <a:r>
              <a:rPr lang="en-US" altLang="zh-CN" sz="3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by</a:t>
            </a:r>
            <a:r>
              <a:rPr lang="en-US" altLang="zh-CN" sz="3200" dirty="0">
                <a:solidFill>
                  <a:srgbClr val="333333"/>
                </a:solidFill>
                <a:latin typeface="Comic Sans MS" panose="030F0702030302020204" pitchFamily="66" charset="0"/>
              </a:rPr>
              <a:t> my side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FBA35E-080C-45D3-986B-940DF547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04" y="332656"/>
            <a:ext cx="6642992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1150">
        <p14:flash/>
      </p:transition>
    </mc:Choice>
    <mc:Fallback>
      <p:transition spd="slow" advTm="21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1473F7E-1836-4F56-9F56-59A4F3BC9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0"/>
            <a:ext cx="9173209" cy="6858000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1412695" y="836712"/>
            <a:ext cx="6300192" cy="1143000"/>
          </a:xfrm>
          <a:prstGeom prst="rect">
            <a:avLst/>
          </a:prstGeom>
          <a:solidFill>
            <a:srgbClr val="F4F0F3">
              <a:alpha val="65098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I've been running </a:t>
            </a:r>
            <a:r>
              <a:rPr lang="en-US" sz="3200" u="sng" dirty="0">
                <a:solidFill>
                  <a:srgbClr val="FF0000"/>
                </a:solidFill>
                <a:latin typeface="Comic Sans MS" panose="030F0702030302020204" pitchFamily="66" charset="0"/>
                <a:ea typeface="宋体"/>
              </a:rPr>
              <a:t>through</a:t>
            </a:r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 rain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that I thought would never end</a:t>
            </a:r>
            <a:endParaRPr lang="zh-CN" altLang="en-US" sz="3200" b="1" dirty="0"/>
          </a:p>
          <a:p>
            <a:pPr marL="342900" lvl="0" indent="-342900">
              <a:spcBef>
                <a:spcPct val="20000"/>
              </a:spcBef>
            </a:pPr>
            <a:endParaRPr lang="zh-CN" alt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9C4928-B932-4C7D-AFCF-018950E96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0CB286D-A782-470F-84C8-ED7E2F09FEEE}"/>
              </a:ext>
            </a:extLst>
          </p:cNvPr>
          <p:cNvSpPr txBox="1">
            <a:spLocks/>
          </p:cNvSpPr>
          <p:nvPr/>
        </p:nvSpPr>
        <p:spPr>
          <a:xfrm>
            <a:off x="683568" y="1268760"/>
            <a:ext cx="3888432" cy="648072"/>
          </a:xfrm>
          <a:prstGeom prst="rect">
            <a:avLst/>
          </a:prstGeom>
          <a:solidFill>
            <a:schemeClr val="bg1">
              <a:alpha val="65882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4000" dirty="0">
                <a:latin typeface="Comic Sans MS" panose="030F0702030302020204" pitchFamily="66" charset="0"/>
              </a:rPr>
              <a:t>You're my hope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388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47375.jpg">
            <a:extLst>
              <a:ext uri="{FF2B5EF4-FFF2-40B4-BE49-F238E27FC236}">
                <a16:creationId xmlns:a16="http://schemas.microsoft.com/office/drawing/2014/main" id="{33076754-4D77-4284-BF37-B6ACFB8B2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4"/>
            <a:ext cx="9143999" cy="6843712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F68E67C-26AE-4F9E-96D6-E30541AF6773}"/>
              </a:ext>
            </a:extLst>
          </p:cNvPr>
          <p:cNvSpPr txBox="1">
            <a:spLocks/>
          </p:cNvSpPr>
          <p:nvPr/>
        </p:nvSpPr>
        <p:spPr>
          <a:xfrm>
            <a:off x="1753165" y="625248"/>
            <a:ext cx="5637667" cy="571504"/>
          </a:xfrm>
          <a:prstGeom prst="rect">
            <a:avLst/>
          </a:prstGeom>
          <a:solidFill>
            <a:srgbClr val="F2F2F2">
              <a:alpha val="50196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dirty="0">
                <a:solidFill>
                  <a:srgbClr val="333333"/>
                </a:solidFill>
                <a:latin typeface="Comic Sans MS" panose="030F0702030302020204" pitchFamily="66" charset="0"/>
              </a:rPr>
              <a:t>You're the light I still see it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70169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500">
        <p14:flash/>
      </p:transition>
    </mc:Choice>
    <mc:Fallback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47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214338"/>
            <a:ext cx="9858444" cy="7286676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7466" y="4077072"/>
            <a:ext cx="6223086" cy="571504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dirty="0">
                <a:solidFill>
                  <a:srgbClr val="333333"/>
                </a:solidFill>
                <a:latin typeface="Comic Sans MS" panose="030F0702030302020204" pitchFamily="66" charset="0"/>
              </a:rPr>
              <a:t>Your hands are holding me </a:t>
            </a:r>
            <a:endParaRPr lang="zh-CN" altLang="en-US" b="1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275856" y="4869160"/>
            <a:ext cx="5648162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Even when I don't believe it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202753"/>
      </p:ext>
    </p:extLst>
  </p:cSld>
  <p:clrMapOvr>
    <a:masterClrMapping/>
  </p:clrMapOvr>
  <p:transition spd="med" advTm="104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99792" y="5157192"/>
            <a:ext cx="3744416" cy="571504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dirty="0">
                <a:solidFill>
                  <a:srgbClr val="333333"/>
                </a:solidFill>
                <a:latin typeface="Comic Sans MS" panose="030F0702030302020204" pitchFamily="66" charset="0"/>
              </a:rPr>
              <a:t>I've got to believe</a:t>
            </a:r>
            <a:endParaRPr lang="zh-CN" altLang="en-US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8F6CD9-46EB-4881-BF83-B80F96D7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620688"/>
            <a:ext cx="6264696" cy="417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1001411"/>
      </p:ext>
    </p:extLst>
  </p:cSld>
  <p:clrMapOvr>
    <a:masterClrMapping/>
  </p:clrMapOvr>
  <p:transition advTm="174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2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-2.96296E-6 L 1.38889E-6 -0.07222 " pathEditMode="relative" rAng="0" ptsTypes="AA">
                                      <p:cBhvr>
                                        <p:cTn id="12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65F383-DD82-4138-A42B-527222844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5085184"/>
            <a:ext cx="3384376" cy="571504"/>
          </a:xfrm>
          <a:solidFill>
            <a:srgbClr val="F2F2F2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dirty="0">
                <a:solidFill>
                  <a:srgbClr val="333333"/>
                </a:solidFill>
                <a:latin typeface="Comic Sans MS" panose="030F0702030302020204" pitchFamily="66" charset="0"/>
              </a:rPr>
              <a:t>You are my hope</a:t>
            </a:r>
            <a:endParaRPr lang="zh-CN" altLang="en-US" b="1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55576" y="4131994"/>
            <a:ext cx="3384376" cy="571504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CN" sz="3200" dirty="0">
                <a:solidFill>
                  <a:srgbClr val="333333"/>
                </a:solidFill>
                <a:latin typeface="Comic Sans MS" panose="030F0702030302020204" pitchFamily="66" charset="0"/>
              </a:rPr>
              <a:t>I still have hope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73166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5157192"/>
            <a:ext cx="6336704" cy="1224136"/>
          </a:xfrm>
          <a:solidFill>
            <a:srgbClr val="F2F2F2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Trying to make it </a:t>
            </a:r>
            <a:r>
              <a:rPr lang="en-US" sz="3500" u="sng" dirty="0">
                <a:solidFill>
                  <a:srgbClr val="FF0000"/>
                </a:solidFill>
                <a:latin typeface="Comic Sans MS" panose="030F0702030302020204" pitchFamily="66" charset="0"/>
                <a:ea typeface="宋体"/>
              </a:rPr>
              <a:t>on</a:t>
            </a:r>
            <a:r>
              <a:rPr lang="en-US" sz="35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 faith </a:t>
            </a:r>
          </a:p>
          <a:p>
            <a:pPr>
              <a:buNone/>
            </a:pPr>
            <a:r>
              <a:rPr lang="en-US" altLang="zh-CN" sz="3500" u="sng" dirty="0">
                <a:solidFill>
                  <a:srgbClr val="FF0000"/>
                </a:solidFill>
                <a:latin typeface="Comic Sans MS" panose="030F0702030302020204" pitchFamily="66" charset="0"/>
                <a:ea typeface="宋体"/>
              </a:rPr>
              <a:t>in</a:t>
            </a:r>
            <a:r>
              <a:rPr lang="en-US" altLang="zh-CN" sz="35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 a struggle </a:t>
            </a:r>
            <a:r>
              <a:rPr lang="en-US" altLang="zh-CN" sz="3500" u="sng" dirty="0">
                <a:solidFill>
                  <a:srgbClr val="FF0000"/>
                </a:solidFill>
                <a:latin typeface="Comic Sans MS" panose="030F0702030302020204" pitchFamily="66" charset="0"/>
                <a:ea typeface="宋体"/>
              </a:rPr>
              <a:t>against</a:t>
            </a:r>
            <a:r>
              <a:rPr lang="en-US" altLang="zh-CN" sz="35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 the wind </a:t>
            </a:r>
            <a:endParaRPr lang="zh-CN" altLang="en-US" sz="3500" b="1" dirty="0"/>
          </a:p>
          <a:p>
            <a:pPr>
              <a:buNone/>
            </a:pP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03E27C-00D5-4AF9-900B-7BE03CD13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0" y="260649"/>
            <a:ext cx="8448939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7000">
        <p:pull/>
      </p:transition>
    </mc:Choice>
    <mc:Fallback xmlns="">
      <p:transition advTm="7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e696e14-9ba1-4fce-9aaf-76ec0de7ec53_Thumbn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717" cy="70009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3645024"/>
            <a:ext cx="8033546" cy="571504"/>
          </a:xfrm>
          <a:solidFill>
            <a:srgbClr val="F2F2F2">
              <a:alpha val="6117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I've seen the dark and the broken places</a:t>
            </a:r>
            <a:endParaRPr lang="zh-CN" altLang="en-US" b="1" dirty="0"/>
          </a:p>
        </p:txBody>
      </p:sp>
    </p:spTree>
  </p:cSld>
  <p:clrMapOvr>
    <a:masterClrMapping/>
  </p:clrMapOvr>
  <p:transition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雨中站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55986" y="3211848"/>
            <a:ext cx="9255972" cy="648642"/>
          </a:xfrm>
          <a:solidFill>
            <a:srgbClr val="F2F2F2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But I know </a:t>
            </a:r>
            <a:r>
              <a:rPr lang="en-US" u="sng" dirty="0">
                <a:solidFill>
                  <a:srgbClr val="FF0000"/>
                </a:solidFill>
                <a:latin typeface="Comic Sans MS" panose="030F0702030302020204" pitchFamily="66" charset="0"/>
                <a:ea typeface="宋体"/>
              </a:rPr>
              <a:t>in</a:t>
            </a: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 my soul </a:t>
            </a:r>
            <a:r>
              <a:rPr lang="en-US" altLang="zh-CN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no matter how bad it gets</a:t>
            </a:r>
            <a:endParaRPr lang="zh-CN" altLang="en-US" b="1" dirty="0"/>
          </a:p>
          <a:p>
            <a:pPr>
              <a:buNone/>
            </a:pPr>
            <a:endParaRPr lang="zh-CN" altLang="en-US" b="1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0BD5695-5491-4774-BB26-DD2BFF69F7F1}"/>
              </a:ext>
            </a:extLst>
          </p:cNvPr>
          <p:cNvSpPr txBox="1">
            <a:spLocks/>
          </p:cNvSpPr>
          <p:nvPr/>
        </p:nvSpPr>
        <p:spPr>
          <a:xfrm>
            <a:off x="3356128" y="4437112"/>
            <a:ext cx="2800047" cy="648642"/>
          </a:xfrm>
          <a:prstGeom prst="rect">
            <a:avLst/>
          </a:prstGeom>
          <a:solidFill>
            <a:srgbClr val="F2F2F2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I’ll be alright</a:t>
            </a:r>
            <a:endParaRPr lang="zh-CN" altLang="en-US" b="1" dirty="0"/>
          </a:p>
        </p:txBody>
      </p:sp>
    </p:spTree>
  </p:cSld>
  <p:clrMapOvr>
    <a:masterClrMapping/>
  </p:clrMapOvr>
  <p:transition advTm="95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4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47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5719" y="1556792"/>
            <a:ext cx="5760640" cy="571504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There's hope </a:t>
            </a:r>
            <a:r>
              <a:rPr lang="en-US" u="sng" dirty="0">
                <a:solidFill>
                  <a:srgbClr val="FF0000"/>
                </a:solidFill>
                <a:latin typeface="Comic Sans MS" panose="030F0702030302020204" pitchFamily="66" charset="0"/>
                <a:ea typeface="宋体"/>
              </a:rPr>
              <a:t>in front of</a:t>
            </a: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 me</a:t>
            </a:r>
            <a:endParaRPr lang="zh-CN" altLang="en-US" b="1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355719" y="2348880"/>
            <a:ext cx="5468775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There's a light I still see it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00">
        <p15:prstTrans prst="crush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47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214338"/>
            <a:ext cx="9858444" cy="7286676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31840" y="4077072"/>
            <a:ext cx="6223086" cy="571504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There's a hand still holding me</a:t>
            </a:r>
            <a:endParaRPr lang="zh-CN" altLang="en-US" b="1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275856" y="4869160"/>
            <a:ext cx="5648162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Even when I don't believe it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500"/>
    </mc:Choice>
    <mc:Fallback>
      <p:transition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0DB4C9D-D8BA-4EF3-A8DB-50A8B2277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5248" y="786683"/>
            <a:ext cx="6768752" cy="571504"/>
          </a:xfrm>
          <a:solidFill>
            <a:srgbClr val="F2F2F2">
              <a:alpha val="54118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I might be down but I'm not dead</a:t>
            </a:r>
            <a:endParaRPr lang="zh-CN" altLang="en-US" b="1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374290" y="1594014"/>
            <a:ext cx="6768752" cy="571504"/>
          </a:xfrm>
          <a:prstGeom prst="rect">
            <a:avLst/>
          </a:prstGeom>
          <a:solidFill>
            <a:srgbClr val="F2F2F2">
              <a:alpha val="50196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There's better days still </a:t>
            </a:r>
            <a:r>
              <a:rPr lang="en-US" sz="3200" u="sng" dirty="0">
                <a:solidFill>
                  <a:srgbClr val="FF0000"/>
                </a:solidFill>
                <a:latin typeface="Comic Sans MS" panose="030F0702030302020204" pitchFamily="66" charset="0"/>
                <a:ea typeface="宋体"/>
              </a:rPr>
              <a:t>up</a:t>
            </a:r>
            <a:r>
              <a:rPr lang="en-US" sz="3200" dirty="0">
                <a:latin typeface="Comic Sans MS" panose="030F0702030302020204" pitchFamily="66" charset="0"/>
                <a:ea typeface="宋体"/>
              </a:rPr>
              <a:t> </a:t>
            </a:r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ahead</a:t>
            </a:r>
            <a:endParaRPr lang="zh-CN" altLang="en-US" sz="3200" dirty="0">
              <a:solidFill>
                <a:srgbClr val="333333"/>
              </a:solidFill>
              <a:latin typeface="Comic Sans MS" panose="030F0702030302020204" pitchFamily="66" charset="0"/>
              <a:ea typeface="宋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4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461C43-64FB-4521-8261-645FE3F8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799" y="0"/>
            <a:ext cx="11772800" cy="7461448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31432" y="908720"/>
            <a:ext cx="4788024" cy="571504"/>
          </a:xfrm>
          <a:solidFill>
            <a:srgbClr val="F2F2F2">
              <a:alpha val="50196"/>
            </a:srgb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333333"/>
                </a:solidFill>
                <a:latin typeface="Comic Sans MS" panose="030F0702030302020204" pitchFamily="66" charset="0"/>
                <a:ea typeface="宋体"/>
              </a:rPr>
              <a:t>Even after all I've seen</a:t>
            </a:r>
            <a:endParaRPr lang="zh-CN" altLang="en-US" b="1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227776" y="1752989"/>
            <a:ext cx="5591680" cy="571504"/>
          </a:xfrm>
          <a:prstGeom prst="rect">
            <a:avLst/>
          </a:prstGeom>
          <a:solidFill>
            <a:srgbClr val="F2F2F2">
              <a:alpha val="50196"/>
            </a:srgb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宋体"/>
                <a:cs typeface="+mn-cs"/>
              </a:rPr>
              <a:t>There's hope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/>
                <a:cs typeface="+mn-cs"/>
              </a:rPr>
              <a:t>in front of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宋体"/>
                <a:cs typeface="+mn-cs"/>
              </a:rPr>
              <a:t> me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295618"/>
      </p:ext>
    </p:extLst>
  </p:cSld>
  <p:clrMapOvr>
    <a:masterClrMapping/>
  </p:clrMapOvr>
  <p:transition spd="slow" advTm="1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284</Words>
  <Application>Microsoft Office PowerPoint</Application>
  <PresentationFormat>全屏显示(4:3)</PresentationFormat>
  <Paragraphs>49</Paragraphs>
  <Slides>24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宋体</vt:lpstr>
      <vt:lpstr>Arial</vt:lpstr>
      <vt:lpstr>Calibri</vt:lpstr>
      <vt:lpstr>Comic Sans MS</vt:lpstr>
      <vt:lpstr>Office 主题</vt:lpstr>
      <vt:lpstr>Hope in front of me ——介词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in front of me ——介词</dc:title>
  <dc:creator>kkk</dc:creator>
  <cp:lastModifiedBy>CC K</cp:lastModifiedBy>
  <cp:revision>119</cp:revision>
  <dcterms:created xsi:type="dcterms:W3CDTF">2019-06-11T08:46:48Z</dcterms:created>
  <dcterms:modified xsi:type="dcterms:W3CDTF">2019-06-13T13:40:41Z</dcterms:modified>
</cp:coreProperties>
</file>