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!d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6" r:id="rId16"/>
    <p:sldId id="280" r:id="rId17"/>
    <p:sldId id="283" r:id="rId18"/>
    <p:sldId id="284" r:id="rId19"/>
    <p:sldId id="285" r:id="rId20"/>
    <p:sldId id="287" r:id="rId21"/>
    <p:sldId id="286" r:id="rId22"/>
    <p:sldId id="298" r:id="rId23"/>
    <p:sldId id="299" r:id="rId24"/>
    <p:sldId id="300" r:id="rId25"/>
    <p:sldId id="289" r:id="rId26"/>
    <p:sldId id="290" r:id="rId27"/>
    <p:sldId id="292" r:id="rId28"/>
    <p:sldId id="301" r:id="rId29"/>
    <p:sldId id="291" r:id="rId30"/>
    <p:sldId id="338" r:id="rId31"/>
    <p:sldId id="339" r:id="rId32"/>
    <p:sldId id="340" r:id="rId33"/>
    <p:sldId id="341" r:id="rId34"/>
    <p:sldId id="342" r:id="rId35"/>
    <p:sldId id="344" r:id="rId36"/>
    <p:sldId id="293" r:id="rId37"/>
    <p:sldId id="295" r:id="rId38"/>
    <p:sldId id="297" r:id="rId39"/>
    <p:sldId id="296" r:id="rId40"/>
    <p:sldId id="303" r:id="rId41"/>
    <p:sldId id="302" r:id="rId42"/>
    <p:sldId id="304" r:id="rId43"/>
    <p:sldId id="345" r:id="rId44"/>
    <p:sldId id="305" r:id="rId45"/>
    <p:sldId id="306" r:id="rId46"/>
    <p:sldId id="349" r:id="rId47"/>
    <p:sldId id="350" r:id="rId48"/>
    <p:sldId id="307" r:id="rId49"/>
    <p:sldId id="309" r:id="rId50"/>
    <p:sldId id="351" r:id="rId51"/>
    <p:sldId id="352" r:id="rId52"/>
    <p:sldId id="353" r:id="rId53"/>
    <p:sldId id="310" r:id="rId54"/>
    <p:sldId id="315" r:id="rId55"/>
    <p:sldId id="311" r:id="rId56"/>
    <p:sldId id="312" r:id="rId57"/>
    <p:sldId id="317" r:id="rId58"/>
    <p:sldId id="320" r:id="rId59"/>
    <p:sldId id="347" r:id="rId60"/>
    <p:sldId id="321" r:id="rId61"/>
    <p:sldId id="316" r:id="rId62"/>
    <p:sldId id="314" r:id="rId63"/>
    <p:sldId id="318" r:id="rId64"/>
    <p:sldId id="322" r:id="rId65"/>
    <p:sldId id="319" r:id="rId66"/>
    <p:sldId id="354" r:id="rId67"/>
    <p:sldId id="348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D0CECE"/>
    <a:srgbClr val="FFFFFF"/>
    <a:srgbClr val="FF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4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852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70.jpeg"/><Relationship Id="rId10" Type="http://schemas.openxmlformats.org/officeDocument/2006/relationships/image" Target="../media/image37.jpg"/><Relationship Id="rId4" Type="http://schemas.openxmlformats.org/officeDocument/2006/relationships/image" Target="../media/image69.jpeg"/><Relationship Id="rId9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!d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2330" y="2951509"/>
            <a:ext cx="10327341" cy="2000548"/>
          </a:xfrm>
          <a:prstGeom prst="rect">
            <a:avLst/>
          </a:prstGeom>
          <a:solidFill>
            <a:srgbClr val="F8CBAD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8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 ARE THE BRAVE</a:t>
            </a:r>
          </a:p>
          <a:p>
            <a:pPr algn="ctr"/>
            <a:r>
              <a:rPr lang="zh-CN" altLang="en-US" sz="4400" b="1" dirty="0" smtClean="0">
                <a:solidFill>
                  <a:srgbClr val="FF0000"/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定冠词</a:t>
            </a:r>
            <a:r>
              <a:rPr lang="zh-C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Microsoft JhengHei Light" pitchFamily="34" charset="-120"/>
                <a:ea typeface="Microsoft JhengHei Light" pitchFamily="34" charset="-120"/>
                <a:cs typeface="Times New Roman" pitchFamily="18" charset="0"/>
              </a:rPr>
              <a:t>the</a:t>
            </a:r>
            <a:endParaRPr lang="zh-CN" altLang="en-US" sz="4400" b="1" dirty="0">
              <a:solidFill>
                <a:srgbClr val="FF0000"/>
              </a:solidFill>
              <a:latin typeface="Microsoft JhengHei Light" pitchFamily="34" charset="-120"/>
              <a:ea typeface="Microsoft JhengHei Light" pitchFamily="34" charset="-12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1" y="579328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华南师范大学外国语言文化学院     岑紫莹</a:t>
            </a:r>
            <a:endParaRPr lang="en-US" altLang="zh-CN" sz="2400" dirty="0" smtClean="0">
              <a:solidFill>
                <a:schemeClr val="tx2">
                  <a:lumMod val="50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 algn="r"/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altLang="zh-CN" sz="2400" dirty="0" smtClean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              </a:t>
            </a:r>
            <a:r>
              <a:rPr lang="zh-CN" altLang="en-US" sz="2400" dirty="0" smtClean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广东省河源市体育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运动学校</a:t>
            </a:r>
            <a:r>
              <a:rPr lang="zh-CN" altLang="en-US" sz="2400" dirty="0" smtClean="0">
                <a:solidFill>
                  <a:schemeClr val="tx2">
                    <a:lumMod val="50000"/>
                  </a:schemeClr>
                </a:solidFill>
                <a:latin typeface="华文细黑" pitchFamily="2" charset="-122"/>
                <a:ea typeface="华文细黑" pitchFamily="2" charset="-122"/>
              </a:rPr>
              <a:t>     张晶晶</a:t>
            </a:r>
            <a:endParaRPr lang="en-US" altLang="zh-CN" sz="2400" dirty="0" smtClean="0">
              <a:solidFill>
                <a:schemeClr val="tx2">
                  <a:lumMod val="50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056556"/>
      </p:ext>
    </p:extLst>
  </p:cSld>
  <p:clrMapOvr>
    <a:masterClrMapping/>
  </p:clrMapOvr>
  <p:transition spd="slow" advTm="1000">
    <p:wipe/>
    <p:sndAc>
      <p:stSnd loop="1">
        <p:snd r:embed="rId2" name="Wave - We Are The Brav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7429" cy="49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576" y="5489121"/>
            <a:ext cx="6369424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can do 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60" advClick="0" advTm="1800"/>
    </mc:Choice>
    <mc:Fallback xmlns="">
      <p:transition spd="slow" advClick="0" advTm="18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88" y="430308"/>
            <a:ext cx="9112625" cy="5298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8165" y="6000109"/>
            <a:ext cx="334383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5658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00109"/>
            <a:ext cx="334383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"/>
    </mc:Choice>
    <mc:Fallback>
      <p:transition spd="slow" advTm="18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9" y="2731115"/>
            <a:ext cx="6096001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hold on don't stop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00"/>
    </mc:Choice>
    <mc:Fallback xmlns="">
      <p:transition advTm="33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2753" y="4090627"/>
            <a:ext cx="665181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There's so much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">
        <p:fade/>
      </p:transition>
    </mc:Choice>
    <mc:Fallback xmlns="">
      <p:transition spd="med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2612" y="930568"/>
            <a:ext cx="675938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                    oh oh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8552" y="930568"/>
            <a:ext cx="309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5042647"/>
            <a:ext cx="643665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are                  oh oh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047" y="5056094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free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9" y="0"/>
            <a:ext cx="8128000" cy="5914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43171"/>
            <a:ext cx="9690847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have 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                    to 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be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stronger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686" y="6040450"/>
            <a:ext cx="30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38" y="1048870"/>
            <a:ext cx="8016462" cy="5809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3738282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If we want it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00" y="640906"/>
            <a:ext cx="9004800" cy="506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0124" y="6027003"/>
            <a:ext cx="349175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You and me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p:transition spd="slow" advTm="32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279"/>
      </p:ext>
    </p:extLst>
  </p:cSld>
  <p:clrMapOvr>
    <a:masterClrMapping/>
  </p:clrMapOvr>
  <p:transition spd="med" advTm="65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0" y="930568"/>
            <a:ext cx="3962400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This our time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2329" y="4426803"/>
            <a:ext cx="3639670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This our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day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60"/>
    </mc:Choice>
    <mc:Fallback xmlns="">
      <p:transition spd="slow" advClick="0" advTm="236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627903"/>
            <a:ext cx="9080500" cy="511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6040450"/>
            <a:ext cx="6096000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can do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68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00" y="519776"/>
            <a:ext cx="7678800" cy="51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2212" y="6053897"/>
            <a:ext cx="287318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58" y="492883"/>
            <a:ext cx="9717284" cy="51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358" y="5988600"/>
            <a:ext cx="2765611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p:transition advTm="1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0424" y="0"/>
            <a:ext cx="5441576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And all our dreams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0"/>
            <a:ext cx="12286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295" y="2826603"/>
            <a:ext cx="477370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light up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9047" y="2837329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way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40">
        <p:circle/>
      </p:transition>
    </mc:Choice>
    <mc:Fallback xmlns="">
      <p:transition spd="slow" advTm="11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1247" y="930568"/>
            <a:ext cx="692075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can have 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1612" y="930568"/>
            <a:ext cx="3330387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"/>
    </mc:Choice>
    <mc:Fallback xmlns="">
      <p:transition spd="slow" advTm="125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203121"/>
            <a:ext cx="34379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everything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8" y="144044"/>
            <a:ext cx="11962686" cy="6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117977" y="779586"/>
            <a:ext cx="5074023" cy="830997"/>
            <a:chOff x="7010401" y="779586"/>
            <a:chExt cx="5074023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7010401" y="779586"/>
              <a:ext cx="5074023" cy="830997"/>
            </a:xfrm>
            <a:prstGeom prst="rect">
              <a:avLst/>
            </a:prstGeom>
            <a:solidFill>
              <a:srgbClr val="B4C7E7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800" dirty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We </a:t>
              </a:r>
              <a:r>
                <a:rPr lang="en-US" altLang="zh-CN" sz="4800" dirty="0" smtClean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are</a:t>
              </a:r>
              <a:endParaRPr lang="zh-CN" altLang="en-US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95916" y="779586"/>
              <a:ext cx="2985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800" dirty="0">
                  <a:solidFill>
                    <a:srgbClr val="FF0000"/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t</a:t>
              </a:r>
              <a:r>
                <a:rPr lang="en-US" altLang="zh-CN" sz="4800" dirty="0" smtClean="0">
                  <a:solidFill>
                    <a:srgbClr val="FF0000"/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he brave</a:t>
              </a:r>
              <a:endParaRPr lang="zh-CN" altLang="en-US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2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43047" cy="5487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4306" y="5731168"/>
            <a:ext cx="6427694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stand up don't stop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53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">
        <p:push dir="u"/>
      </p:transition>
    </mc:Choice>
    <mc:Fallback xmlns="">
      <p:transition spd="slow" advTm="246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47" y="0"/>
            <a:ext cx="8978153" cy="6801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84355"/>
            <a:ext cx="501575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The best is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0" y="984355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The best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03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>
        <p:circle/>
      </p:transition>
    </mc:Choice>
    <mc:Fallback xmlns="">
      <p:transition spd="slow" advTm="24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53293"/>
            <a:ext cx="691178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the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brave oh </a:t>
            </a:r>
            <a:r>
              <a:rPr lang="en-US" altLang="zh-CN" sz="4800" dirty="0" err="1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2153" y="5553293"/>
            <a:ext cx="301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72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10">
        <p14:doors dir="vert"/>
      </p:transition>
    </mc:Choice>
    <mc:Fallback xmlns="">
      <p:transition spd="slow" advTm="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5340" y="680358"/>
            <a:ext cx="643665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are the free oh oh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6668" y="680358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free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505959"/>
      </p:ext>
    </p:extLst>
  </p:cSld>
  <p:clrMapOvr>
    <a:masterClrMapping/>
  </p:clrMapOvr>
  <p:transition spd="slow" advTm="358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246"/>
            <a:ext cx="8404414" cy="501575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447365" y="2722"/>
            <a:ext cx="9744635" cy="1661994"/>
            <a:chOff x="2447365" y="164086"/>
            <a:chExt cx="9744635" cy="1661994"/>
          </a:xfrm>
        </p:grpSpPr>
        <p:sp>
          <p:nvSpPr>
            <p:cNvPr id="5" name="TextBox 4"/>
            <p:cNvSpPr txBox="1"/>
            <p:nvPr/>
          </p:nvSpPr>
          <p:spPr>
            <a:xfrm>
              <a:off x="2447365" y="164086"/>
              <a:ext cx="9744633" cy="830997"/>
            </a:xfrm>
            <a:prstGeom prst="rect">
              <a:avLst/>
            </a:prstGeom>
            <a:solidFill>
              <a:srgbClr val="B4C7E7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800" dirty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We </a:t>
              </a:r>
              <a:r>
                <a:rPr lang="en-US" altLang="zh-CN" sz="4800" dirty="0" smtClean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have the power to be stronger</a:t>
              </a:r>
              <a:endParaRPr lang="zh-CN" altLang="en-US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04414" y="995083"/>
              <a:ext cx="3787586" cy="830997"/>
            </a:xfrm>
            <a:prstGeom prst="rect">
              <a:avLst/>
            </a:prstGeom>
            <a:solidFill>
              <a:srgbClr val="B4C7E7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If</a:t>
              </a:r>
              <a:r>
                <a:rPr lang="en-US" altLang="zh-CN" sz="4800" b="1" dirty="0">
                  <a:latin typeface="High Tower Text" pitchFamily="18" charset="0"/>
                  <a:cs typeface="MV Boli" pitchFamily="2" charset="0"/>
                </a:rPr>
                <a:t> </a:t>
              </a:r>
              <a:r>
                <a:rPr lang="en-US" altLang="zh-CN" sz="4800" dirty="0">
                  <a:solidFill>
                    <a:schemeClr val="bg2">
                      <a:lumMod val="10000"/>
                    </a:schemeClr>
                  </a:solidFill>
                  <a:latin typeface="Adobe 黑体 Std R" pitchFamily="34" charset="-122"/>
                  <a:ea typeface="Adobe 黑体 Std R" pitchFamily="34" charset="-122"/>
                  <a:cs typeface="Arial Unicode MS" pitchFamily="34" charset="-122"/>
                </a:rPr>
                <a:t>we want it</a:t>
              </a:r>
              <a:endParaRPr lang="zh-CN" altLang="en-US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70164" y="0"/>
            <a:ext cx="3178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2046876"/>
      </p:ext>
    </p:extLst>
  </p:cSld>
  <p:clrMapOvr>
    <a:masterClrMapping/>
  </p:clrMapOvr>
  <p:transition spd="slow" advTm="352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8" y="542130"/>
            <a:ext cx="9009415" cy="5065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5870923"/>
            <a:ext cx="536963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You and me oh </a:t>
            </a:r>
            <a:r>
              <a:rPr lang="en-US" altLang="zh-CN" sz="4800" dirty="0" err="1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385963"/>
      </p:ext>
    </p:extLst>
  </p:cSld>
  <p:clrMapOvr>
    <a:masterClrMapping/>
  </p:clrMapOvr>
  <p:transition spd="slow" advTm="477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1694" y="5905979"/>
            <a:ext cx="8050307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light up the power in you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1" y="605118"/>
            <a:ext cx="8579224" cy="5052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9612" y="5908544"/>
            <a:ext cx="323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"/>
    </mc:Choice>
    <mc:Fallback xmlns="">
      <p:transition spd="slow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-1"/>
            <a:ext cx="7660341" cy="5770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56618"/>
            <a:ext cx="7606554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And go for the best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4129" y="6056617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best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80"/>
    </mc:Choice>
    <mc:Fallback xmlns="">
      <p:transition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4365"/>
            <a:ext cx="8216154" cy="5553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0095" y="5442"/>
            <a:ext cx="9421906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Cause I see a light shine through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30"/>
    </mc:Choice>
    <mc:Fallback xmlns="">
      <p:transition advTm="223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82650"/>
            <a:ext cx="2084294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err="1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06" y="782649"/>
            <a:ext cx="7805947" cy="51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48461"/>
      </p:ext>
    </p:extLst>
  </p:cSld>
  <p:clrMapOvr>
    <a:masterClrMapping/>
  </p:clrMapOvr>
  <p:transition spd="slow" advTm="123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0" y="133200"/>
            <a:ext cx="11718400" cy="659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801" y="5523334"/>
            <a:ext cx="461758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are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2129" y="5523333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bold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717910"/>
      </p:ext>
    </p:extLst>
  </p:cSld>
  <p:clrMapOvr>
    <a:masterClrMapping/>
  </p:clrMapOvr>
  <p:transition spd="slow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61881"/>
            <a:ext cx="825201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light up the power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7917" y="5261881"/>
            <a:ext cx="307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0"/>
    </mc:Choice>
    <mc:Fallback xmlns="">
      <p:transition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48180"/>
            <a:ext cx="735105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And go for the best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129" y="648180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best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">
        <p:fade/>
      </p:transition>
    </mc:Choice>
    <mc:Fallback xmlns="">
      <p:transition spd="med" advTm="1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5" y="0"/>
            <a:ext cx="8144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1251" y="930568"/>
            <a:ext cx="935074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Cause I see a light shine through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15415"/>
            <a:ext cx="211118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oh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9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435" y="515069"/>
            <a:ext cx="7095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the brave oh </a:t>
            </a:r>
            <a:r>
              <a:rPr lang="en-US" altLang="zh-CN" sz="4800" dirty="0" err="1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8589" y="515068"/>
            <a:ext cx="299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00">
        <p14:warp dir="i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8435" y="5058815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0">
        <p:fade/>
      </p:transition>
    </mc:Choice>
    <mc:Fallback xmlns="">
      <p:transition spd="med" advTm="17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68435" y="5623591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1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"/>
    </mc:Choice>
    <mc:Fallback xmlns="">
      <p:transition spd="slow" advTm="216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217" y="5905978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4" y="527518"/>
            <a:ext cx="8933767" cy="53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"/>
    </mc:Choice>
    <mc:Fallback xmlns="">
      <p:transition spd="slow" advTm="8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29116"/>
            <a:ext cx="7095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the brave oh </a:t>
            </a:r>
            <a:r>
              <a:rPr lang="en-US" altLang="zh-CN" sz="4800" dirty="0" err="1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153" y="5329116"/>
            <a:ext cx="296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90">
        <p14:doors dir="vert"/>
      </p:transition>
    </mc:Choice>
    <mc:Fallback xmlns="">
      <p:transition spd="slow" advTm="1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357"/>
            <a:ext cx="12192000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4217" y="5623591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4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0">
        <p:fade/>
      </p:transition>
    </mc:Choice>
    <mc:Fallback xmlns="">
      <p:transition spd="med" advTm="19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3147" cy="4985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3553" y="5523334"/>
            <a:ext cx="5728447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can be 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p:transition spd="med" advTm="1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800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98006" y="956101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40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4205" y="5623590"/>
            <a:ext cx="2523565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836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"/>
    </mc:Choice>
    <mc:Fallback xmlns="">
      <p:transition spd="slow" advTm="107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6058" y="985716"/>
            <a:ext cx="6745941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the brave oh </a:t>
            </a:r>
            <a:r>
              <a:rPr lang="en-US" altLang="zh-CN" sz="4800" dirty="0" err="1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</a:t>
            </a:r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1868" y="985715"/>
            <a:ext cx="30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3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70">
        <p14:warp dir="in"/>
      </p:transition>
    </mc:Choice>
    <mc:Fallback xmlns="">
      <p:transition spd="slow" advTm="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2412" y="5503928"/>
            <a:ext cx="835958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light up the power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6229" y="5513293"/>
            <a:ext cx="3115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"/>
    </mc:Choice>
    <mc:Fallback xmlns="">
      <p:transition spd="slow" advTm="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00" y="1"/>
            <a:ext cx="10312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" y="5841464"/>
            <a:ext cx="735554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And go for the best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130" y="5838743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best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0">
        <p:fade/>
      </p:transition>
    </mc:Choice>
    <mc:Fallback xmlns="">
      <p:transition spd="med" advTm="1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9035" y="4120241"/>
            <a:ext cx="9152965" cy="830997"/>
          </a:xfrm>
          <a:prstGeom prst="rect">
            <a:avLst/>
          </a:prstGeom>
          <a:solidFill>
            <a:srgbClr val="D0CEC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Cause I see a light shine through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p:transition spd="slow" advTm="138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46" y="0"/>
            <a:ext cx="101211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000" y="5680100"/>
            <a:ext cx="1860800" cy="830997"/>
          </a:xfrm>
          <a:prstGeom prst="rect">
            <a:avLst/>
          </a:prstGeom>
          <a:solidFill>
            <a:schemeClr val="bg2">
              <a:lumMod val="9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oh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824351"/>
            <a:ext cx="7095565" cy="830997"/>
          </a:xfrm>
          <a:prstGeom prst="rect">
            <a:avLst/>
          </a:prstGeom>
          <a:solidFill>
            <a:srgbClr val="B4C7E7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 </a:t>
            </a:r>
            <a:r>
              <a:rPr lang="en-US" altLang="zh-CN" sz="4800" dirty="0" smtClean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                   </a:t>
            </a:r>
            <a:r>
              <a:rPr lang="en-US" altLang="zh-CN" sz="48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oh </a:t>
            </a:r>
            <a:endParaRPr lang="zh-CN" altLang="en-US" sz="48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151" y="824350"/>
            <a:ext cx="2950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12" y="0"/>
            <a:ext cx="83595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70563"/>
            <a:ext cx="8359589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So light up the power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4470" y="770563"/>
            <a:ext cx="30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power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51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"/>
    </mc:Choice>
    <mc:Fallback xmlns="">
      <p:transition spd="slow" advTm="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552" cy="5675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6457" y="5844184"/>
            <a:ext cx="735554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And go for the best in you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1623" y="5844184"/>
            <a:ext cx="30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best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22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05" y="588955"/>
            <a:ext cx="9050991" cy="509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7602" y="6027003"/>
            <a:ext cx="269389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"/>
    </mc:Choice>
    <mc:Fallback xmlns="">
      <p:transition spd="slow" advTm="15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15" y="493260"/>
            <a:ext cx="8537143" cy="4795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9035" y="5869919"/>
            <a:ext cx="9152965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Cause I see a light shine through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5153513"/>
      </p:ext>
    </p:extLst>
  </p:cSld>
  <p:clrMapOvr>
    <a:masterClrMapping/>
  </p:clrMapOvr>
  <p:transition spd="slow" advTm="1500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72301" y="1680882"/>
            <a:ext cx="11247399" cy="3640623"/>
            <a:chOff x="565583" y="1680882"/>
            <a:chExt cx="11247399" cy="364062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83" y="1680882"/>
              <a:ext cx="5641200" cy="364062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008" y="1680882"/>
              <a:ext cx="5639974" cy="364062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668435" y="5825297"/>
            <a:ext cx="2523565" cy="830997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"/>
    </mc:Choice>
    <mc:Fallback xmlns="">
      <p:transition spd="slow" advTm="119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506528" y="0"/>
            <a:chExt cx="10723858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28" y="0"/>
              <a:ext cx="6149743" cy="6858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271" y="0"/>
              <a:ext cx="4574115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096435" y="4777786"/>
            <a:ext cx="7095565" cy="830997"/>
          </a:xfrm>
          <a:prstGeom prst="rect">
            <a:avLst/>
          </a:prstGeom>
          <a:solidFill>
            <a:srgbClr val="B4C7E7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are  </a:t>
            </a:r>
            <a:r>
              <a:rPr lang="en-US" altLang="zh-CN" sz="4800" dirty="0" smtClean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                    </a:t>
            </a:r>
            <a:r>
              <a:rPr lang="en-US" altLang="zh-CN" sz="48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oh </a:t>
            </a:r>
            <a:endParaRPr lang="zh-CN" altLang="en-US" sz="48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8586" y="4779146"/>
            <a:ext cx="30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brave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30">
        <p14:doors dir="vert"/>
      </p:transition>
    </mc:Choice>
    <mc:Fallback xmlns="">
      <p:transition spd="slow" advTm="2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804759"/>
            <a:ext cx="7615517" cy="4880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68434" y="5846400"/>
            <a:ext cx="2523565" cy="830997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"/>
    </mc:Choice>
    <mc:Fallback>
      <p:transition spd="slow" advTm="2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38518" y="395288"/>
            <a:ext cx="9914964" cy="6067425"/>
            <a:chOff x="1035424" y="287709"/>
            <a:chExt cx="9914964" cy="60674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424" y="287709"/>
              <a:ext cx="3818964" cy="606742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388" y="287709"/>
              <a:ext cx="6096000" cy="606742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708775" y="395288"/>
            <a:ext cx="2523565" cy="830997"/>
          </a:xfrm>
          <a:prstGeom prst="rect">
            <a:avLst/>
          </a:prstGeom>
          <a:solidFill>
            <a:schemeClr val="bg2">
              <a:lumMod val="9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51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"/>
    </mc:Choice>
    <mc:Fallback>
      <p:transition spd="slow" advTm="2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4217" y="821630"/>
            <a:ext cx="2523565" cy="83099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4217" y="821630"/>
            <a:ext cx="2523565" cy="83099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oh… 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51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9000"/>
            <a:ext cx="12191999" cy="50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90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5949000"/>
            <a:ext cx="12192000" cy="90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3069000"/>
            <a:ext cx="12192000" cy="720000"/>
          </a:xfrm>
          <a:prstGeom prst="rect">
            <a:avLst/>
          </a:prstGeom>
          <a:solidFill>
            <a:srgbClr val="B4C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 smtClean="0">
                <a:latin typeface="Georgia" pitchFamily="18" charset="0"/>
                <a:ea typeface="Yu Gothic UI Semilight" pitchFamily="34" charset="-128"/>
              </a:rPr>
              <a:t>WE ARE THE BRAVE</a:t>
            </a:r>
            <a:endParaRPr lang="zh-CN" altLang="en-US" sz="6000" b="1" dirty="0">
              <a:latin typeface="Georgia" pitchFamily="18" charset="0"/>
              <a:ea typeface="Yu Gothic UI Semilight" pitchFamily="34" charset="-128"/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00"/>
            <a:ext cx="302558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71" y="909000"/>
            <a:ext cx="3052482" cy="216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53" y="909000"/>
            <a:ext cx="3092822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5" y="909000"/>
            <a:ext cx="3016625" cy="21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00"/>
            <a:ext cx="3025588" cy="216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88" y="3789000"/>
            <a:ext cx="3056965" cy="21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37" y="3789000"/>
            <a:ext cx="3110338" cy="216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5" y="3789000"/>
            <a:ext cx="301662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1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93" y="-1"/>
            <a:ext cx="9498107" cy="5475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17721"/>
            <a:ext cx="2693893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anything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12203"/>
            <a:ext cx="4585447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are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3188" y="1912203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light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3482" y="930568"/>
            <a:ext cx="4948518" cy="830997"/>
          </a:xfrm>
          <a:prstGeom prst="rect">
            <a:avLst/>
          </a:prstGeom>
          <a:solidFill>
            <a:srgbClr val="B4C7E7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We </a:t>
            </a:r>
            <a:r>
              <a:rPr lang="en-US" altLang="zh-CN" sz="4800" dirty="0" smtClean="0">
                <a:solidFill>
                  <a:schemeClr val="bg2">
                    <a:lumMod val="10000"/>
                  </a:schemeClr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light</a:t>
            </a:r>
            <a:endParaRPr lang="zh-CN" altLang="en-US" sz="4800" dirty="0">
              <a:solidFill>
                <a:schemeClr val="bg2">
                  <a:lumMod val="10000"/>
                </a:schemeClr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49741" y="930568"/>
            <a:ext cx="254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t</a:t>
            </a:r>
            <a:r>
              <a:rPr lang="en-US" altLang="zh-CN" sz="4800" dirty="0" smtClean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  <a:cs typeface="Arial Unicode MS" pitchFamily="34" charset="-122"/>
              </a:rPr>
              <a:t>he dark</a:t>
            </a:r>
            <a:endParaRPr lang="zh-CN" altLang="en-US" sz="4800" dirty="0">
              <a:solidFill>
                <a:srgbClr val="FF0000"/>
              </a:solidFill>
              <a:latin typeface="Adobe 黑体 Std R" pitchFamily="34" charset="-122"/>
              <a:ea typeface="Adobe 黑体 Std R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5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336</Words>
  <Application>Microsoft Office PowerPoint</Application>
  <PresentationFormat>自定义</PresentationFormat>
  <Paragraphs>95</Paragraphs>
  <Slides>67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6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岑紫莹</dc:creator>
  <cp:lastModifiedBy>LENOVO</cp:lastModifiedBy>
  <cp:revision>73</cp:revision>
  <dcterms:created xsi:type="dcterms:W3CDTF">2019-06-06T00:28:10Z</dcterms:created>
  <dcterms:modified xsi:type="dcterms:W3CDTF">2019-06-10T02:59:28Z</dcterms:modified>
</cp:coreProperties>
</file>