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21" r:id="rId2"/>
    <p:sldId id="322" r:id="rId3"/>
    <p:sldId id="257" r:id="rId4"/>
    <p:sldId id="323" r:id="rId5"/>
    <p:sldId id="32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95" r:id="rId16"/>
    <p:sldId id="296" r:id="rId17"/>
    <p:sldId id="298" r:id="rId18"/>
    <p:sldId id="297" r:id="rId19"/>
    <p:sldId id="294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8" r:id="rId29"/>
    <p:sldId id="289" r:id="rId30"/>
    <p:sldId id="291" r:id="rId31"/>
    <p:sldId id="292" r:id="rId32"/>
    <p:sldId id="293" r:id="rId33"/>
    <p:sldId id="299" r:id="rId34"/>
    <p:sldId id="301" r:id="rId35"/>
    <p:sldId id="302" r:id="rId36"/>
    <p:sldId id="304" r:id="rId37"/>
    <p:sldId id="305" r:id="rId38"/>
    <p:sldId id="325" r:id="rId39"/>
    <p:sldId id="307" r:id="rId40"/>
    <p:sldId id="308" r:id="rId41"/>
    <p:sldId id="309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87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0753E-31EE-43D0-9486-7B1619CD71C2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BC300-11AB-4A26-9A2D-1C0A56F8F8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84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468A-CC7D-4D54-A167-C4D2F35B50C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08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01DE6-581E-44B8-B87B-E2D16C3440A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33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7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23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1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3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3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5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1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3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40D68-2379-4A40-BD7C-B01126FFA18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F1EE3-E2B9-42F3-83CD-54B2ABBD9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23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PASADENA\Desktop\歌曲图片\Mom and Kid Playing Block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75606"/>
            <a:ext cx="4752528" cy="281210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147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Ink Free" panose="03080402000500000000" pitchFamily="66" charset="0"/>
              </a:rPr>
              <a:t>Song : I  Turn To You</a:t>
            </a:r>
          </a:p>
          <a:p>
            <a:pPr algn="ctr"/>
            <a:r>
              <a:rPr lang="zh-CN" altLang="en-US" sz="2800" b="1" dirty="0" smtClean="0">
                <a:latin typeface="Ink Free" panose="03080402000500000000" pitchFamily="66" charset="0"/>
              </a:rPr>
              <a:t>                              </a:t>
            </a:r>
            <a:r>
              <a:rPr lang="zh-CN" altLang="en-US" sz="2400" b="1" dirty="0" smtClean="0">
                <a:latin typeface="Ink Free" panose="03080402000500000000" pitchFamily="66" charset="0"/>
              </a:rPr>
              <a:t>短语 </a:t>
            </a:r>
            <a:r>
              <a:rPr lang="en-US" altLang="zh-CN" sz="2400" b="1" dirty="0" smtClean="0">
                <a:latin typeface="Ink Free" panose="03080402000500000000" pitchFamily="66" charset="0"/>
              </a:rPr>
              <a:t>turn to </a:t>
            </a:r>
            <a:r>
              <a:rPr lang="en-US" altLang="zh-CN" sz="2400" b="1" dirty="0" err="1" smtClean="0">
                <a:latin typeface="Ink Free" panose="03080402000500000000" pitchFamily="66" charset="0"/>
              </a:rPr>
              <a:t>sb</a:t>
            </a:r>
            <a:r>
              <a:rPr lang="zh-CN" altLang="en-US" sz="2400" b="1" dirty="0" smtClean="0">
                <a:latin typeface="Ink Free" panose="03080402000500000000" pitchFamily="66" charset="0"/>
              </a:rPr>
              <a:t>＋</a:t>
            </a:r>
            <a:r>
              <a:rPr lang="en-US" altLang="zh-CN" sz="2400" b="1" dirty="0" smtClean="0">
                <a:latin typeface="Ink Free" panose="03080402000500000000" pitchFamily="66" charset="0"/>
              </a:rPr>
              <a:t>turn</a:t>
            </a:r>
            <a:r>
              <a:rPr lang="en-US" altLang="zh-CN" sz="2400" b="1" dirty="0" smtClean="0">
                <a:latin typeface="Ink Free" panose="03080402000500000000" pitchFamily="66" charset="0"/>
              </a:rPr>
              <a:t>…around</a:t>
            </a:r>
            <a:endParaRPr lang="zh-CN" altLang="en-US" sz="2400" b="1" dirty="0">
              <a:latin typeface="Ink Free" panose="03080402000500000000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4611" y="4227934"/>
            <a:ext cx="54360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+mn-ea"/>
              </a:rPr>
              <a:t>作者</a:t>
            </a:r>
            <a:r>
              <a:rPr lang="zh-CN" altLang="en-US" b="1" dirty="0">
                <a:latin typeface="+mn-ea"/>
              </a:rPr>
              <a:t>：华南师范大学外国语言文化学院   陈卓</a:t>
            </a:r>
            <a:r>
              <a:rPr lang="zh-CN" altLang="en-US" b="1" dirty="0" smtClean="0">
                <a:latin typeface="+mn-ea"/>
              </a:rPr>
              <a:t>凡</a:t>
            </a:r>
            <a:endParaRPr lang="en-US" altLang="zh-CN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+mn-ea"/>
              </a:rPr>
              <a:t>      广东省河源市田家炳实验中学     李素</a:t>
            </a:r>
            <a:endParaRPr lang="en-US" altLang="zh-CN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+mn-ea"/>
              </a:rPr>
              <a:t>      </a:t>
            </a:r>
            <a:r>
              <a:rPr lang="en-US" altLang="zh-CN" b="1" dirty="0" smtClean="0">
                <a:latin typeface="+mn-ea"/>
              </a:rPr>
              <a:t>       </a:t>
            </a:r>
            <a:endParaRPr lang="zh-CN" altLang="en-US" b="1" dirty="0">
              <a:latin typeface="+mn-ea"/>
            </a:endParaRPr>
          </a:p>
        </p:txBody>
      </p:sp>
      <p:pic>
        <p:nvPicPr>
          <p:cNvPr id="10" name="Christina Aguilera - I Turn To Yo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1704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600"/>
                            </p:stCondLst>
                            <p:childTnLst>
                              <p:par>
                                <p:cTn id="20" presetID="34" presetClass="emph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41038" y="4227934"/>
            <a:ext cx="4591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P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ushing </a:t>
            </a:r>
            <a:r>
              <a:rPr lang="en-US" altLang="zh-CN" sz="3600" b="1" dirty="0">
                <a:latin typeface="Ink Free" panose="03080402000500000000" pitchFamily="66" charset="0"/>
              </a:rPr>
              <a:t>me to the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top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46082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7494"/>
            <a:ext cx="568863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3689" y="3435846"/>
            <a:ext cx="5071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You're always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there</a:t>
            </a:r>
            <a:endParaRPr lang="en-US" altLang="zh-CN" sz="3600" b="1" dirty="0">
              <a:latin typeface="Ink Free" panose="03080402000500000000" pitchFamily="66" charset="0"/>
            </a:endParaRPr>
          </a:p>
          <a:p>
            <a:r>
              <a:rPr lang="en-US" altLang="zh-CN" sz="3600" b="1" dirty="0">
                <a:latin typeface="Ink Free" panose="03080402000500000000" pitchFamily="66" charset="0"/>
              </a:rPr>
              <a:t>G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iving </a:t>
            </a:r>
            <a:r>
              <a:rPr lang="en-US" altLang="zh-CN" sz="3600" b="1" dirty="0">
                <a:latin typeface="Ink Free" panose="03080402000500000000" pitchFamily="66" charset="0"/>
              </a:rPr>
              <a:t>me all you've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got</a:t>
            </a:r>
            <a:endParaRPr lang="en-US" altLang="zh-CN" sz="3600" b="1" dirty="0">
              <a:latin typeface="Ink Free" panose="03080402000500000000" pitchFamily="66" charset="0"/>
            </a:endParaRPr>
          </a:p>
        </p:txBody>
      </p:sp>
      <p:pic>
        <p:nvPicPr>
          <p:cNvPr id="25605" name="Picture 5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518"/>
            <a:ext cx="3859840" cy="26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PASADENA\Desktop\歌曲图片\下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3518"/>
            <a:ext cx="3806747" cy="262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7486" y="4006991"/>
            <a:ext cx="5134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Ink Free" panose="03080402000500000000" pitchFamily="66" charset="0"/>
              </a:rPr>
              <a:t>For a shield from the </a:t>
            </a:r>
            <a:r>
              <a:rPr lang="en-US" altLang="zh-CN" sz="3200" b="1" dirty="0" smtClean="0">
                <a:latin typeface="Ink Free" panose="03080402000500000000" pitchFamily="66" charset="0"/>
              </a:rPr>
              <a:t>storm</a:t>
            </a:r>
            <a:endParaRPr lang="zh-CN" altLang="en-US" sz="3200" b="1" dirty="0">
              <a:latin typeface="Ink Free" panose="03080402000500000000" pitchFamily="66" charset="0"/>
            </a:endParaRPr>
          </a:p>
        </p:txBody>
      </p:sp>
      <p:pic>
        <p:nvPicPr>
          <p:cNvPr id="3076" name="Picture 4" descr="https://timgsa.baidu.com/timg?image&amp;quality=80&amp;size=b9999_10000&amp;sec=1559838872992&amp;di=3e520ff9d702d8185986ed372129164c&amp;imgtype=0&amp;src=http%3A%2F%2Fhimg2.huanqiu.com%2Fattachment2010%2F2013%2F0726%2F201307260409379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6023"/>
            <a:ext cx="510478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3453652"/>
            <a:ext cx="74767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For a friend, for a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love</a:t>
            </a:r>
          </a:p>
          <a:p>
            <a:r>
              <a:rPr lang="en-US" altLang="zh-CN" sz="3600" b="1" dirty="0" smtClean="0">
                <a:latin typeface="Ink Free" panose="03080402000500000000" pitchFamily="66" charset="0"/>
              </a:rPr>
              <a:t>               To </a:t>
            </a:r>
            <a:r>
              <a:rPr lang="en-US" altLang="zh-CN" sz="3600" b="1" dirty="0">
                <a:latin typeface="Ink Free" panose="03080402000500000000" pitchFamily="66" charset="0"/>
              </a:rPr>
              <a:t>keep me safe and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warm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8194" name="Picture 2" descr="C:\Users\PASADENA\Desktop\歌曲图片\For a frie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8" y="483518"/>
            <a:ext cx="562377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736416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I turn to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you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3794" name="Picture 2" descr="C:\Users\PASADENA\Desktop\歌曲图片\I turn to y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12" y="1382747"/>
            <a:ext cx="5863583" cy="32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295546"/>
            <a:ext cx="6383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For the strength to be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strong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23554" name="Picture 2" descr="C:\Users\PASADENA\Desktop\歌曲图片\For the strength to be stron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27681"/>
            <a:ext cx="4610834" cy="345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68648" y="3867893"/>
            <a:ext cx="4785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For the will to carry on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4710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3518"/>
            <a:ext cx="5300588" cy="29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7664" y="195486"/>
            <a:ext cx="4410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For everything you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do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20482" name="Picture 2" descr="C:\Users\PASADENA\Desktop\歌曲图片\For everything you 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09514"/>
            <a:ext cx="58879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8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085693"/>
            <a:ext cx="5630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everything that's true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14338" name="Picture 2" descr="C:\Users\PASADENA\Desktop\歌曲图片\For everything that's tr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7494"/>
            <a:ext cx="464581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ASADENA\Desktop\歌曲图片\I turn to yo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516"/>
            <a:ext cx="7806770" cy="390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066344" y="4378727"/>
            <a:ext cx="3041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I turn to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you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ASADENA\Desktop\歌曲图片\mom_hugging_daughter-525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7974"/>
            <a:ext cx="270030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PASADENA\Desktop\歌曲图片\mom-helping-son-r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7974"/>
            <a:ext cx="2648307" cy="17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PASADENA\Desktop\歌曲图片\Cause your love is so amazing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83" y="2787077"/>
            <a:ext cx="2800766" cy="17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ASADENA\Desktop\歌曲图片\mom-and-her-son-buil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87077"/>
            <a:ext cx="2963143" cy="169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06371"/>
      </p:ext>
    </p:extLst>
  </p:cSld>
  <p:clrMapOvr>
    <a:masterClrMapping/>
  </p:clrMapOvr>
  <p:transition spd="slow" advClick="0" advTm="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999" y="4083918"/>
            <a:ext cx="5503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When I lose the will to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win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6866" name="Picture 2" descr="C:\Users\PASADENA\Desktop\歌曲图片\When I lose the will to w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63" y="339502"/>
            <a:ext cx="5579409" cy="27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79912" y="3723877"/>
            <a:ext cx="48942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I just reach for you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and</a:t>
            </a:r>
          </a:p>
          <a:p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28674" name="Picture 2" descr="C:\Users\PASADENA\Desktop\歌曲图片\I just reach for you and I can reach the sky agai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7869"/>
            <a:ext cx="424252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267744" y="4324041"/>
            <a:ext cx="5251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I can reach the sky again</a:t>
            </a:r>
            <a:endParaRPr lang="zh-CN" altLang="en-US" sz="3600" b="1" dirty="0" smtClean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3664751"/>
            <a:ext cx="3645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I can do anything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27650" name="Picture 2" descr="C:\Users\PASADENA\Desktop\歌曲图片\I can do anything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0" y="336442"/>
            <a:ext cx="4190659" cy="196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PASADENA\Desktop\歌曲图片\I can do anyt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38" y="2551754"/>
            <a:ext cx="4716016" cy="20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ASADENA\Desktop\歌曲图片\Cause your love is so amazin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9502"/>
            <a:ext cx="5688632" cy="302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907704" y="3867894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latin typeface="Ink Free" panose="03080402000500000000" pitchFamily="66" charset="0"/>
              </a:rPr>
              <a:t>'Cause</a:t>
            </a:r>
            <a:r>
              <a:rPr lang="en-US" altLang="zh-CN" sz="4000" b="1" dirty="0" smtClean="0">
                <a:latin typeface="Ink Free" panose="03080402000500000000" pitchFamily="66" charset="0"/>
              </a:rPr>
              <a:t> </a:t>
            </a:r>
            <a:r>
              <a:rPr lang="en-US" altLang="zh-CN" sz="4000" b="1" dirty="0">
                <a:latin typeface="Ink Free" panose="03080402000500000000" pitchFamily="66" charset="0"/>
              </a:rPr>
              <a:t>your love is so </a:t>
            </a:r>
            <a:r>
              <a:rPr lang="en-US" altLang="zh-CN" sz="4000" b="1" dirty="0" smtClean="0">
                <a:latin typeface="Ink Free" panose="03080402000500000000" pitchFamily="66" charset="0"/>
              </a:rPr>
              <a:t>amazing</a:t>
            </a:r>
            <a:endParaRPr lang="zh-CN" altLang="en-US" sz="40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3689" y="3507854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latin typeface="Ink Free" panose="03080402000500000000" pitchFamily="66" charset="0"/>
              </a:rPr>
              <a:t>'Cause</a:t>
            </a:r>
            <a:r>
              <a:rPr lang="en-US" altLang="zh-CN" sz="3600" b="1" dirty="0">
                <a:latin typeface="Ink Free" panose="03080402000500000000" pitchFamily="66" charset="0"/>
              </a:rPr>
              <a:t> your love inspires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me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4098" name="Picture 2" descr="C:\Users\PASADENA\Desktop\歌曲图片\'Cause your love inspires 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5526"/>
            <a:ext cx="605146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3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PASADENA\Desktop\歌曲图片\TomGowanl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4289"/>
            <a:ext cx="6247768" cy="416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079260" y="4011910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And </a:t>
            </a:r>
            <a:r>
              <a:rPr lang="en-US" altLang="zh-CN" sz="3600" b="1" dirty="0">
                <a:latin typeface="Ink Free" panose="03080402000500000000" pitchFamily="66" charset="0"/>
              </a:rPr>
              <a:t>when I need a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friend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PASADENA\Desktop\歌曲图片\You're always on my 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1550"/>
            <a:ext cx="676874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691680" y="4299941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You're </a:t>
            </a:r>
            <a:r>
              <a:rPr lang="en-US" altLang="zh-CN" sz="3600" b="1" dirty="0">
                <a:latin typeface="Ink Free" panose="03080402000500000000" pitchFamily="66" charset="0"/>
              </a:rPr>
              <a:t>always on my side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ASADENA\Desktop\歌曲图片\Giving me fai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0" y="320347"/>
            <a:ext cx="4392361" cy="24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14454"/>
            <a:ext cx="4248472" cy="283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44016" y="3581603"/>
            <a:ext cx="3339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Giving </a:t>
            </a:r>
            <a:r>
              <a:rPr lang="en-US" altLang="zh-CN" sz="3600" b="1" dirty="0">
                <a:latin typeface="Ink Free" panose="03080402000500000000" pitchFamily="66" charset="0"/>
              </a:rPr>
              <a:t>me faith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09120" y="558428"/>
            <a:ext cx="4255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Ink Free" panose="03080402000500000000" pitchFamily="66" charset="0"/>
              </a:rPr>
              <a:t>That </a:t>
            </a:r>
            <a:r>
              <a:rPr lang="en-US" altLang="zh-CN" sz="3200" b="1" dirty="0">
                <a:latin typeface="Ink Free" panose="03080402000500000000" pitchFamily="66" charset="0"/>
              </a:rPr>
              <a:t>gets me through the </a:t>
            </a:r>
            <a:r>
              <a:rPr lang="en-US" altLang="zh-CN" sz="3200" b="1" dirty="0" smtClean="0">
                <a:latin typeface="Ink Free" panose="03080402000500000000" pitchFamily="66" charset="0"/>
              </a:rPr>
              <a:t>night</a:t>
            </a:r>
            <a:endParaRPr lang="zh-CN" altLang="en-US" sz="32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75856" y="3941643"/>
            <a:ext cx="5698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a shield from the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storm </a:t>
            </a:r>
            <a:endParaRPr lang="zh-CN" altLang="en-US" dirty="0"/>
          </a:p>
        </p:txBody>
      </p:sp>
      <p:pic>
        <p:nvPicPr>
          <p:cNvPr id="51202" name="Picture 2" descr="https://timgsa.baidu.com/timg?image&amp;quality=80&amp;size=b9999_10000&amp;sec=1559846049805&amp;di=f1ae977ea0f6ed8c4a03b6e91d041e5f&amp;imgtype=0&amp;src=http%3A%2F%2Fb-ssl.duitang.com%2Fuploads%2Fitem%2F201201%2F28%2F20120128194032_XSf5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74" y="528664"/>
            <a:ext cx="4586358" cy="30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80493" y="291301"/>
            <a:ext cx="6275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a friend, for a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love</a:t>
            </a:r>
          </a:p>
          <a:p>
            <a:r>
              <a:rPr lang="en-US" altLang="zh-CN" sz="3600" b="1" dirty="0" smtClean="0">
                <a:latin typeface="Ink Free" panose="03080402000500000000" pitchFamily="66" charset="0"/>
              </a:rPr>
              <a:t>     To </a:t>
            </a:r>
            <a:r>
              <a:rPr lang="en-US" altLang="zh-CN" sz="3600" b="1" dirty="0">
                <a:latin typeface="Ink Free" panose="03080402000500000000" pitchFamily="66" charset="0"/>
              </a:rPr>
              <a:t>keep me safe and warm </a:t>
            </a:r>
            <a:endParaRPr lang="zh-CN" altLang="en-US" dirty="0"/>
          </a:p>
        </p:txBody>
      </p:sp>
      <p:pic>
        <p:nvPicPr>
          <p:cNvPr id="9218" name="Picture 2" descr="C:\Users\PASADENA\Desktop\歌曲图片\For a frie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93" y="1954968"/>
            <a:ext cx="519117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7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PASADENA\Desktop\歌曲图片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08" y="600611"/>
            <a:ext cx="7330392" cy="333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127560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Ink Free" panose="03080402000500000000" pitchFamily="66" charset="0"/>
              </a:rPr>
              <a:t>When I'm lost in the rain</a:t>
            </a:r>
            <a:endParaRPr lang="zh-CN" altLang="en-US" sz="3600" b="1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483518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I </a:t>
            </a:r>
            <a:r>
              <a:rPr lang="en-US" altLang="zh-CN" sz="3600" b="1" dirty="0">
                <a:latin typeface="Ink Free" panose="03080402000500000000" pitchFamily="66" charset="0"/>
              </a:rPr>
              <a:t>turn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to you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29698" name="Picture 2" descr="C:\Users\PASADENA\Desktop\歌曲图片\I turn to yo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5253"/>
            <a:ext cx="4978874" cy="249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94469" y="483518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the strength to be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strong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24580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62" y="1563638"/>
            <a:ext cx="536865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35696" y="485259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the will to carry on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9938" name="Picture 2" descr="C:\Users\PASADENA\Desktop\歌曲图片\the will to carry 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55135"/>
            <a:ext cx="4847116" cy="25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72026" y="36536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everything you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do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21508" name="Picture 4" descr="https://timgsa.baidu.com/timg?image&amp;quality=80&amp;size=b9999_10000&amp;sec=1559846272047&amp;di=c62e3e9531b1d73a775b4603a46cffbd&amp;imgtype=0&amp;src=http%3A%2F%2Fimg.mp.sohu.com%2Fupload%2F20170825%2Fa327331c4e5e4126a8066d4632b8c84e_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7494"/>
            <a:ext cx="4896544" cy="315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87824" y="4085659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I </a:t>
            </a:r>
            <a:r>
              <a:rPr lang="en-US" altLang="zh-CN" sz="3600" b="1" dirty="0">
                <a:latin typeface="Ink Free" panose="03080402000500000000" pitchFamily="66" charset="0"/>
              </a:rPr>
              <a:t>turn to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you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0722" name="Picture 2" descr="C:\Users\PASADENA\Desktop\歌曲图片\I turn to y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7578"/>
            <a:ext cx="6912770" cy="37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9921" y="3615506"/>
            <a:ext cx="6262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For the arms to be my shelter T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hrough all the rain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41991" name="Picture 7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6356"/>
            <a:ext cx="4468771" cy="33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69235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truth that will never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change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" name="Picture 2" descr="C:\Users\PASADENA\Desktop\歌曲图片\mom_hugging_daughter-525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75606"/>
            <a:ext cx="5810969" cy="37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3504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someone to lean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on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" name="Picture 2" descr="C:\Users\PASADENA\Desktop\歌曲图片\for a love to keep me safe and wa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10" y="1347614"/>
            <a:ext cx="619678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3869635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a heart I can rely on through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anything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6A086472-8C2E-4C94-AE38-9C6B4B050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5486"/>
            <a:ext cx="615453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640" y="4229675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that one who I can run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to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6125241E-9562-4E83-A613-813B21891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92401"/>
            <a:ext cx="662473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9836"/>
            <a:ext cx="4248472" cy="21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ASADENA\Desktop\歌曲图片\In your eyes I know I'll find the light to light my w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26" y="699542"/>
            <a:ext cx="4514851" cy="21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1323811" y="3219822"/>
            <a:ext cx="5984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In your eyes I know I'll find The light to light my way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401191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For a shield from the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storm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53254" name="Picture 6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6567"/>
            <a:ext cx="512762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1972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a friend, for a love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10242" name="Picture 2" descr="C:\Users\PASADENA\Desktop\歌曲图片\For a frie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82" y="1791892"/>
            <a:ext cx="5145496" cy="30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319334" y="987574"/>
            <a:ext cx="567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T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o </a:t>
            </a:r>
            <a:r>
              <a:rPr lang="en-US" altLang="zh-CN" sz="3600" b="1" dirty="0">
                <a:latin typeface="Ink Free" panose="03080402000500000000" pitchFamily="66" charset="0"/>
              </a:rPr>
              <a:t>keep me safe and warm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197227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I </a:t>
            </a:r>
            <a:r>
              <a:rPr lang="en-US" altLang="zh-CN" sz="3600" b="1" dirty="0">
                <a:latin typeface="Ink Free" panose="03080402000500000000" pitchFamily="66" charset="0"/>
              </a:rPr>
              <a:t>turn to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you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1746" name="Picture 2" descr="C:\Users\PASADENA\Desktop\歌曲图片\I turn to y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1590"/>
            <a:ext cx="6007597" cy="355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1510"/>
            <a:ext cx="6778100" cy="451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391080" y="5555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b="1" smtClean="0">
                <a:latin typeface="Ink Free" panose="03080402000500000000" pitchFamily="66" charset="0"/>
              </a:rPr>
              <a:t>For </a:t>
            </a:r>
            <a:r>
              <a:rPr lang="en-US" altLang="zh-CN" sz="3600" b="1" dirty="0">
                <a:latin typeface="Ink Free" panose="03080402000500000000" pitchFamily="66" charset="0"/>
              </a:rPr>
              <a:t>the strength to be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strong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23728" y="267494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the will to carry on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5734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75606"/>
            <a:ext cx="5108976" cy="34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8100" y="2674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everything you do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16386" name="Picture 2" descr="C:\Users\PASADENA\Desktop\歌曲图片\For everything you 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31590"/>
            <a:ext cx="5796760" cy="36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4085659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everything that's true </a:t>
            </a:r>
            <a:endParaRPr lang="zh-CN" altLang="en-US" dirty="0"/>
          </a:p>
        </p:txBody>
      </p:sp>
      <p:pic>
        <p:nvPicPr>
          <p:cNvPr id="4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5485"/>
            <a:ext cx="4248472" cy="36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30441" y="4115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everything you do </a:t>
            </a:r>
            <a:endParaRPr lang="zh-CN" altLang="en-US" dirty="0"/>
          </a:p>
        </p:txBody>
      </p:sp>
      <p:pic>
        <p:nvPicPr>
          <p:cNvPr id="18434" name="Picture 2" descr="C:\Users\PASADENA\Desktop\歌曲图片\For everything you 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54919"/>
            <a:ext cx="6063505" cy="35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11510"/>
            <a:ext cx="5598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For everything that's true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F6F661B5-74FB-4096-B5D6-0D53251A2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9622"/>
            <a:ext cx="590465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0869" y="413251"/>
            <a:ext cx="2926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Ink Free" panose="03080402000500000000" pitchFamily="66" charset="0"/>
              </a:rPr>
              <a:t>I turn to you 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2770" name="Picture 2" descr="C:\Users\PASADENA\Desktop\歌曲图片\I turn to yo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07" y="1419622"/>
            <a:ext cx="590005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PASADENA\Desktop\歌曲图片\scare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10986"/>
            <a:ext cx="604867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267744" y="3847818"/>
            <a:ext cx="4318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And when I'm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scared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71800" y="4120852"/>
            <a:ext cx="3536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And losing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ground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45060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7494"/>
            <a:ext cx="651767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19672" y="3867893"/>
            <a:ext cx="5908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When my world is going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crazy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6146" name="Picture 2" descr="C:\Users\PASADENA\Desktop\歌曲图片\crazy wor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9582"/>
            <a:ext cx="4190402" cy="229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ASADENA\Desktop\歌曲图片\Crazy-Worl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22" y="1059582"/>
            <a:ext cx="4447842" cy="22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54210" y="4227934"/>
            <a:ext cx="5061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</a:rPr>
              <a:t>Y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ou </a:t>
            </a:r>
            <a:r>
              <a:rPr lang="en-US" altLang="zh-CN" sz="3600" b="1" dirty="0">
                <a:latin typeface="Ink Free" panose="03080402000500000000" pitchFamily="66" charset="0"/>
              </a:rPr>
              <a:t>can turn it all </a:t>
            </a:r>
            <a:r>
              <a:rPr lang="en-US" altLang="zh-CN" sz="3600" b="1" dirty="0" smtClean="0">
                <a:latin typeface="Ink Free" panose="03080402000500000000" pitchFamily="66" charset="0"/>
              </a:rPr>
              <a:t>around</a:t>
            </a:r>
            <a:endParaRPr lang="zh-CN" altLang="en-US" sz="3600" b="1" dirty="0">
              <a:latin typeface="Ink Free" panose="03080402000500000000" pitchFamily="66" charset="0"/>
            </a:endParaRPr>
          </a:p>
        </p:txBody>
      </p:sp>
      <p:pic>
        <p:nvPicPr>
          <p:cNvPr id="35844" name="Picture 4" descr="C:\Users\PASADENA\Desktop\歌曲图片\turn around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9" y="267494"/>
            <a:ext cx="7270708" cy="37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640" y="4083918"/>
            <a:ext cx="6538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Ink Free" panose="03080402000500000000" pitchFamily="66" charset="0"/>
                <a:ea typeface="黑体" panose="02010609060101010101" pitchFamily="49" charset="-122"/>
              </a:rPr>
              <a:t>And when I'm down you're there</a:t>
            </a:r>
            <a:endParaRPr lang="zh-CN" altLang="en-US" sz="3600" b="1" dirty="0">
              <a:latin typeface="Ink Free" panose="03080402000500000000" pitchFamily="66" charset="0"/>
              <a:ea typeface="黑体" panose="02010609060101010101" pitchFamily="49" charset="-122"/>
            </a:endParaRPr>
          </a:p>
        </p:txBody>
      </p:sp>
      <p:pic>
        <p:nvPicPr>
          <p:cNvPr id="37890" name="Picture 2" descr="C:\Users\PASADENA\Desktop\歌曲图片\when i'm down,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3518"/>
            <a:ext cx="647971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334</Words>
  <Application>Microsoft Office PowerPoint</Application>
  <PresentationFormat>全屏显示(16:9)</PresentationFormat>
  <Paragraphs>60</Paragraphs>
  <Slides>49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0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EMMA</dc:creator>
  <cp:lastModifiedBy>EMMA</cp:lastModifiedBy>
  <cp:revision>91</cp:revision>
  <dcterms:created xsi:type="dcterms:W3CDTF">2019-06-06T09:31:33Z</dcterms:created>
  <dcterms:modified xsi:type="dcterms:W3CDTF">2019-06-14T16:01:25Z</dcterms:modified>
</cp:coreProperties>
</file>