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64" r:id="rId5"/>
    <p:sldId id="271" r:id="rId6"/>
    <p:sldId id="261" r:id="rId7"/>
    <p:sldId id="262" r:id="rId8"/>
    <p:sldId id="263" r:id="rId9"/>
    <p:sldId id="274" r:id="rId10"/>
    <p:sldId id="277" r:id="rId11"/>
    <p:sldId id="267" r:id="rId12"/>
    <p:sldId id="268" r:id="rId13"/>
    <p:sldId id="269" r:id="rId14"/>
    <p:sldId id="266" r:id="rId15"/>
    <p:sldId id="273" r:id="rId16"/>
    <p:sldId id="278" r:id="rId17"/>
    <p:sldId id="276" r:id="rId18"/>
    <p:sldId id="275" r:id="rId19"/>
    <p:sldId id="272" r:id="rId20"/>
    <p:sldId id="279" r:id="rId21"/>
    <p:sldId id="284" r:id="rId22"/>
    <p:sldId id="286" r:id="rId23"/>
    <p:sldId id="293" r:id="rId24"/>
    <p:sldId id="290" r:id="rId25"/>
    <p:sldId id="288" r:id="rId26"/>
    <p:sldId id="280" r:id="rId27"/>
    <p:sldId id="295" r:id="rId28"/>
    <p:sldId id="294" r:id="rId29"/>
    <p:sldId id="298" r:id="rId30"/>
    <p:sldId id="299" r:id="rId31"/>
    <p:sldId id="296" r:id="rId32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8A54"/>
    <a:srgbClr val="E6AF00"/>
    <a:srgbClr val="FFC000"/>
    <a:srgbClr val="FFFFFF"/>
    <a:srgbClr val="4DB4BF"/>
    <a:srgbClr val="F5F567"/>
    <a:srgbClr val="DE747C"/>
    <a:srgbClr val="DE74A9"/>
    <a:srgbClr val="DC9876"/>
    <a:srgbClr val="D37C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56" autoAdjust="0"/>
  </p:normalViewPr>
  <p:slideViewPr>
    <p:cSldViewPr>
      <p:cViewPr>
        <p:scale>
          <a:sx n="58" d="100"/>
          <a:sy n="58" d="100"/>
        </p:scale>
        <p:origin x="-904" y="-5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319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43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78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055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85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16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340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550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1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56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72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446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783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91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74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426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6545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18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169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8990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0865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73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241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771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01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2265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370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183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675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857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118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759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812-6D5A-46B2-8CDD-A4D2DF42EB3B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4612-DFC8-4042-943E-1094BD7631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834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7C812-6D5A-46B2-8CDD-A4D2DF42EB3B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F4612-DFC8-4042-943E-1094BD7631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6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7C812-6D5A-46B2-8CDD-A4D2DF42EB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F4612-DFC8-4042-943E-1094BD7631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86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7C812-6D5A-46B2-8CDD-A4D2DF42EB3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F4612-DFC8-4042-943E-1094BD7631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753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8.wdp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5.wdp"/><Relationship Id="rId7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E7B9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" y="17732"/>
            <a:ext cx="9144000" cy="514350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079612" y="1707654"/>
            <a:ext cx="6984776" cy="1102519"/>
          </a:xfrm>
        </p:spPr>
        <p:txBody>
          <a:bodyPr>
            <a:normAutofit/>
          </a:bodyPr>
          <a:lstStyle/>
          <a:p>
            <a:r>
              <a:rPr lang="en-US" altLang="zh-CN" sz="6600" dirty="0">
                <a:solidFill>
                  <a:schemeClr val="bg1"/>
                </a:solidFill>
                <a:latin typeface="Berlin Sans FB Demi" pitchFamily="34" charset="0"/>
              </a:rPr>
              <a:t>Keep Holding </a:t>
            </a:r>
            <a:r>
              <a:rPr lang="en-US" altLang="zh-CN" sz="6600" dirty="0" smtClean="0">
                <a:solidFill>
                  <a:schemeClr val="bg1"/>
                </a:solidFill>
                <a:latin typeface="Berlin Sans FB Demi" pitchFamily="34" charset="0"/>
              </a:rPr>
              <a:t>On</a:t>
            </a:r>
            <a:endParaRPr lang="zh-CN" altLang="en-US" sz="6600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3563888" y="2715766"/>
            <a:ext cx="4392488" cy="792088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3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与</a:t>
            </a:r>
            <a:r>
              <a:rPr lang="en-US" altLang="zh-CN" sz="4200" dirty="0" smtClean="0">
                <a:solidFill>
                  <a:schemeClr val="bg1"/>
                </a:solidFill>
                <a:latin typeface="+mj-lt"/>
              </a:rPr>
              <a:t>keep</a:t>
            </a:r>
            <a:r>
              <a:rPr lang="zh-CN" altLang="en-US" sz="3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有关的短语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副标题 2"/>
          <p:cNvSpPr txBox="1">
            <a:spLocks/>
          </p:cNvSpPr>
          <p:nvPr/>
        </p:nvSpPr>
        <p:spPr>
          <a:xfrm>
            <a:off x="0" y="3939902"/>
            <a:ext cx="5940152" cy="1221330"/>
          </a:xfrm>
          <a:prstGeom prst="rect">
            <a:avLst/>
          </a:prstGeom>
          <a:solidFill>
            <a:srgbClr val="948A54">
              <a:alpha val="38824"/>
            </a:srgb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设计制作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华南师范大学外国语言文化学院 张雪敏</a:t>
            </a:r>
            <a:endParaRPr lang="en-US" altLang="zh-CN" sz="20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           广东省</a:t>
            </a: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河源市田家炳实验中学  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周惠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瑞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         </a:t>
            </a:r>
            <a:endParaRPr lang="en-US" altLang="zh-CN" sz="20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>
              <a:spcAft>
                <a:spcPts val="600"/>
              </a:spcAft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指导老师：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周惠瑞、刘晓斌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keep holding 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8600" y="58841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9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6" grpId="0" build="p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871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2" y="418604"/>
            <a:ext cx="3240360" cy="324036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76" y="418604"/>
            <a:ext cx="4332032" cy="324036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395536" y="3867894"/>
            <a:ext cx="62472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333333"/>
                </a:solidFill>
                <a:latin typeface="MV Boli"/>
              </a:rPr>
              <a:t>There's nothing you can say</a:t>
            </a:r>
            <a:endParaRPr lang="zh-CN" altLang="en-US" sz="3600" b="1" dirty="0"/>
          </a:p>
        </p:txBody>
      </p:sp>
      <p:sp>
        <p:nvSpPr>
          <p:cNvPr id="8" name="矩形 7"/>
          <p:cNvSpPr/>
          <p:nvPr/>
        </p:nvSpPr>
        <p:spPr>
          <a:xfrm>
            <a:off x="4071089" y="3869635"/>
            <a:ext cx="43893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333333"/>
                </a:solidFill>
                <a:latin typeface="MV Boli"/>
              </a:rPr>
              <a:t>Nothing you can do</a:t>
            </a:r>
            <a:endParaRPr lang="zh-CN" altLang="en-US" sz="3600" b="1" dirty="0">
              <a:solidFill>
                <a:srgbClr val="333333"/>
              </a:solidFill>
              <a:latin typeface="MV Boli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39502"/>
            <a:ext cx="5290563" cy="3525664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1454111" y="3867894"/>
            <a:ext cx="64857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333333"/>
                </a:solidFill>
                <a:latin typeface="MV Boli"/>
              </a:rPr>
              <a:t>There's no other way </a:t>
            </a:r>
            <a:endParaRPr lang="en-US" altLang="zh-CN" sz="3600" b="1" dirty="0" smtClean="0">
              <a:solidFill>
                <a:srgbClr val="333333"/>
              </a:solidFill>
              <a:latin typeface="MV Boli"/>
            </a:endParaRPr>
          </a:p>
          <a:p>
            <a:r>
              <a:rPr lang="en-US" altLang="zh-CN" sz="3600" b="1" dirty="0" smtClean="0">
                <a:solidFill>
                  <a:srgbClr val="333333"/>
                </a:solidFill>
                <a:latin typeface="MV Boli"/>
              </a:rPr>
              <a:t>when </a:t>
            </a:r>
            <a:r>
              <a:rPr lang="en-US" altLang="zh-CN" sz="3600" b="1" dirty="0">
                <a:solidFill>
                  <a:srgbClr val="333333"/>
                </a:solidFill>
                <a:latin typeface="MV Boli"/>
              </a:rPr>
              <a:t>it comes to the truth </a:t>
            </a:r>
            <a:endParaRPr lang="zh-CN" altLang="en-US" sz="3600" b="1" dirty="0">
              <a:solidFill>
                <a:srgbClr val="333333"/>
              </a:solidFill>
              <a:latin typeface="MV Boli"/>
            </a:endParaRPr>
          </a:p>
        </p:txBody>
      </p:sp>
    </p:spTree>
    <p:extLst>
      <p:ext uri="{BB962C8B-B14F-4D97-AF65-F5344CB8AC3E}">
        <p14:creationId xmlns:p14="http://schemas.microsoft.com/office/powerpoint/2010/main" val="52555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B4BF">
            <a:alpha val="6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259" y="455853"/>
            <a:ext cx="5331482" cy="3556057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2287612" y="4229675"/>
            <a:ext cx="4568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latin typeface="MV Boli"/>
              </a:rPr>
              <a:t>So, </a:t>
            </a:r>
            <a:r>
              <a:rPr lang="en-US" altLang="zh-CN" sz="3600" b="1" u="sng" dirty="0" smtClean="0">
                <a:solidFill>
                  <a:srgbClr val="FF0000"/>
                </a:solidFill>
                <a:latin typeface="MV Boli"/>
              </a:rPr>
              <a:t>keep holding on</a:t>
            </a:r>
            <a:r>
              <a:rPr lang="en-US" altLang="zh-CN" sz="3600" b="1" dirty="0" smtClean="0">
                <a:latin typeface="MV Boli"/>
              </a:rPr>
              <a:t> 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99705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747C">
            <a:alpha val="7058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5976" cy="2704250"/>
          </a:xfrm>
          <a:prstGeom prst="rect">
            <a:avLst/>
          </a:prstGeom>
        </p:spPr>
      </p:pic>
      <p:pic>
        <p:nvPicPr>
          <p:cNvPr id="8" name="图片 7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04250"/>
            <a:ext cx="4788023" cy="24392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355977" y="721586"/>
            <a:ext cx="49685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MV Boli"/>
              </a:rPr>
              <a:t>Cause you know </a:t>
            </a:r>
            <a:endParaRPr lang="en-US" altLang="zh-CN" sz="3600" b="1" dirty="0" smtClean="0">
              <a:latin typeface="MV Boli"/>
            </a:endParaRPr>
          </a:p>
          <a:p>
            <a:r>
              <a:rPr lang="en-US" altLang="zh-CN" sz="3600" b="1" dirty="0" smtClean="0">
                <a:latin typeface="MV Boli"/>
              </a:rPr>
              <a:t>we'll </a:t>
            </a:r>
            <a:r>
              <a:rPr lang="en-US" altLang="zh-CN" sz="3600" b="1" dirty="0">
                <a:latin typeface="MV Boli"/>
              </a:rPr>
              <a:t>make it through </a:t>
            </a:r>
            <a:endParaRPr lang="zh-CN" altLang="en-US" sz="3600" b="1" dirty="0"/>
          </a:p>
        </p:txBody>
      </p:sp>
      <p:sp>
        <p:nvSpPr>
          <p:cNvPr id="12" name="矩形 11"/>
          <p:cNvSpPr/>
          <p:nvPr/>
        </p:nvSpPr>
        <p:spPr>
          <a:xfrm>
            <a:off x="233772" y="3147814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MV Boli"/>
              </a:rPr>
              <a:t>We'll </a:t>
            </a:r>
            <a:endParaRPr lang="en-US" altLang="zh-CN" sz="3600" b="1" dirty="0" smtClean="0">
              <a:latin typeface="MV Boli"/>
            </a:endParaRPr>
          </a:p>
          <a:p>
            <a:r>
              <a:rPr lang="en-US" altLang="zh-CN" sz="3600" b="1" dirty="0" smtClean="0">
                <a:latin typeface="MV Boli"/>
              </a:rPr>
              <a:t>make </a:t>
            </a:r>
            <a:r>
              <a:rPr lang="en-US" altLang="zh-CN" sz="3600" b="1" dirty="0">
                <a:latin typeface="MV Boli"/>
              </a:rPr>
              <a:t>it through 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951711565"/>
      </p:ext>
    </p:extLst>
  </p:cSld>
  <p:clrMapOvr>
    <a:masterClrMapping/>
  </p:clrMapOvr>
  <p:transition spd="slow" advClick="0" advTm="32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41CB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518"/>
            <a:ext cx="4427984" cy="280831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31053" y="3473867"/>
            <a:ext cx="29658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>
                <a:latin typeface="MV Boli"/>
              </a:rPr>
              <a:t>So far away </a:t>
            </a:r>
            <a:endParaRPr lang="zh-CN" altLang="en-US" sz="3600" b="1" dirty="0"/>
          </a:p>
        </p:txBody>
      </p:sp>
      <p:pic>
        <p:nvPicPr>
          <p:cNvPr id="6" name="图片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83518"/>
            <a:ext cx="4758712" cy="280831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281414" y="3473867"/>
            <a:ext cx="48990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>
                <a:latin typeface="MV Boli"/>
              </a:rPr>
              <a:t>I wish you were here </a:t>
            </a:r>
            <a:endParaRPr lang="zh-CN" altLang="en-US" sz="3600" b="1" dirty="0">
              <a:latin typeface="MV Boli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555776" y="463000"/>
            <a:ext cx="43380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MV Boli"/>
              </a:rPr>
              <a:t>Before it's too late</a:t>
            </a:r>
            <a:endParaRPr lang="zh-CN" altLang="en-US" sz="3600" b="1" dirty="0">
              <a:solidFill>
                <a:schemeClr val="bg1"/>
              </a:solidFill>
              <a:latin typeface="MV Boli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01526" y="1635646"/>
            <a:ext cx="67409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latin typeface="MV Boli"/>
              </a:rPr>
              <a:t>This could all disappear</a:t>
            </a:r>
            <a:endParaRPr lang="zh-CN" altLang="en-US" sz="4800" b="1" dirty="0">
              <a:latin typeface="MV Boli"/>
            </a:endParaRPr>
          </a:p>
        </p:txBody>
      </p:sp>
    </p:spTree>
    <p:extLst>
      <p:ext uri="{BB962C8B-B14F-4D97-AF65-F5344CB8AC3E}">
        <p14:creationId xmlns:p14="http://schemas.microsoft.com/office/powerpoint/2010/main" val="89318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300">
        <p14:prism isContent="1" isInverted="1"/>
      </p:transition>
    </mc:Choice>
    <mc:Fallback xmlns="">
      <p:transition spd="slow" advClick="0" advTm="7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8" grpId="0"/>
      <p:bldP spid="8" grpId="1"/>
      <p:bldP spid="10" grpId="0"/>
      <p:bldP spid="10" grpId="1"/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871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" y="2041593"/>
            <a:ext cx="5514501" cy="310190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657" y="15750"/>
            <a:ext cx="3614343" cy="5112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35888" y="699542"/>
            <a:ext cx="5056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>
                <a:latin typeface="MV Boli"/>
              </a:rPr>
              <a:t>Before the door's close</a:t>
            </a:r>
            <a:endParaRPr lang="zh-CN" altLang="en-US" sz="3600" b="1" dirty="0">
              <a:latin typeface="MV Boli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6007" y="699542"/>
            <a:ext cx="5350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latin typeface="MV Boli"/>
              </a:rPr>
              <a:t>And it comes to an end</a:t>
            </a:r>
            <a:endParaRPr lang="zh-CN" altLang="en-US" sz="3600" b="1" dirty="0">
              <a:latin typeface="MV Boli"/>
            </a:endParaRPr>
          </a:p>
        </p:txBody>
      </p:sp>
    </p:spTree>
    <p:extLst>
      <p:ext uri="{BB962C8B-B14F-4D97-AF65-F5344CB8AC3E}">
        <p14:creationId xmlns:p14="http://schemas.microsoft.com/office/powerpoint/2010/main" val="305718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9876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6" y="483518"/>
            <a:ext cx="4820946" cy="3615709"/>
          </a:xfrm>
          <a:prstGeom prst="rect">
            <a:avLst/>
          </a:prstGeom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107503" y="4157667"/>
            <a:ext cx="4968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latin typeface="MV Boli"/>
              </a:rPr>
              <a:t>With you by my side </a:t>
            </a:r>
            <a:endParaRPr lang="zh-CN" altLang="en-US" sz="3600" b="1" dirty="0">
              <a:latin typeface="MV Boli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36512" y="989315"/>
            <a:ext cx="5184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>
                <a:latin typeface="MV Boli"/>
              </a:rPr>
              <a:t>I will fight and defend </a:t>
            </a:r>
            <a:endParaRPr lang="zh-CN" altLang="en-US" sz="3600" b="1" dirty="0">
              <a:latin typeface="MV Boli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8" r="2095" b="3247"/>
          <a:stretch/>
        </p:blipFill>
        <p:spPr>
          <a:xfrm>
            <a:off x="5004048" y="51470"/>
            <a:ext cx="4122000" cy="2467002"/>
          </a:xfrm>
          <a:prstGeom prst="rect">
            <a:avLst/>
          </a:prstGeom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" r="2952" b="4616"/>
          <a:stretch/>
        </p:blipFill>
        <p:spPr>
          <a:xfrm>
            <a:off x="4985090" y="2611140"/>
            <a:ext cx="4123414" cy="2480890"/>
          </a:xfrm>
          <a:prstGeom prst="rect">
            <a:avLst/>
          </a:prstGeom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矩形 15"/>
          <p:cNvSpPr/>
          <p:nvPr/>
        </p:nvSpPr>
        <p:spPr>
          <a:xfrm>
            <a:off x="248253" y="3165864"/>
            <a:ext cx="43957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MV Boli"/>
              </a:rPr>
              <a:t>I'll fight and defend</a:t>
            </a:r>
            <a:endParaRPr lang="zh-CN" altLang="en-US" sz="3600" b="1" dirty="0">
              <a:latin typeface="MV Boli"/>
            </a:endParaRPr>
          </a:p>
        </p:txBody>
      </p:sp>
    </p:spTree>
    <p:extLst>
      <p:ext uri="{BB962C8B-B14F-4D97-AF65-F5344CB8AC3E}">
        <p14:creationId xmlns:p14="http://schemas.microsoft.com/office/powerpoint/2010/main" val="56961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5" grpId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B4BF">
            <a:alpha val="6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5536" y="862936"/>
            <a:ext cx="40014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u="sng" dirty="0" smtClean="0">
                <a:solidFill>
                  <a:srgbClr val="FF0000"/>
                </a:solidFill>
                <a:latin typeface="MV Boli"/>
              </a:rPr>
              <a:t> Keep </a:t>
            </a:r>
            <a:r>
              <a:rPr lang="en-US" altLang="zh-CN" sz="3600" b="1" u="sng" dirty="0">
                <a:solidFill>
                  <a:srgbClr val="FF0000"/>
                </a:solidFill>
                <a:latin typeface="MV Boli"/>
              </a:rPr>
              <a:t>holding </a:t>
            </a:r>
            <a:r>
              <a:rPr lang="en-US" altLang="zh-CN" sz="3600" b="1" u="sng" dirty="0" smtClean="0">
                <a:solidFill>
                  <a:srgbClr val="FF0000"/>
                </a:solidFill>
                <a:latin typeface="MV Boli"/>
              </a:rPr>
              <a:t>on </a:t>
            </a:r>
            <a:endParaRPr lang="zh-CN" altLang="en-US" sz="3600" b="1" u="sng" dirty="0">
              <a:solidFill>
                <a:srgbClr val="FF0000"/>
              </a:solidFill>
              <a:latin typeface="MV Boli"/>
            </a:endParaRPr>
          </a:p>
        </p:txBody>
      </p:sp>
      <p:pic>
        <p:nvPicPr>
          <p:cNvPr id="1036" name="Picture 12" descr="https://www.thoughtco.com/thmb/DoUxyARU3X2xnmlQ6hIzP6t7Nqk=/768x0/filters:no_upscale():max_bytes(150000):strip_icc()/GettyImages-471200018-58a1e25a5f9b58819c63a2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027" y="1509267"/>
            <a:ext cx="5440721" cy="363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8632"/>
            <a:ext cx="6444208" cy="362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428670" y="507413"/>
            <a:ext cx="85779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MV Boli"/>
              </a:rPr>
              <a:t>Cause you know we'll make it through </a:t>
            </a:r>
            <a:endParaRPr lang="zh-CN" altLang="en-US" sz="3600" b="1" dirty="0">
              <a:latin typeface="MV Boli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72506" y="4083918"/>
            <a:ext cx="48590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>
                <a:latin typeface="MV Boli"/>
              </a:rPr>
              <a:t>We'll make it </a:t>
            </a:r>
            <a:r>
              <a:rPr lang="en-US" altLang="zh-CN" sz="3600" b="1" dirty="0" smtClean="0">
                <a:latin typeface="MV Boli"/>
              </a:rPr>
              <a:t>through</a:t>
            </a:r>
            <a:endParaRPr lang="zh-CN" altLang="en-US" sz="3600" b="1" dirty="0">
              <a:latin typeface="MV Boli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97"/>
          <a:stretch/>
        </p:blipFill>
        <p:spPr>
          <a:xfrm>
            <a:off x="1273018" y="0"/>
            <a:ext cx="6858000" cy="396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warp dir="in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5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2" grpId="1" build="allAtOnce"/>
      <p:bldP spid="3" grpId="0"/>
      <p:bldP spid="3" grpId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747C">
            <a:alpha val="7058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81471" y="3507854"/>
            <a:ext cx="4324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MV Boli"/>
              </a:rPr>
              <a:t>I'm </a:t>
            </a:r>
            <a:r>
              <a:rPr lang="en-US" altLang="zh-CN" sz="3600" b="1" dirty="0">
                <a:latin typeface="MV Boli"/>
              </a:rPr>
              <a:t>here for you  </a:t>
            </a:r>
            <a:endParaRPr lang="zh-CN" altLang="en-US" sz="3600" b="1" dirty="0">
              <a:latin typeface="MV Boli"/>
            </a:endParaRPr>
          </a:p>
        </p:txBody>
      </p:sp>
      <p:pic>
        <p:nvPicPr>
          <p:cNvPr id="3074" name="Picture 2" descr="https://studybreaks.com/wp-content/uploads/2017/10/strong-wom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99542"/>
            <a:ext cx="4896544" cy="275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nhnendep.net/wp-content/uploads/2016/08/anh-buon-mot-minh-lonely-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7" b="5123"/>
          <a:stretch/>
        </p:blipFill>
        <p:spPr bwMode="auto">
          <a:xfrm>
            <a:off x="154165" y="702582"/>
            <a:ext cx="4633859" cy="259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ee the source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1"/>
          <a:stretch/>
        </p:blipFill>
        <p:spPr bwMode="auto">
          <a:xfrm>
            <a:off x="4644008" y="702582"/>
            <a:ext cx="4311005" cy="259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550453" y="3723878"/>
            <a:ext cx="4043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>
                <a:solidFill>
                  <a:prstClr val="black"/>
                </a:solidFill>
                <a:latin typeface="MV Boli"/>
              </a:rPr>
              <a:t>Just stay strong 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154165" y="3507853"/>
            <a:ext cx="7500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600" b="1" dirty="0" smtClean="0">
                <a:solidFill>
                  <a:prstClr val="black"/>
                </a:solidFill>
                <a:latin typeface="MV Boli"/>
              </a:rPr>
              <a:t>Cause you </a:t>
            </a:r>
            <a:r>
              <a:rPr lang="en-US" altLang="zh-CN" sz="3600" b="1" dirty="0">
                <a:solidFill>
                  <a:prstClr val="black"/>
                </a:solidFill>
                <a:latin typeface="MV Boli"/>
              </a:rPr>
              <a:t>know I'm here for you</a:t>
            </a:r>
          </a:p>
        </p:txBody>
      </p:sp>
    </p:spTree>
    <p:extLst>
      <p:ext uri="{BB962C8B-B14F-4D97-AF65-F5344CB8AC3E}">
        <p14:creationId xmlns:p14="http://schemas.microsoft.com/office/powerpoint/2010/main" val="17293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9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4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747C">
            <a:alpha val="7058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9512" y="391171"/>
            <a:ext cx="4032448" cy="3720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1171"/>
            <a:ext cx="4320000" cy="372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91171"/>
            <a:ext cx="4950989" cy="372085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79512" y="4227934"/>
            <a:ext cx="6353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MV Boli"/>
              </a:rPr>
              <a:t>There's nothing you can say </a:t>
            </a:r>
            <a:endParaRPr lang="zh-CN" altLang="en-US" sz="3600" b="1" dirty="0">
              <a:latin typeface="MV Boli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67944" y="4211127"/>
            <a:ext cx="44422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prstClr val="black"/>
                </a:solidFill>
                <a:latin typeface="MV Boli"/>
              </a:rPr>
              <a:t>Nothing you can do</a:t>
            </a:r>
            <a:r>
              <a:rPr lang="en-US" altLang="zh-CN" dirty="0"/>
              <a:t> </a:t>
            </a:r>
            <a:endParaRPr lang="zh-CN" altLang="en-US" dirty="0"/>
          </a:p>
        </p:txBody>
      </p:sp>
      <p:sp>
        <p:nvSpPr>
          <p:cNvPr id="7" name="AutoShape 6" descr="http://iantaylortrekking.com/wp-content/uploads/2016/05/DSC0379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AutoShape 8" descr="See the source image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0" b="5104"/>
          <a:stretch/>
        </p:blipFill>
        <p:spPr bwMode="auto">
          <a:xfrm>
            <a:off x="890" y="-20537"/>
            <a:ext cx="9143109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890" y="2251598"/>
            <a:ext cx="9143110" cy="120032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prstClr val="black"/>
                </a:solidFill>
                <a:latin typeface="MV Boli"/>
              </a:rPr>
              <a:t>There's no other way </a:t>
            </a:r>
            <a:endParaRPr lang="en-US" altLang="zh-CN" sz="3600" b="1" dirty="0" smtClean="0">
              <a:solidFill>
                <a:prstClr val="black"/>
              </a:solidFill>
              <a:latin typeface="MV Boli"/>
            </a:endParaRPr>
          </a:p>
          <a:p>
            <a:pPr algn="ctr"/>
            <a:r>
              <a:rPr lang="en-US" altLang="zh-CN" sz="3600" b="1" dirty="0" smtClean="0">
                <a:solidFill>
                  <a:prstClr val="black"/>
                </a:solidFill>
                <a:latin typeface="MV Boli"/>
              </a:rPr>
              <a:t>when </a:t>
            </a:r>
            <a:r>
              <a:rPr lang="en-US" altLang="zh-CN" sz="3600" b="1" dirty="0">
                <a:solidFill>
                  <a:prstClr val="black"/>
                </a:solidFill>
                <a:latin typeface="MV Boli"/>
              </a:rPr>
              <a:t>it comes to the truth </a:t>
            </a:r>
            <a:endParaRPr lang="zh-CN" altLang="en-US" sz="3600" b="1" dirty="0">
              <a:solidFill>
                <a:prstClr val="black"/>
              </a:solidFill>
              <a:latin typeface="MV Boli"/>
            </a:endParaRPr>
          </a:p>
        </p:txBody>
      </p:sp>
    </p:spTree>
    <p:extLst>
      <p:ext uri="{BB962C8B-B14F-4D97-AF65-F5344CB8AC3E}">
        <p14:creationId xmlns:p14="http://schemas.microsoft.com/office/powerpoint/2010/main" val="68726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B4BF">
            <a:alpha val="6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tatic01.lvye.com/forum/201606/23/193722y3ky0kr3088h3br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2"/>
          <a:stretch/>
        </p:blipFill>
        <p:spPr bwMode="auto">
          <a:xfrm>
            <a:off x="-45327" y="15296"/>
            <a:ext cx="9234655" cy="511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3203848" y="3219822"/>
            <a:ext cx="48109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u="sng" dirty="0" smtClean="0">
                <a:solidFill>
                  <a:srgbClr val="FF0000"/>
                </a:solidFill>
                <a:latin typeface="MV Boli"/>
              </a:rPr>
              <a:t> So</a:t>
            </a:r>
            <a:r>
              <a:rPr lang="en-US" altLang="zh-CN" sz="3600" b="1" u="sng" dirty="0">
                <a:solidFill>
                  <a:srgbClr val="FF0000"/>
                </a:solidFill>
                <a:latin typeface="MV Boli"/>
              </a:rPr>
              <a:t>, keep holding on </a:t>
            </a:r>
            <a:endParaRPr lang="zh-CN" altLang="en-US" sz="3600" b="1" u="sng" dirty="0">
              <a:solidFill>
                <a:srgbClr val="FF0000"/>
              </a:solidFill>
              <a:latin typeface="MV Boli"/>
            </a:endParaRPr>
          </a:p>
        </p:txBody>
      </p:sp>
      <p:pic>
        <p:nvPicPr>
          <p:cNvPr id="2" name="Picture 2" descr="https://www.rei.com/adventures/assets/adventures/images/trip/core/northamerica/shs_her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6" t="5166"/>
          <a:stretch/>
        </p:blipFill>
        <p:spPr bwMode="auto">
          <a:xfrm>
            <a:off x="1919663" y="15297"/>
            <a:ext cx="7260849" cy="514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8816" y="4013651"/>
            <a:ext cx="9180512" cy="646331"/>
          </a:xfrm>
          <a:prstGeom prst="rect">
            <a:avLst/>
          </a:prstGeom>
          <a:solidFill>
            <a:srgbClr val="4DB4BF">
              <a:alpha val="63137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latin typeface="MV Boli"/>
              </a:rPr>
              <a:t>Cause you </a:t>
            </a:r>
            <a:r>
              <a:rPr lang="en-US" altLang="zh-CN" sz="3600" b="1" dirty="0" smtClean="0">
                <a:latin typeface="MV Boli"/>
              </a:rPr>
              <a:t>know we'll </a:t>
            </a:r>
            <a:r>
              <a:rPr lang="en-US" altLang="zh-CN" sz="3600" b="1" dirty="0">
                <a:latin typeface="MV Boli"/>
              </a:rPr>
              <a:t>make it through</a:t>
            </a:r>
            <a:endParaRPr lang="zh-CN" altLang="en-US" sz="3600" b="1" dirty="0">
              <a:latin typeface="MV Boli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17" y="15750"/>
            <a:ext cx="7664167" cy="5112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790056" y="4155926"/>
            <a:ext cx="5166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latin typeface="MV Boli"/>
              </a:rPr>
              <a:t>We'll make it </a:t>
            </a:r>
            <a:r>
              <a:rPr lang="en-US" altLang="zh-CN" sz="3600" b="1" dirty="0" smtClean="0">
                <a:latin typeface="MV Boli"/>
              </a:rPr>
              <a:t>through</a:t>
            </a:r>
            <a:endParaRPr lang="zh-CN" altLang="en-US" sz="3600" b="1" dirty="0">
              <a:latin typeface="MV Boli"/>
            </a:endParaRPr>
          </a:p>
        </p:txBody>
      </p:sp>
    </p:spTree>
    <p:extLst>
      <p:ext uri="{BB962C8B-B14F-4D97-AF65-F5344CB8AC3E}">
        <p14:creationId xmlns:p14="http://schemas.microsoft.com/office/powerpoint/2010/main" val="16541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74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660232" y="1851670"/>
            <a:ext cx="28669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latin typeface="MV Boli" pitchFamily="2" charset="0"/>
                <a:cs typeface="MV Boli" pitchFamily="2" charset="0"/>
              </a:rPr>
              <a:t>You're </a:t>
            </a:r>
          </a:p>
          <a:p>
            <a:r>
              <a:rPr lang="en-US" altLang="zh-CN" sz="4000" b="1" dirty="0" smtClean="0">
                <a:latin typeface="MV Boli" pitchFamily="2" charset="0"/>
                <a:cs typeface="MV Boli" pitchFamily="2" charset="0"/>
              </a:rPr>
              <a:t>not alone </a:t>
            </a:r>
            <a:endParaRPr lang="zh-CN" altLang="en-US" sz="4000" b="1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8224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88" b="93281" l="8389" r="89228">
                        <a14:foregroundMark x1="21163" y1="49844" x2="21163" y2="49844"/>
                        <a14:foregroundMark x1="22212" y1="50156" x2="22212" y2="50156"/>
                        <a14:foregroundMark x1="25167" y1="57500" x2="25357" y2="59219"/>
                        <a14:foregroundMark x1="25262" y1="67188" x2="25262" y2="69375"/>
                        <a14:foregroundMark x1="21926" y1="53125" x2="19733" y2="72500"/>
                        <a14:foregroundMark x1="17922" y1="40156" x2="19828" y2="45469"/>
                        <a14:foregroundMark x1="22402" y1="35469" x2="34604" y2="52812"/>
                        <a14:foregroundMark x1="34128" y1="55469" x2="35558" y2="86563"/>
                        <a14:foregroundMark x1="31459" y1="85000" x2="31459" y2="86250"/>
                        <a14:foregroundMark x1="43851" y1="35781" x2="54814" y2="68750"/>
                        <a14:foregroundMark x1="54719" y1="54531" x2="61868" y2="39844"/>
                        <a14:foregroundMark x1="54814" y1="75469" x2="56149" y2="87344"/>
                        <a14:foregroundMark x1="61678" y1="84063" x2="61678" y2="88125"/>
                        <a14:foregroundMark x1="64538" y1="85625" x2="64538" y2="88281"/>
                        <a14:foregroundMark x1="62345" y1="89063" x2="62345" y2="89063"/>
                        <a14:foregroundMark x1="56244" y1="89219" x2="56244" y2="89219"/>
                        <a14:foregroundMark x1="51859" y1="89531" x2="51859" y2="89531"/>
                        <a14:foregroundMark x1="36606" y1="88750" x2="36606" y2="88750"/>
                        <a14:foregroundMark x1="23737" y1="85625" x2="23737" y2="85625"/>
                        <a14:foregroundMark x1="22879" y1="86250" x2="22879" y2="86250"/>
                        <a14:foregroundMark x1="24214" y1="86563" x2="24214" y2="86563"/>
                        <a14:foregroundMark x1="22402" y1="86563" x2="22402" y2="86563"/>
                        <a14:foregroundMark x1="64538" y1="37500" x2="72736" y2="49688"/>
                        <a14:foregroundMark x1="73689" y1="43438" x2="72927" y2="75781"/>
                        <a14:foregroundMark x1="76549" y1="73281" x2="78265" y2="87656"/>
                        <a14:foregroundMark x1="72355" y1="78750" x2="73308" y2="88906"/>
                        <a14:foregroundMark x1="78265" y1="88438" x2="78265" y2="88438"/>
                        <a14:foregroundMark x1="78932" y1="88906" x2="78932" y2="88906"/>
                        <a14:foregroundMark x1="72831" y1="89375" x2="72831" y2="89375"/>
                        <a14:foregroundMark x1="73594" y1="89219" x2="73594" y2="89219"/>
                        <a14:foregroundMark x1="22688" y1="57813" x2="22688" y2="57813"/>
                        <a14:foregroundMark x1="23928" y1="71094" x2="23928" y2="71094"/>
                        <a14:foregroundMark x1="22593" y1="69844" x2="23260" y2="85313"/>
                        <a14:foregroundMark x1="24309" y1="85156" x2="24500" y2="86250"/>
                        <a14:foregroundMark x1="30887" y1="62187" x2="30791" y2="86250"/>
                        <a14:foregroundMark x1="30601" y1="87031" x2="30601" y2="87031"/>
                        <a14:foregroundMark x1="31459" y1="87031" x2="31459" y2="87031"/>
                        <a14:foregroundMark x1="31935" y1="87344" x2="31935" y2="87344"/>
                        <a14:foregroundMark x1="22688" y1="85938" x2="22688" y2="85938"/>
                        <a14:foregroundMark x1="21449" y1="84531" x2="21449" y2="84531"/>
                        <a14:foregroundMark x1="18208" y1="82188" x2="18208" y2="82188"/>
                        <a14:foregroundMark x1="51287" y1="63906" x2="50810" y2="88594"/>
                        <a14:foregroundMark x1="62536" y1="50313" x2="64824" y2="87813"/>
                        <a14:foregroundMark x1="62440" y1="56563" x2="61392" y2="85625"/>
                        <a14:foregroundMark x1="51287" y1="43438" x2="51287" y2="43438"/>
                        <a14:foregroundMark x1="33460" y1="40469" x2="33460" y2="40469"/>
                        <a14:foregroundMark x1="74166" y1="41875" x2="77026" y2="72969"/>
                        <a14:foregroundMark x1="64156" y1="52656" x2="65491" y2="70156"/>
                        <a14:backgroundMark x1="43756" y1="51094" x2="43756" y2="51094"/>
                        <a14:backgroundMark x1="42231" y1="65156" x2="42231" y2="65156"/>
                        <a14:backgroundMark x1="70448" y1="70938" x2="70448" y2="70938"/>
                        <a14:backgroundMark x1="67969" y1="61875" x2="67969" y2="61875"/>
                        <a14:backgroundMark x1="42612" y1="70156" x2="42612" y2="70156"/>
                        <a14:backgroundMark x1="63584" y1="41094" x2="63584" y2="41094"/>
                        <a14:backgroundMark x1="39561" y1="53125" x2="39561" y2="53125"/>
                        <a14:backgroundMark x1="40610" y1="71406" x2="40610" y2="71406"/>
                        <a14:backgroundMark x1="40610" y1="71406" x2="40610" y2="71406"/>
                        <a14:backgroundMark x1="39085" y1="56406" x2="39085" y2="56406"/>
                        <a14:backgroundMark x1="44900" y1="84688" x2="43661" y2="45000"/>
                        <a14:backgroundMark x1="52908" y1="89375" x2="53289" y2="71719"/>
                        <a14:backgroundMark x1="77788" y1="45938" x2="77788" y2="45938"/>
                        <a14:backgroundMark x1="32412" y1="70313" x2="32602" y2="75469"/>
                        <a14:backgroundMark x1="23451" y1="37656" x2="24881" y2="41094"/>
                        <a14:backgroundMark x1="44233" y1="38438" x2="44233" y2="38438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64"/>
          <a:stretch/>
        </p:blipFill>
        <p:spPr>
          <a:xfrm>
            <a:off x="-252536" y="3939902"/>
            <a:ext cx="3618533" cy="150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6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300">
        <p:circle/>
      </p:transition>
    </mc:Choice>
    <mc:Fallback xmlns="">
      <p:transition spd="slow" advClick="0" advTm="23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747C">
            <a:alpha val="7058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查看源图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76" b="94937" l="0" r="100000">
                        <a14:foregroundMark x1="81224" y1="49367" x2="85443" y2="63080"/>
                        <a14:foregroundMark x1="89662" y1="45570" x2="93671" y2="605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380"/>
          <a:stretch/>
        </p:blipFill>
        <p:spPr bwMode="auto">
          <a:xfrm>
            <a:off x="917384" y="1831266"/>
            <a:ext cx="2665644" cy="362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查看源图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500" y1="36167" x2="16417" y2="47167"/>
                        <a14:foregroundMark x1="25583" y1="30500" x2="33583" y2="46667"/>
                        <a14:foregroundMark x1="47917" y1="13333" x2="44083" y2="22250"/>
                        <a14:foregroundMark x1="93833" y1="20250" x2="95167" y2="33583"/>
                        <a14:foregroundMark x1="79250" y1="18417" x2="86417" y2="27917"/>
                        <a14:foregroundMark x1="53083" y1="21750" x2="60250" y2="14333"/>
                        <a14:foregroundMark x1="66417" y1="39750" x2="71250" y2="49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648" y="3507854"/>
            <a:ext cx="1559613" cy="155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查看源图像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500" y1="36167" x2="16417" y2="47167"/>
                        <a14:foregroundMark x1="25583" y1="30500" x2="33583" y2="46667"/>
                        <a14:foregroundMark x1="47917" y1="13333" x2="44083" y2="22250"/>
                        <a14:foregroundMark x1="93833" y1="20250" x2="95167" y2="33583"/>
                        <a14:foregroundMark x1="79250" y1="18417" x2="86417" y2="27917"/>
                        <a14:foregroundMark x1="53083" y1="21750" x2="60250" y2="14333"/>
                        <a14:foregroundMark x1="66417" y1="39750" x2="71250" y2="49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607" r="60822"/>
          <a:stretch/>
        </p:blipFill>
        <p:spPr bwMode="auto">
          <a:xfrm>
            <a:off x="3514457" y="2787774"/>
            <a:ext cx="1124932" cy="256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查看源图像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0500" y1="36167" x2="16417" y2="47167"/>
                        <a14:foregroundMark x1="25583" y1="30500" x2="33583" y2="46667"/>
                        <a14:foregroundMark x1="47917" y1="13333" x2="44083" y2="22250"/>
                        <a14:foregroundMark x1="93833" y1="20250" x2="95167" y2="33583"/>
                        <a14:foregroundMark x1="79250" y1="18417" x2="86417" y2="27917"/>
                        <a14:foregroundMark x1="53083" y1="21750" x2="60250" y2="14333"/>
                        <a14:foregroundMark x1="66417" y1="39750" x2="71250" y2="49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607" r="60822"/>
          <a:stretch/>
        </p:blipFill>
        <p:spPr bwMode="auto">
          <a:xfrm>
            <a:off x="4785107" y="3219822"/>
            <a:ext cx="867013" cy="198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565236" y="1831266"/>
            <a:ext cx="47051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MV Boli"/>
              </a:rPr>
              <a:t>Hear me when I say </a:t>
            </a:r>
            <a:endParaRPr lang="zh-CN" altLang="en-US" sz="3600" b="1" dirty="0">
              <a:latin typeface="MV Boli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14457" y="11849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600" b="1" dirty="0">
                <a:latin typeface="MV Boli"/>
              </a:rPr>
              <a:t>When I say I </a:t>
            </a:r>
            <a:r>
              <a:rPr lang="en-US" altLang="zh-CN" sz="3600" b="1" dirty="0" smtClean="0">
                <a:latin typeface="MV Boli"/>
              </a:rPr>
              <a:t>believe</a:t>
            </a:r>
            <a:endParaRPr lang="zh-CN" altLang="en-US" sz="3600" b="1" dirty="0">
              <a:latin typeface="MV Boli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743" y="591332"/>
            <a:ext cx="4599114" cy="3063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 descr="查看源图像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91332"/>
            <a:ext cx="3997810" cy="311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2020661" y="3893250"/>
            <a:ext cx="51026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MV Boli"/>
              </a:rPr>
              <a:t>Nothing's </a:t>
            </a:r>
            <a:r>
              <a:rPr lang="en-US" altLang="zh-CN" sz="3600" b="1" dirty="0" err="1">
                <a:latin typeface="MV Boli"/>
              </a:rPr>
              <a:t>gonna</a:t>
            </a:r>
            <a:r>
              <a:rPr lang="en-US" altLang="zh-CN" sz="3600" b="1" dirty="0">
                <a:latin typeface="MV Boli"/>
              </a:rPr>
              <a:t> change</a:t>
            </a:r>
            <a:endParaRPr lang="zh-CN" altLang="en-US" sz="3600" b="1" dirty="0">
              <a:latin typeface="MV Boli"/>
            </a:endParaRPr>
          </a:p>
        </p:txBody>
      </p:sp>
    </p:spTree>
    <p:extLst>
      <p:ext uri="{BB962C8B-B14F-4D97-AF65-F5344CB8AC3E}">
        <p14:creationId xmlns:p14="http://schemas.microsoft.com/office/powerpoint/2010/main" val="87410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747C">
            <a:alpha val="7058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21185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0" y="4517707"/>
            <a:ext cx="9211856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latin typeface="MV Boli"/>
              </a:rPr>
              <a:t>Nothing's </a:t>
            </a:r>
            <a:r>
              <a:rPr lang="en-US" altLang="zh-CN" sz="3600" b="1" dirty="0" err="1">
                <a:latin typeface="MV Boli"/>
              </a:rPr>
              <a:t>gonna</a:t>
            </a:r>
            <a:r>
              <a:rPr lang="en-US" altLang="zh-CN" sz="3600" b="1" dirty="0">
                <a:latin typeface="MV Boli"/>
              </a:rPr>
              <a:t> change destiny </a:t>
            </a:r>
            <a:endParaRPr lang="zh-CN" altLang="en-US" sz="3600" b="1" dirty="0">
              <a:latin typeface="MV Boli"/>
            </a:endParaRPr>
          </a:p>
        </p:txBody>
      </p:sp>
    </p:spTree>
    <p:extLst>
      <p:ext uri="{BB962C8B-B14F-4D97-AF65-F5344CB8AC3E}">
        <p14:creationId xmlns:p14="http://schemas.microsoft.com/office/powerpoint/2010/main" val="6525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9876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49830"/>
            <a:ext cx="3888000" cy="2916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49830"/>
            <a:ext cx="4375290" cy="2916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876391" y="3867894"/>
            <a:ext cx="5391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>
                <a:latin typeface="MV Boli"/>
              </a:rPr>
              <a:t>Whatever's meant to be</a:t>
            </a:r>
            <a:endParaRPr lang="zh-CN" altLang="en-US" sz="3600" b="1" dirty="0">
              <a:latin typeface="MV Boli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6"/>
          <a:stretch/>
        </p:blipFill>
        <p:spPr bwMode="auto">
          <a:xfrm>
            <a:off x="7939" y="0"/>
            <a:ext cx="9128122" cy="5145750"/>
          </a:xfrm>
          <a:prstGeom prst="rect">
            <a:avLst/>
          </a:prstGeom>
          <a:solidFill>
            <a:srgbClr val="FFFFFF">
              <a:alpha val="69804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0" y="4483907"/>
            <a:ext cx="913606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latin typeface="MV Boli"/>
              </a:rPr>
              <a:t>Will work out perfectly</a:t>
            </a:r>
            <a:endParaRPr lang="zh-CN" altLang="en-US" sz="3600" b="1" dirty="0">
              <a:latin typeface="MV Boli"/>
            </a:endParaRPr>
          </a:p>
        </p:txBody>
      </p:sp>
    </p:spTree>
    <p:extLst>
      <p:ext uri="{BB962C8B-B14F-4D97-AF65-F5344CB8AC3E}">
        <p14:creationId xmlns:p14="http://schemas.microsoft.com/office/powerpoint/2010/main" val="94391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41CB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" r="3871"/>
          <a:stretch/>
        </p:blipFill>
        <p:spPr bwMode="auto">
          <a:xfrm>
            <a:off x="-36512" y="-30066"/>
            <a:ext cx="9459312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13029" y="-10245674"/>
            <a:ext cx="7726258" cy="514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83"/>
          <a:stretch/>
        </p:blipFill>
        <p:spPr bwMode="auto">
          <a:xfrm>
            <a:off x="-14740" y="-30066"/>
            <a:ext cx="9647636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73" b="-303"/>
          <a:stretch/>
        </p:blipFill>
        <p:spPr bwMode="auto">
          <a:xfrm>
            <a:off x="-5398" y="-30066"/>
            <a:ext cx="9628953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b="22231"/>
          <a:stretch/>
        </p:blipFill>
        <p:spPr bwMode="auto">
          <a:xfrm>
            <a:off x="0" y="-10599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9" b="14425"/>
          <a:stretch/>
        </p:blipFill>
        <p:spPr bwMode="auto">
          <a:xfrm>
            <a:off x="-101893" y="-30066"/>
            <a:ext cx="9347786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70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ferris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xit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xit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xit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871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79096" y="1995686"/>
            <a:ext cx="40014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u="sng" dirty="0" smtClean="0">
                <a:solidFill>
                  <a:srgbClr val="FF0000"/>
                </a:solidFill>
                <a:latin typeface="MV Boli"/>
              </a:rPr>
              <a:t> Keep </a:t>
            </a:r>
            <a:r>
              <a:rPr lang="en-US" altLang="zh-CN" sz="3600" b="1" u="sng" dirty="0">
                <a:solidFill>
                  <a:srgbClr val="FF0000"/>
                </a:solidFill>
                <a:latin typeface="MV Boli"/>
              </a:rPr>
              <a:t>holding on </a:t>
            </a:r>
            <a:endParaRPr lang="zh-CN" altLang="en-US" sz="3600" b="1" u="sng" dirty="0">
              <a:solidFill>
                <a:srgbClr val="FF0000"/>
              </a:solidFill>
              <a:latin typeface="MV Boli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5750"/>
            <a:ext cx="5238000" cy="34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82" y="609727"/>
            <a:ext cx="5428636" cy="3618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393613" y="4229675"/>
            <a:ext cx="83567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>
                <a:latin typeface="MV Boli"/>
              </a:rPr>
              <a:t>Cause you know we'll make it through</a:t>
            </a:r>
            <a:endParaRPr lang="zh-CN" altLang="en-US" sz="3600" b="1" dirty="0">
              <a:latin typeface="MV Boli"/>
            </a:endParaRP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17934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2142489" y="4227934"/>
            <a:ext cx="48590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3600" b="1" dirty="0">
                <a:latin typeface="MV Boli"/>
              </a:rPr>
              <a:t>We'll make it through</a:t>
            </a:r>
            <a:endParaRPr lang="zh-CN" altLang="en-US" sz="3600" b="1" dirty="0">
              <a:latin typeface="MV Boli"/>
            </a:endParaRPr>
          </a:p>
        </p:txBody>
      </p:sp>
    </p:spTree>
    <p:extLst>
      <p:ext uri="{BB962C8B-B14F-4D97-AF65-F5344CB8AC3E}">
        <p14:creationId xmlns:p14="http://schemas.microsoft.com/office/powerpoint/2010/main" val="82612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747C">
            <a:alpha val="7058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000" y="0"/>
            <a:ext cx="5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713260" y="3941643"/>
            <a:ext cx="38218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>
                <a:latin typeface="MV Boli"/>
              </a:rPr>
              <a:t>Just stay strong</a:t>
            </a:r>
            <a:endParaRPr lang="zh-CN" altLang="en-US" sz="3600" b="1" dirty="0">
              <a:latin typeface="MV Boli"/>
            </a:endParaRPr>
          </a:p>
        </p:txBody>
      </p:sp>
      <p:pic>
        <p:nvPicPr>
          <p:cNvPr id="3076" name="Picture 4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483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28854" y="3859443"/>
            <a:ext cx="75071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MV Boli"/>
              </a:rPr>
              <a:t>Cause you know I'm here for you </a:t>
            </a:r>
            <a:endParaRPr lang="zh-CN" altLang="en-US" sz="3600" b="1" dirty="0">
              <a:latin typeface="MV Boli"/>
            </a:endParaRPr>
          </a:p>
        </p:txBody>
      </p:sp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r="4611"/>
          <a:stretch/>
        </p:blipFill>
        <p:spPr bwMode="auto">
          <a:xfrm>
            <a:off x="4255477" y="0"/>
            <a:ext cx="4888523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4255477" y="3868666"/>
            <a:ext cx="39228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MV Boli"/>
              </a:rPr>
              <a:t>I'm here for you </a:t>
            </a:r>
            <a:endParaRPr lang="zh-CN" altLang="en-US" sz="3600" b="1" dirty="0">
              <a:latin typeface="MV Boli"/>
            </a:endParaRPr>
          </a:p>
        </p:txBody>
      </p:sp>
    </p:spTree>
    <p:extLst>
      <p:ext uri="{BB962C8B-B14F-4D97-AF65-F5344CB8AC3E}">
        <p14:creationId xmlns:p14="http://schemas.microsoft.com/office/powerpoint/2010/main" val="288346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8000">
        <p14:pan dir="u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B4BF">
            <a:alpha val="6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See the sourc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8"/>
          <a:stretch/>
        </p:blipFill>
        <p:spPr bwMode="auto">
          <a:xfrm>
            <a:off x="-1" y="-2246"/>
            <a:ext cx="9144001" cy="514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3049" y="4497169"/>
            <a:ext cx="914095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latin typeface="MV Boli"/>
              </a:rPr>
              <a:t>There's nothing you can say</a:t>
            </a:r>
            <a:endParaRPr lang="zh-CN" altLang="en-US" sz="3600" b="1" dirty="0">
              <a:latin typeface="MV Boli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"/>
          <a:stretch/>
        </p:blipFill>
        <p:spPr bwMode="auto">
          <a:xfrm>
            <a:off x="-146302" y="-133350"/>
            <a:ext cx="9392406" cy="538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-146302" y="4497169"/>
            <a:ext cx="9392406" cy="64633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latin typeface="MV Boli"/>
              </a:rPr>
              <a:t>Nothing you can do</a:t>
            </a:r>
            <a:endParaRPr lang="zh-CN" altLang="en-US" sz="3600" b="1" dirty="0">
              <a:latin typeface="MV Boli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-8311" y="3943171"/>
            <a:ext cx="9152311" cy="120032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latin typeface="MV Boli"/>
              </a:rPr>
              <a:t>There's </a:t>
            </a:r>
            <a:r>
              <a:rPr lang="en-US" altLang="zh-CN" sz="3600" b="1" dirty="0">
                <a:latin typeface="MV Boli"/>
              </a:rPr>
              <a:t>no other </a:t>
            </a:r>
            <a:r>
              <a:rPr lang="en-US" altLang="zh-CN" sz="3600" b="1" dirty="0" smtClean="0">
                <a:latin typeface="MV Boli"/>
              </a:rPr>
              <a:t>way</a:t>
            </a:r>
          </a:p>
          <a:p>
            <a:pPr algn="ctr"/>
            <a:r>
              <a:rPr lang="en-US" altLang="zh-CN" sz="3600" b="1" dirty="0" smtClean="0">
                <a:latin typeface="MV Boli"/>
              </a:rPr>
              <a:t>when </a:t>
            </a:r>
            <a:r>
              <a:rPr lang="en-US" altLang="zh-CN" sz="3600" b="1" dirty="0">
                <a:latin typeface="MV Boli"/>
              </a:rPr>
              <a:t>it comes to the truth</a:t>
            </a:r>
            <a:endParaRPr lang="zh-CN" altLang="en-US" sz="3600" b="1" dirty="0">
              <a:latin typeface="MV Boli"/>
            </a:endParaRPr>
          </a:p>
        </p:txBody>
      </p:sp>
    </p:spTree>
    <p:extLst>
      <p:ext uri="{BB962C8B-B14F-4D97-AF65-F5344CB8AC3E}">
        <p14:creationId xmlns:p14="http://schemas.microsoft.com/office/powerpoint/2010/main" val="86210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41CB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604" r="-3" b="11958"/>
          <a:stretch/>
        </p:blipFill>
        <p:spPr bwMode="auto">
          <a:xfrm>
            <a:off x="4125" y="1"/>
            <a:ext cx="924873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-1" y="4497170"/>
            <a:ext cx="9252857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latin typeface="MV Boli"/>
              </a:rPr>
              <a:t>So, </a:t>
            </a:r>
            <a:r>
              <a:rPr lang="en-US" altLang="zh-CN" sz="3600" b="1" u="sng" dirty="0" smtClean="0">
                <a:solidFill>
                  <a:srgbClr val="FF0000"/>
                </a:solidFill>
                <a:latin typeface="MV Boli"/>
              </a:rPr>
              <a:t>keep </a:t>
            </a:r>
            <a:r>
              <a:rPr lang="en-US" altLang="zh-CN" sz="3600" b="1" u="sng" dirty="0">
                <a:solidFill>
                  <a:srgbClr val="FF0000"/>
                </a:solidFill>
                <a:latin typeface="MV Boli"/>
              </a:rPr>
              <a:t>holding </a:t>
            </a:r>
            <a:r>
              <a:rPr lang="en-US" altLang="zh-CN" sz="3600" b="1" u="sng" dirty="0" smtClean="0">
                <a:solidFill>
                  <a:srgbClr val="FF0000"/>
                </a:solidFill>
                <a:latin typeface="MV Boli"/>
              </a:rPr>
              <a:t>on</a:t>
            </a:r>
            <a:endParaRPr lang="zh-CN" altLang="en-US" sz="3600" b="1" u="sng" dirty="0">
              <a:solidFill>
                <a:srgbClr val="FF0000"/>
              </a:solidFill>
              <a:latin typeface="MV Boli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52" y="0"/>
            <a:ext cx="6583096" cy="43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283006" y="4489833"/>
            <a:ext cx="85779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>
                <a:latin typeface="MV Boli"/>
              </a:rPr>
              <a:t>Cause you know we'll make it through </a:t>
            </a:r>
            <a:endParaRPr lang="zh-CN" altLang="en-US" sz="3600" b="1" dirty="0">
              <a:latin typeface="MV Bol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" y="0"/>
            <a:ext cx="9133984" cy="513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-12522" y="4497169"/>
            <a:ext cx="9169044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latin typeface="MV Boli"/>
              </a:rPr>
              <a:t>We'll make it through </a:t>
            </a:r>
            <a:endParaRPr lang="zh-CN" altLang="en-US" sz="3600" b="1" dirty="0">
              <a:latin typeface="MV Boli"/>
            </a:endParaRPr>
          </a:p>
        </p:txBody>
      </p:sp>
    </p:spTree>
    <p:extLst>
      <p:ext uri="{BB962C8B-B14F-4D97-AF65-F5344CB8AC3E}">
        <p14:creationId xmlns:p14="http://schemas.microsoft.com/office/powerpoint/2010/main" val="154295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warp dir="in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8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820" fill="hold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24" decel="50000" autoRev="1" fill="hold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44" fill="hold">
                                          <p:stCondLst>
                                            <p:cond delay="34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9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871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881" y="0"/>
            <a:ext cx="2994801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881" y="2983500"/>
            <a:ext cx="3022223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56" y="2983500"/>
            <a:ext cx="2880435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0"/>
          <a:stretch/>
        </p:blipFill>
        <p:spPr bwMode="auto">
          <a:xfrm>
            <a:off x="3031080" y="0"/>
            <a:ext cx="3180396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3500"/>
            <a:ext cx="3226666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2571293" y="2248585"/>
            <a:ext cx="40014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u="sng" dirty="0" smtClean="0">
                <a:solidFill>
                  <a:srgbClr val="FF0000"/>
                </a:solidFill>
                <a:latin typeface="MV Boli"/>
              </a:rPr>
              <a:t> Keep </a:t>
            </a:r>
            <a:r>
              <a:rPr lang="en-US" altLang="zh-CN" sz="3600" b="1" u="sng" dirty="0">
                <a:solidFill>
                  <a:srgbClr val="FF0000"/>
                </a:solidFill>
                <a:latin typeface="MV Boli"/>
              </a:rPr>
              <a:t>holding on </a:t>
            </a:r>
            <a:endParaRPr lang="zh-CN" altLang="en-US" sz="3600" b="1" u="sng" dirty="0">
              <a:solidFill>
                <a:srgbClr val="FF0000"/>
              </a:solidFill>
              <a:latin typeface="MV Boli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27895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69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8000">
        <p14:doors dir="vert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4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4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40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4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747C">
            <a:alpha val="7058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>
            <a:spLocks/>
          </p:cNvSpPr>
          <p:nvPr/>
        </p:nvSpPr>
        <p:spPr>
          <a:xfrm>
            <a:off x="-792596" y="1257810"/>
            <a:ext cx="10729192" cy="1980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b="1" i="1" dirty="0" smtClean="0">
                <a:latin typeface="Intone-d Inton SILDoulosL" pitchFamily="2" charset="0"/>
              </a:rPr>
              <a:t>Thanks For Watching!</a:t>
            </a:r>
            <a:endParaRPr lang="zh-CN" altLang="en-US" sz="6000" b="1" i="1" dirty="0">
              <a:latin typeface="Intone-d Inton SILDoulos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78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747C">
            <a:alpha val="7058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4" b="75231" l="30787" r="71373">
                        <a14:foregroundMark x1="36188" y1="12847" x2="52932" y2="32407"/>
                        <a14:foregroundMark x1="57407" y1="70718" x2="50849" y2="27662"/>
                        <a14:foregroundMark x1="49691" y1="32292" x2="43827" y2="67824"/>
                        <a14:foregroundMark x1="42284" y1="69213" x2="42284" y2="69213"/>
                        <a14:foregroundMark x1="43210" y1="68403" x2="43210" y2="68403"/>
                        <a14:foregroundMark x1="42978" y1="67593" x2="42978" y2="67593"/>
                        <a14:foregroundMark x1="41975" y1="70718" x2="41975" y2="70718"/>
                        <a14:foregroundMark x1="43827" y1="68866" x2="43827" y2="68866"/>
                        <a14:foregroundMark x1="41590" y1="68403" x2="41590" y2="68403"/>
                        <a14:foregroundMark x1="49691" y1="20486" x2="49691" y2="20486"/>
                        <a14:foregroundMark x1="52623" y1="27083" x2="52623" y2="27083"/>
                        <a14:foregroundMark x1="51003" y1="26852" x2="62963" y2="13194"/>
                        <a14:backgroundMark x1="66281" y1="41782" x2="66281" y2="41782"/>
                        <a14:backgroundMark x1="56096" y1="27083" x2="71373" y2="7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56" r="34071" b="27494"/>
          <a:stretch/>
        </p:blipFill>
        <p:spPr>
          <a:xfrm>
            <a:off x="3054381" y="2139701"/>
            <a:ext cx="2093683" cy="31653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4" b="75231" l="30787" r="71373">
                        <a14:foregroundMark x1="36188" y1="12847" x2="52932" y2="32407"/>
                        <a14:foregroundMark x1="57407" y1="70718" x2="50849" y2="27662"/>
                        <a14:foregroundMark x1="49691" y1="32292" x2="43827" y2="67824"/>
                        <a14:foregroundMark x1="42284" y1="69213" x2="42284" y2="69213"/>
                        <a14:foregroundMark x1="43210" y1="68403" x2="43210" y2="68403"/>
                        <a14:foregroundMark x1="42978" y1="67593" x2="42978" y2="67593"/>
                        <a14:foregroundMark x1="41975" y1="70718" x2="41975" y2="70718"/>
                        <a14:foregroundMark x1="43827" y1="68866" x2="43827" y2="68866"/>
                        <a14:foregroundMark x1="41590" y1="68403" x2="41590" y2="68403"/>
                        <a14:foregroundMark x1="49691" y1="20486" x2="49691" y2="20486"/>
                        <a14:foregroundMark x1="52623" y1="27083" x2="52623" y2="27083"/>
                        <a14:foregroundMark x1="51003" y1="26852" x2="62963" y2="13194"/>
                        <a14:backgroundMark x1="66281" y1="41782" x2="66281" y2="41782"/>
                        <a14:backgroundMark x1="56096" y1="27083" x2="71373" y2="7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56" r="34071" b="27494"/>
          <a:stretch/>
        </p:blipFill>
        <p:spPr>
          <a:xfrm>
            <a:off x="4080974" y="2371967"/>
            <a:ext cx="2093683" cy="31653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4" b="75231" l="30787" r="71373">
                        <a14:foregroundMark x1="36188" y1="12847" x2="52932" y2="32407"/>
                        <a14:foregroundMark x1="57407" y1="70718" x2="50849" y2="27662"/>
                        <a14:foregroundMark x1="49691" y1="32292" x2="43827" y2="67824"/>
                        <a14:foregroundMark x1="42284" y1="69213" x2="42284" y2="69213"/>
                        <a14:foregroundMark x1="43210" y1="68403" x2="43210" y2="68403"/>
                        <a14:foregroundMark x1="42978" y1="67593" x2="42978" y2="67593"/>
                        <a14:foregroundMark x1="41975" y1="70718" x2="41975" y2="70718"/>
                        <a14:foregroundMark x1="43827" y1="68866" x2="43827" y2="68866"/>
                        <a14:foregroundMark x1="41590" y1="68403" x2="41590" y2="68403"/>
                        <a14:foregroundMark x1="49691" y1="20486" x2="49691" y2="20486"/>
                        <a14:foregroundMark x1="52623" y1="27083" x2="52623" y2="27083"/>
                        <a14:foregroundMark x1="51003" y1="26852" x2="62963" y2="13194"/>
                        <a14:backgroundMark x1="66281" y1="41782" x2="66281" y2="41782"/>
                        <a14:backgroundMark x1="56096" y1="27083" x2="71373" y2="7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56" r="34071" b="27494"/>
          <a:stretch/>
        </p:blipFill>
        <p:spPr>
          <a:xfrm>
            <a:off x="1398197" y="2358777"/>
            <a:ext cx="2093683" cy="31653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4" b="75231" l="30787" r="71373">
                        <a14:foregroundMark x1="36188" y1="12847" x2="52932" y2="32407"/>
                        <a14:foregroundMark x1="57407" y1="70718" x2="50849" y2="27662"/>
                        <a14:foregroundMark x1="49691" y1="32292" x2="43827" y2="67824"/>
                        <a14:foregroundMark x1="42284" y1="69213" x2="42284" y2="69213"/>
                        <a14:foregroundMark x1="43210" y1="68403" x2="43210" y2="68403"/>
                        <a14:foregroundMark x1="42978" y1="67593" x2="42978" y2="67593"/>
                        <a14:foregroundMark x1="41975" y1="70718" x2="41975" y2="70718"/>
                        <a14:foregroundMark x1="43827" y1="68866" x2="43827" y2="68866"/>
                        <a14:foregroundMark x1="41590" y1="68403" x2="41590" y2="68403"/>
                        <a14:foregroundMark x1="49691" y1="20486" x2="49691" y2="20486"/>
                        <a14:foregroundMark x1="52623" y1="27083" x2="52623" y2="27083"/>
                        <a14:foregroundMark x1="51003" y1="26852" x2="62963" y2="13194"/>
                        <a14:backgroundMark x1="66281" y1="41782" x2="66281" y2="41782"/>
                        <a14:backgroundMark x1="56096" y1="27083" x2="71373" y2="7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56" r="34071" b="27494"/>
          <a:stretch/>
        </p:blipFill>
        <p:spPr>
          <a:xfrm>
            <a:off x="120534" y="2139701"/>
            <a:ext cx="2093683" cy="3165301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971600" y="627534"/>
            <a:ext cx="54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4000" b="1" dirty="0">
                <a:solidFill>
                  <a:prstClr val="black"/>
                </a:solidFill>
                <a:latin typeface="MV Boli" pitchFamily="2" charset="0"/>
                <a:cs typeface="MV Boli" pitchFamily="2" charset="0"/>
              </a:rPr>
              <a:t>Together we stand </a:t>
            </a:r>
            <a:endParaRPr lang="zh-CN" alt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385437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300"/>
    </mc:Choice>
    <mc:Fallback xmlns="">
      <p:transition advClick="0" advTm="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871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1"/>
          <a:stretch/>
        </p:blipFill>
        <p:spPr>
          <a:xfrm>
            <a:off x="2915816" y="-288"/>
            <a:ext cx="6279523" cy="51435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5496" y="1635646"/>
            <a:ext cx="324036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latin typeface="MV Boli" pitchFamily="2" charset="0"/>
                <a:cs typeface="MV Boli" pitchFamily="2" charset="0"/>
              </a:rPr>
              <a:t>I'll be </a:t>
            </a:r>
            <a:endParaRPr lang="en-US" altLang="zh-CN" sz="4000" b="1" dirty="0" smtClean="0">
              <a:latin typeface="MV Boli" pitchFamily="2" charset="0"/>
              <a:cs typeface="MV Boli" pitchFamily="2" charset="0"/>
            </a:endParaRPr>
          </a:p>
          <a:p>
            <a:r>
              <a:rPr lang="en-US" altLang="zh-CN" sz="3600" b="1" dirty="0" smtClean="0">
                <a:latin typeface="MV Boli" pitchFamily="2" charset="0"/>
                <a:cs typeface="MV Boli" pitchFamily="2" charset="0"/>
              </a:rPr>
              <a:t>by </a:t>
            </a:r>
            <a:r>
              <a:rPr lang="en-US" altLang="zh-CN" sz="3600" b="1" dirty="0">
                <a:latin typeface="MV Boli" pitchFamily="2" charset="0"/>
                <a:cs typeface="MV Boli" pitchFamily="2" charset="0"/>
              </a:rPr>
              <a:t>your side </a:t>
            </a:r>
            <a:endParaRPr lang="zh-CN" altLang="en-US" sz="3600" b="1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400"/>
    </mc:Choice>
    <mc:Fallback xmlns="">
      <p:transition advClick="0" advTm="2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B4BF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53598" y="4301683"/>
            <a:ext cx="72368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latin typeface="MV Boli" pitchFamily="2" charset="0"/>
                <a:cs typeface="MV Boli" pitchFamily="2" charset="0"/>
              </a:rPr>
              <a:t>You know I'll take your hand </a:t>
            </a:r>
            <a:endParaRPr lang="zh-CN" altLang="en-US" sz="3600" b="1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223" y="627534"/>
            <a:ext cx="4785555" cy="3429648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659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9876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2" y="-20250"/>
            <a:ext cx="9153344" cy="5184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669849" y="411510"/>
            <a:ext cx="42226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>
                <a:latin typeface="MV Boli" pitchFamily="2" charset="0"/>
                <a:cs typeface="MV Boli" pitchFamily="2" charset="0"/>
              </a:rPr>
              <a:t>When it gets cold </a:t>
            </a:r>
            <a:endParaRPr lang="zh-CN" altLang="en-US" sz="3600" b="1" dirty="0">
              <a:latin typeface="MV Boli" pitchFamily="2" charset="0"/>
              <a:cs typeface="MV Boli" pitchFamily="2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672" y="3449"/>
            <a:ext cx="9144000" cy="5143500"/>
            <a:chOff x="4672" y="3449"/>
            <a:chExt cx="9144000" cy="514350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" y="3449"/>
              <a:ext cx="9144000" cy="514350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100000" l="44097" r="95278">
                          <a14:foregroundMark x1="67917" y1="84375" x2="67917" y2="84375"/>
                          <a14:foregroundMark x1="68194" y1="93229" x2="68194" y2="93229"/>
                          <a14:foregroundMark x1="67917" y1="82292" x2="68194" y2="99479"/>
                          <a14:foregroundMark x1="68472" y1="86667" x2="68472" y2="99271"/>
                          <a14:foregroundMark x1="68750" y1="83958" x2="69167" y2="95521"/>
                          <a14:foregroundMark x1="67917" y1="83125" x2="68750" y2="97396"/>
                        </a14:backgroundRemoval>
                      </a14:imgEffect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000">
              <a:off x="683568" y="483518"/>
              <a:ext cx="3649254" cy="2432836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/>
        </p:nvSpPr>
        <p:spPr>
          <a:xfrm>
            <a:off x="0" y="4299941"/>
            <a:ext cx="9148672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latin typeface="MV Boli" pitchFamily="2" charset="0"/>
                <a:cs typeface="MV Boli" pitchFamily="2" charset="0"/>
              </a:rPr>
              <a:t>And it feels like the end </a:t>
            </a:r>
            <a:endParaRPr lang="zh-CN" altLang="en-US" sz="3600" b="1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" t="32161" r="5679"/>
          <a:stretch/>
        </p:blipFill>
        <p:spPr>
          <a:xfrm>
            <a:off x="0" y="-65475"/>
            <a:ext cx="9144000" cy="522922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004175" y="4445699"/>
            <a:ext cx="5135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latin typeface="MV Boli" pitchFamily="2" charset="0"/>
                <a:cs typeface="MV Boli" pitchFamily="2" charset="0"/>
              </a:rPr>
              <a:t>There's no place to go </a:t>
            </a:r>
            <a:endParaRPr lang="zh-CN" altLang="en-US" sz="3600" b="1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72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871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25640"/>
            <a:ext cx="4680520" cy="3514105"/>
          </a:xfrm>
          <a:prstGeom prst="rect">
            <a:avLst/>
          </a:prstGeom>
          <a:ln w="381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1679221" y="4011910"/>
            <a:ext cx="5785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>
                <a:latin typeface="MV Boli" pitchFamily="2" charset="0"/>
                <a:cs typeface="MV Boli" pitchFamily="2" charset="0"/>
              </a:rPr>
              <a:t>You know I won't give in </a:t>
            </a:r>
            <a:endParaRPr lang="en-US" altLang="zh-CN" sz="3600" b="1" dirty="0" smtClean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10812" y="705761"/>
            <a:ext cx="2411682" cy="30493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70" b="96931" l="58231" r="87024"/>
                    </a14:imgEffect>
                    <a14:imgEffect>
                      <a14:artisticCrisscrossEtching/>
                    </a14:imgEffect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83" t="8889" r="14601" b="6770"/>
          <a:stretch/>
        </p:blipFill>
        <p:spPr>
          <a:xfrm>
            <a:off x="4279153" y="2230453"/>
            <a:ext cx="801717" cy="161930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328437" y="4011908"/>
            <a:ext cx="4487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600" b="1" dirty="0">
                <a:solidFill>
                  <a:prstClr val="black"/>
                </a:solidFill>
                <a:latin typeface="MV Boli" pitchFamily="2" charset="0"/>
                <a:cs typeface="MV Boli" pitchFamily="2" charset="0"/>
              </a:rPr>
              <a:t>No, I won't give in </a:t>
            </a:r>
            <a:endParaRPr lang="zh-CN" altLang="en-US" sz="3600" b="1" dirty="0">
              <a:solidFill>
                <a:prstClr val="black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86000" y="39503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3600" b="1" u="sng" dirty="0">
                <a:solidFill>
                  <a:srgbClr val="FF0000"/>
                </a:solidFill>
                <a:latin typeface="MV Boli"/>
              </a:rPr>
              <a:t>Keep holding </a:t>
            </a:r>
            <a:r>
              <a:rPr lang="en-US" altLang="zh-CN" sz="3600" b="1" u="sng" dirty="0" smtClean="0">
                <a:solidFill>
                  <a:srgbClr val="FF0000"/>
                </a:solidFill>
                <a:latin typeface="MV Boli"/>
              </a:rPr>
              <a:t>on</a:t>
            </a:r>
            <a:endParaRPr lang="zh-CN" altLang="en-US" sz="36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57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9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ntr" presetSubtype="3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0" presetClass="path" presetSubtype="0" accel="50000" decel="5000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Motion origin="layout" path="M 0.13177 0.04627 C 0.13906 0.07989 0.15608 0.12709 0.21649 0.12616 C 0.30382 0.12616 0.31094 -0.03146 0.41719 -0.03177 C 0.51163 -0.03177 0.46094 0.10611 0.5526 0.10549 C 0.6474 0.10549 0.59705 0.00556 0.69913 0.00556 C 0.79028 0.00556 0.73958 0.0728 0.82101 0.0728 C 0.89965 0.0728 0.85885 0.0216 0.93073 0.0216 C 0.97118 0.0216 0.97448 0.03548 0.9783 0.04627 " pathEditMode="relative" rAng="0" ptsTypes="ffffffff">
                                      <p:cBhvr>
                                        <p:cTn id="42" dur="7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6" y="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9876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"/>
          <a:stretch/>
        </p:blipFill>
        <p:spPr>
          <a:xfrm>
            <a:off x="0" y="0"/>
            <a:ext cx="9155212" cy="51435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139952" y="3363838"/>
            <a:ext cx="54927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MV Boli"/>
              </a:rPr>
              <a:t>Cause you know we'll make it through</a:t>
            </a:r>
            <a:endParaRPr lang="zh-CN" altLang="en-US" sz="3600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3210" r="-22222" b="-3210"/>
          <a:stretch/>
        </p:blipFill>
        <p:spPr>
          <a:xfrm>
            <a:off x="3906688" y="10536"/>
            <a:ext cx="6858000" cy="5308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79512" y="1635646"/>
            <a:ext cx="439248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MV Boli"/>
              </a:rPr>
              <a:t>We'll </a:t>
            </a:r>
            <a:endParaRPr lang="en-US" altLang="zh-CN" sz="3600" b="1" dirty="0" smtClean="0">
              <a:latin typeface="MV Boli"/>
            </a:endParaRPr>
          </a:p>
          <a:p>
            <a:r>
              <a:rPr lang="en-US" altLang="zh-CN" sz="3600" b="1" dirty="0" smtClean="0">
                <a:latin typeface="MV Boli"/>
              </a:rPr>
              <a:t>make </a:t>
            </a:r>
            <a:r>
              <a:rPr lang="en-US" altLang="zh-CN" sz="3600" b="1" dirty="0">
                <a:latin typeface="MV Boli"/>
              </a:rPr>
              <a:t>it through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88638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41CB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06" y="2787775"/>
            <a:ext cx="3533588" cy="235572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979257" y="608370"/>
            <a:ext cx="3185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latin typeface="MV Boli"/>
              </a:rPr>
              <a:t>Just stay strong </a:t>
            </a:r>
            <a:endParaRPr lang="zh-CN" altLang="en-US" sz="2800" b="1" dirty="0">
              <a:latin typeface="MV Boli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-379908" y="0"/>
            <a:ext cx="5677726" cy="5143501"/>
            <a:chOff x="11873" y="0"/>
            <a:chExt cx="5677726" cy="5143501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2" r="20977"/>
            <a:stretch/>
          </p:blipFill>
          <p:spPr>
            <a:xfrm>
              <a:off x="412740" y="0"/>
              <a:ext cx="5276859" cy="51435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81" b="100000" l="8228" r="89662">
                          <a14:backgroundMark x1="74684" y1="93671" x2="74684" y2="93671"/>
                          <a14:backgroundMark x1="74684" y1="97468" x2="74684" y2="974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3" y="2802335"/>
              <a:ext cx="3511748" cy="2341166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4860032" y="1940808"/>
            <a:ext cx="42146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3800" b="1" dirty="0">
                <a:solidFill>
                  <a:srgbClr val="333333"/>
                </a:solidFill>
                <a:latin typeface="MV Boli"/>
              </a:rPr>
              <a:t>Cause you know </a:t>
            </a:r>
            <a:endParaRPr lang="en-US" altLang="zh-CN" sz="3800" b="1" dirty="0" smtClean="0">
              <a:solidFill>
                <a:srgbClr val="333333"/>
              </a:solidFill>
              <a:latin typeface="MV Boli"/>
            </a:endParaRPr>
          </a:p>
          <a:p>
            <a:pPr algn="r"/>
            <a:r>
              <a:rPr lang="en-US" altLang="zh-CN" sz="3800" b="1" dirty="0" smtClean="0">
                <a:solidFill>
                  <a:srgbClr val="333333"/>
                </a:solidFill>
                <a:latin typeface="MV Boli"/>
              </a:rPr>
              <a:t>I'm </a:t>
            </a:r>
            <a:r>
              <a:rPr lang="en-US" altLang="zh-CN" sz="3800" b="1" dirty="0">
                <a:solidFill>
                  <a:srgbClr val="333333"/>
                </a:solidFill>
                <a:latin typeface="MV Boli"/>
              </a:rPr>
              <a:t>here for you</a:t>
            </a:r>
            <a:endParaRPr lang="zh-CN" altLang="en-US" sz="3800" b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r="6136" b="4301"/>
          <a:stretch/>
        </p:blipFill>
        <p:spPr>
          <a:xfrm>
            <a:off x="3885789" y="0"/>
            <a:ext cx="5222715" cy="5143500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697" y="693535"/>
            <a:ext cx="2384735" cy="1590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-36512" y="1851670"/>
            <a:ext cx="389722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800" b="1" dirty="0">
                <a:solidFill>
                  <a:srgbClr val="333333"/>
                </a:solidFill>
                <a:latin typeface="MV Boli"/>
              </a:rPr>
              <a:t>I'm here </a:t>
            </a:r>
            <a:r>
              <a:rPr lang="en-US" altLang="zh-CN" sz="3600" b="1" dirty="0">
                <a:solidFill>
                  <a:srgbClr val="333333"/>
                </a:solidFill>
                <a:latin typeface="MV Boli"/>
              </a:rPr>
              <a:t>for</a:t>
            </a:r>
            <a:r>
              <a:rPr lang="en-US" altLang="zh-CN" sz="3800" b="1" dirty="0">
                <a:solidFill>
                  <a:srgbClr val="333333"/>
                </a:solidFill>
                <a:latin typeface="MV Boli"/>
              </a:rPr>
              <a:t> you</a:t>
            </a:r>
            <a:endParaRPr lang="zh-CN" altLang="en-US" sz="3800" b="1" dirty="0"/>
          </a:p>
        </p:txBody>
      </p:sp>
    </p:spTree>
    <p:extLst>
      <p:ext uri="{BB962C8B-B14F-4D97-AF65-F5344CB8AC3E}">
        <p14:creationId xmlns:p14="http://schemas.microsoft.com/office/powerpoint/2010/main" val="428308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" dur="37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" dur="375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1668</TotalTime>
  <Words>348</Words>
  <Application>Microsoft Office PowerPoint</Application>
  <PresentationFormat>全屏显示(16:9)</PresentationFormat>
  <Paragraphs>76</Paragraphs>
  <Slides>29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29</vt:i4>
      </vt:variant>
    </vt:vector>
  </HeadingPairs>
  <TitlesOfParts>
    <vt:vector size="32" baseType="lpstr">
      <vt:lpstr>Office 主题​​</vt:lpstr>
      <vt:lpstr>1_Office 主题​​</vt:lpstr>
      <vt:lpstr>2_Office 主题​​</vt:lpstr>
      <vt:lpstr>Keep Holding 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hy</dc:creator>
  <cp:lastModifiedBy>hy</cp:lastModifiedBy>
  <cp:revision>143</cp:revision>
  <dcterms:created xsi:type="dcterms:W3CDTF">2019-06-08T03:35:41Z</dcterms:created>
  <dcterms:modified xsi:type="dcterms:W3CDTF">2019-06-17T02:45:13Z</dcterms:modified>
</cp:coreProperties>
</file>