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6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795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96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7722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08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7052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8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314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124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1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8716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786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AC551-4FD4-4F79-96AB-AAB0668074BF}" type="datetimeFigureOut">
              <a:rPr lang="zh-CN" altLang="en-US" smtClean="0"/>
              <a:t>2019/6/14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757A7-0CC4-45F5-823E-6079456718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327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2473794" y="1600200"/>
            <a:ext cx="7253909" cy="3810000"/>
            <a:chOff x="2416644" y="1123950"/>
            <a:chExt cx="7253909" cy="3810000"/>
          </a:xfrm>
        </p:grpSpPr>
        <p:sp>
          <p:nvSpPr>
            <p:cNvPr id="7" name="矩形 6"/>
            <p:cNvSpPr/>
            <p:nvPr/>
          </p:nvSpPr>
          <p:spPr>
            <a:xfrm>
              <a:off x="2416644" y="1123950"/>
              <a:ext cx="7108356" cy="381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3448018" y="1200150"/>
              <a:ext cx="51911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5400" b="1" dirty="0" smtClean="0"/>
                <a:t>Dream It </a:t>
              </a:r>
              <a:r>
                <a:rPr lang="en-US" altLang="zh-CN" sz="5400" b="1" dirty="0"/>
                <a:t>P</a:t>
              </a:r>
              <a:r>
                <a:rPr lang="en-US" altLang="zh-CN" sz="5400" b="1" dirty="0" smtClean="0"/>
                <a:t>ossible</a:t>
              </a:r>
              <a:endParaRPr lang="zh-CN" altLang="en-US" sz="5400" b="1" dirty="0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3995090" y="2438400"/>
              <a:ext cx="40970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b="1" dirty="0" smtClean="0"/>
                <a:t>——</a:t>
              </a:r>
              <a:r>
                <a:rPr lang="zh-CN" altLang="en-US" sz="3200" b="1" dirty="0" smtClean="0"/>
                <a:t>与</a:t>
              </a:r>
              <a:r>
                <a:rPr lang="en-US" altLang="zh-CN" sz="3200" b="1" dirty="0" smtClean="0"/>
                <a:t>take</a:t>
              </a:r>
              <a:r>
                <a:rPr lang="zh-CN" altLang="en-US" sz="3200" b="1" dirty="0" smtClean="0"/>
                <a:t>有关的短语</a:t>
              </a:r>
              <a:endParaRPr lang="zh-CN" altLang="en-US" sz="3200" b="1" dirty="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416644" y="3471445"/>
              <a:ext cx="725390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dirty="0" smtClean="0"/>
                <a:t>华南师范大学外国语言文化学院 陈珺怡</a:t>
              </a:r>
              <a:endParaRPr lang="en-US" altLang="zh-CN" sz="3200" dirty="0" smtClean="0"/>
            </a:p>
            <a:p>
              <a:r>
                <a:rPr lang="zh-CN" altLang="en-US" sz="3200" dirty="0" smtClean="0"/>
                <a:t>广东省河源市第二中学 朱丽娟</a:t>
              </a:r>
              <a:endParaRPr lang="zh-CN" altLang="en-US" sz="3200" dirty="0"/>
            </a:p>
          </p:txBody>
        </p:sp>
      </p:grpSp>
      <p:pic>
        <p:nvPicPr>
          <p:cNvPr id="8" name="Delacey - Dream It Possi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5850" y="438150"/>
            <a:ext cx="609600" cy="609600"/>
          </a:xfrm>
          <a:prstGeom prst="rect">
            <a:avLst/>
          </a:prstGeom>
        </p:spPr>
      </p:pic>
      <p:pic>
        <p:nvPicPr>
          <p:cNvPr id="9" name="图片 8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304800"/>
            <a:ext cx="7952475" cy="51054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652404" y="5299874"/>
            <a:ext cx="732444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>
                <a:latin typeface="Calibri" panose="020F0502020204030204" pitchFamily="34" charset="0"/>
              </a:rPr>
              <a:t>I will </a:t>
            </a:r>
            <a:r>
              <a:rPr lang="en-US" altLang="zh-CN" sz="4400" dirty="0" smtClean="0">
                <a:latin typeface="Calibri" panose="020F0502020204030204" pitchFamily="34" charset="0"/>
              </a:rPr>
              <a:t>run, </a:t>
            </a:r>
            <a:r>
              <a:rPr lang="en-US" altLang="zh-CN" sz="4400" dirty="0">
                <a:latin typeface="Calibri" panose="020F0502020204030204" pitchFamily="34" charset="0"/>
              </a:rPr>
              <a:t>I will </a:t>
            </a:r>
            <a:r>
              <a:rPr lang="en-US" altLang="zh-CN" sz="4400" dirty="0" smtClean="0">
                <a:latin typeface="Calibri" panose="020F0502020204030204" pitchFamily="34" charset="0"/>
              </a:rPr>
              <a:t>climb, </a:t>
            </a:r>
            <a:r>
              <a:rPr lang="en-US" altLang="zh-CN" sz="4400" dirty="0">
                <a:latin typeface="Calibri" panose="020F0502020204030204" pitchFamily="34" charset="0"/>
              </a:rPr>
              <a:t>I will </a:t>
            </a:r>
            <a:r>
              <a:rPr lang="en-US" altLang="zh-CN" sz="4400" dirty="0" smtClean="0">
                <a:latin typeface="Calibri" panose="020F0502020204030204" pitchFamily="34" charset="0"/>
              </a:rPr>
              <a:t>soar</a:t>
            </a:r>
          </a:p>
          <a:p>
            <a:pPr algn="ctr"/>
            <a:r>
              <a:rPr lang="en-US" altLang="zh-CN" sz="4400" dirty="0"/>
              <a:t>I'm undefeated</a:t>
            </a:r>
            <a:endParaRPr lang="zh-CN" altLang="en-US" sz="4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31996"/>
      </p:ext>
    </p:extLst>
  </p:cSld>
  <p:clrMapOvr>
    <a:masterClrMapping/>
  </p:clrMapOvr>
  <p:transition spd="slow" advClick="0" advTm="16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961" y="171744"/>
            <a:ext cx="7379369" cy="486151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957469" y="5209718"/>
            <a:ext cx="845635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I will </a:t>
            </a:r>
            <a:r>
              <a:rPr lang="en-US" altLang="zh-CN" sz="4400" dirty="0" smtClean="0"/>
              <a:t>chase, </a:t>
            </a:r>
            <a:r>
              <a:rPr lang="en-US" altLang="zh-CN" sz="4400" dirty="0"/>
              <a:t>I will </a:t>
            </a:r>
            <a:r>
              <a:rPr lang="en-US" altLang="zh-CN" sz="4400" dirty="0" smtClean="0"/>
              <a:t>reach, </a:t>
            </a:r>
            <a:r>
              <a:rPr lang="en-US" altLang="zh-CN" sz="4400" dirty="0"/>
              <a:t>I will </a:t>
            </a:r>
            <a:r>
              <a:rPr lang="en-US" altLang="zh-CN" sz="4400" dirty="0" smtClean="0"/>
              <a:t>fly</a:t>
            </a:r>
          </a:p>
          <a:p>
            <a:r>
              <a:rPr lang="en-US" altLang="zh-CN" sz="4400" dirty="0"/>
              <a:t>u</a:t>
            </a:r>
            <a:r>
              <a:rPr lang="en-US" altLang="zh-CN" sz="4400" dirty="0" smtClean="0"/>
              <a:t>ntil </a:t>
            </a:r>
            <a:r>
              <a:rPr lang="en-US" altLang="zh-CN" sz="4400" dirty="0"/>
              <a:t>I'm </a:t>
            </a:r>
            <a:r>
              <a:rPr lang="en-US" altLang="zh-CN" sz="4400" dirty="0" smtClean="0"/>
              <a:t>breaking, </a:t>
            </a:r>
            <a:r>
              <a:rPr lang="en-US" altLang="zh-CN" sz="4400" dirty="0"/>
              <a:t>until I'm breaking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77558"/>
      </p:ext>
    </p:extLst>
  </p:cSld>
  <p:clrMapOvr>
    <a:masterClrMapping/>
  </p:clrMapOvr>
  <p:transition spd="slow" advClick="0" advTm="7000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568" y="433171"/>
            <a:ext cx="7940252" cy="503718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746190" y="5759150"/>
            <a:ext cx="8737008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Out of my cage like a bird in the night</a:t>
            </a:r>
            <a:br>
              <a:rPr lang="en-US" altLang="zh-CN" sz="4400" dirty="0"/>
            </a:b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113185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37" y="260683"/>
            <a:ext cx="8181474" cy="474445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257748" y="5208800"/>
            <a:ext cx="958025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I know I'm </a:t>
            </a:r>
            <a:r>
              <a:rPr lang="en-US" altLang="zh-CN" sz="4400" dirty="0" smtClean="0"/>
              <a:t>changing, </a:t>
            </a:r>
            <a:r>
              <a:rPr lang="en-US" altLang="zh-CN" sz="4400" dirty="0"/>
              <a:t>I know I'm </a:t>
            </a:r>
            <a:r>
              <a:rPr lang="en-US" altLang="zh-CN" sz="4400" dirty="0" smtClean="0"/>
              <a:t>changing</a:t>
            </a:r>
          </a:p>
          <a:p>
            <a:pPr algn="ctr"/>
            <a:r>
              <a:rPr lang="en-US" altLang="zh-CN" sz="4400" dirty="0"/>
              <a:t>i</a:t>
            </a:r>
            <a:r>
              <a:rPr lang="en-US" altLang="zh-CN" sz="4400" dirty="0" smtClean="0"/>
              <a:t>n </a:t>
            </a:r>
            <a:r>
              <a:rPr lang="en-US" altLang="zh-CN" sz="4400" dirty="0"/>
              <a:t>into something big better than before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36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9000">
        <p14:ripple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7" y="336884"/>
            <a:ext cx="7780422" cy="462012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170304" y="5149516"/>
            <a:ext cx="9883475" cy="15388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000" dirty="0"/>
              <a:t>And if it </a:t>
            </a:r>
            <a:r>
              <a:rPr lang="en-US" altLang="zh-CN" sz="5400" u="sng" dirty="0" smtClean="0">
                <a:solidFill>
                  <a:srgbClr val="FF0000"/>
                </a:solidFill>
              </a:rPr>
              <a:t>takes, </a:t>
            </a:r>
            <a:r>
              <a:rPr lang="en-US" altLang="zh-CN" sz="5400" u="sng" dirty="0">
                <a:solidFill>
                  <a:srgbClr val="FF0000"/>
                </a:solidFill>
              </a:rPr>
              <a:t>takes a thousand </a:t>
            </a:r>
            <a:r>
              <a:rPr lang="en-US" altLang="zh-CN" sz="5400" u="sng" dirty="0" smtClean="0">
                <a:solidFill>
                  <a:srgbClr val="FF0000"/>
                </a:solidFill>
              </a:rPr>
              <a:t>lives</a:t>
            </a:r>
          </a:p>
          <a:p>
            <a:pPr algn="ctr"/>
            <a:r>
              <a:rPr lang="en-US" altLang="zh-CN" sz="4000" dirty="0"/>
              <a:t>t</a:t>
            </a:r>
            <a:r>
              <a:rPr lang="en-US" altLang="zh-CN" sz="4000" dirty="0" smtClean="0"/>
              <a:t>hen </a:t>
            </a:r>
            <a:r>
              <a:rPr lang="en-US" altLang="zh-CN" sz="4000" dirty="0"/>
              <a:t>It's worth fighting for</a:t>
            </a:r>
            <a:endParaRPr lang="en-US" altLang="zh-CN" sz="40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8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switch dir="r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576" y="385011"/>
            <a:ext cx="7972927" cy="498909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47157" y="5678904"/>
            <a:ext cx="73297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Its not until you fall that you fly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473815"/>
      </p:ext>
    </p:extLst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34" y="433137"/>
            <a:ext cx="7700211" cy="48768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68348" y="5411450"/>
            <a:ext cx="7287381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When your dreams come </a:t>
            </a:r>
            <a:r>
              <a:rPr lang="en-US" altLang="zh-CN" sz="4400" dirty="0" smtClean="0"/>
              <a:t>alive</a:t>
            </a:r>
          </a:p>
          <a:p>
            <a:pPr algn="ctr"/>
            <a:r>
              <a:rPr lang="en-US" altLang="zh-CN" sz="4400" dirty="0" smtClean="0"/>
              <a:t> </a:t>
            </a:r>
            <a:r>
              <a:rPr lang="en-US" altLang="zh-CN" sz="4400" dirty="0"/>
              <a:t>you're </a:t>
            </a:r>
            <a:r>
              <a:rPr lang="en-US" altLang="zh-CN" sz="4400" dirty="0" smtClean="0"/>
              <a:t>unstoppable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514076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32" y="352926"/>
            <a:ext cx="7908757" cy="495701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47535" y="5470357"/>
            <a:ext cx="10952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u="sng" dirty="0">
                <a:solidFill>
                  <a:srgbClr val="FF0000"/>
                </a:solidFill>
              </a:rPr>
              <a:t>Take a </a:t>
            </a:r>
            <a:r>
              <a:rPr lang="en-US" altLang="zh-CN" sz="5400" u="sng" dirty="0" smtClean="0">
                <a:solidFill>
                  <a:srgbClr val="FF0000"/>
                </a:solidFill>
              </a:rPr>
              <a:t>shot</a:t>
            </a:r>
            <a:r>
              <a:rPr lang="en-US" altLang="zh-CN" sz="4000" dirty="0" smtClean="0"/>
              <a:t>, </a:t>
            </a:r>
            <a:r>
              <a:rPr lang="en-US" altLang="zh-CN" sz="4400" dirty="0" smtClean="0"/>
              <a:t>chase </a:t>
            </a:r>
            <a:r>
              <a:rPr lang="en-US" altLang="zh-CN" sz="4400" dirty="0"/>
              <a:t>the </a:t>
            </a:r>
            <a:r>
              <a:rPr lang="en-US" altLang="zh-CN" sz="4400" dirty="0" smtClean="0"/>
              <a:t>sun, </a:t>
            </a:r>
            <a:r>
              <a:rPr lang="en-US" altLang="zh-CN" sz="4400" dirty="0"/>
              <a:t>find the beautiful</a:t>
            </a:r>
            <a:endParaRPr lang="en-US" altLang="zh-CN" sz="40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85274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09" y="481263"/>
            <a:ext cx="8101262" cy="490888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41425" y="5582652"/>
            <a:ext cx="103412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We will glow in the dark turning dust to gold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786671"/>
      </p:ext>
    </p:extLst>
  </p:cSld>
  <p:clrMapOvr>
    <a:masterClrMapping/>
  </p:clrMapOvr>
  <p:transition spd="slow" advClick="0" advTm="3000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68" y="481263"/>
            <a:ext cx="7860632" cy="476450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30496" y="5598694"/>
            <a:ext cx="63630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And we'll dream it possible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50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10000">
        <p14:prism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11" y="368968"/>
            <a:ext cx="7908757" cy="498909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4876801" y="5598694"/>
            <a:ext cx="24704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 smtClean="0"/>
              <a:t>Possible…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958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 advTm="7000">
        <p14:doors dir="vert"/>
      </p:transition>
    </mc:Choice>
    <mc:Fallback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21684"/>
            <a:ext cx="7603958" cy="47181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70510" y="5132289"/>
            <a:ext cx="893013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Jumping out of my </a:t>
            </a:r>
            <a:r>
              <a:rPr lang="en-US" altLang="zh-CN" sz="4400" dirty="0" smtClean="0"/>
              <a:t>skin, </a:t>
            </a:r>
            <a:r>
              <a:rPr lang="en-US" altLang="zh-CN" sz="4400" dirty="0"/>
              <a:t>pull the </a:t>
            </a:r>
            <a:r>
              <a:rPr lang="en-US" altLang="zh-CN" sz="4400" dirty="0" smtClean="0"/>
              <a:t>chord</a:t>
            </a:r>
          </a:p>
          <a:p>
            <a:pPr algn="ctr"/>
            <a:r>
              <a:rPr lang="en-US" altLang="zh-CN" sz="4400" dirty="0"/>
              <a:t>Yeah I believe it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70016"/>
      </p:ext>
    </p:extLst>
  </p:cSld>
  <p:clrMapOvr>
    <a:masterClrMapping/>
  </p:clrMapOvr>
  <p:transition spd="slow" advClick="0" advTm="6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481263"/>
            <a:ext cx="8101262" cy="474846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922762" y="5357956"/>
            <a:ext cx="652294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From the bottom to the </a:t>
            </a:r>
            <a:r>
              <a:rPr lang="en-US" altLang="zh-CN" sz="4400" dirty="0" smtClean="0"/>
              <a:t>top</a:t>
            </a:r>
          </a:p>
          <a:p>
            <a:pPr algn="ctr"/>
            <a:r>
              <a:rPr lang="en-US" altLang="zh-CN" sz="4400" dirty="0"/>
              <a:t>w</a:t>
            </a:r>
            <a:r>
              <a:rPr lang="en-US" altLang="zh-CN" sz="4400" dirty="0" smtClean="0"/>
              <a:t>e're </a:t>
            </a:r>
            <a:r>
              <a:rPr lang="en-US" altLang="zh-CN" sz="4400" dirty="0"/>
              <a:t>sparking wild fire's</a:t>
            </a:r>
            <a:endParaRPr lang="en-US" altLang="zh-CN" sz="4400" dirty="0">
              <a:latin typeface="Calibri" panose="020F0502020204030204" pitchFamily="34" charset="0"/>
            </a:endParaRPr>
          </a:p>
          <a:p>
            <a:pPr algn="ctr"/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141315"/>
      </p:ext>
    </p:extLst>
  </p:cSld>
  <p:clrMapOvr>
    <a:masterClrMapping/>
  </p:clrMapOvr>
  <p:transition spd="slow" advClick="0" advTm="4000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221" y="304800"/>
            <a:ext cx="8277726" cy="497305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059551" y="5411450"/>
            <a:ext cx="613706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Never quit and never </a:t>
            </a:r>
            <a:r>
              <a:rPr lang="en-US" altLang="zh-CN" sz="4400" dirty="0" smtClean="0"/>
              <a:t>stop</a:t>
            </a:r>
          </a:p>
          <a:p>
            <a:pPr algn="ctr"/>
            <a:r>
              <a:rPr lang="en-US" altLang="zh-CN" sz="4400" dirty="0"/>
              <a:t>t</a:t>
            </a:r>
            <a:r>
              <a:rPr lang="en-US" altLang="zh-CN" sz="4400" dirty="0" smtClean="0"/>
              <a:t>he </a:t>
            </a:r>
            <a:r>
              <a:rPr lang="en-US" altLang="zh-CN" sz="4400" dirty="0"/>
              <a:t>rest of our lives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94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3000">
        <p14:warp dir="in"/>
      </p:transition>
    </mc:Choice>
    <mc:Fallback xmlns="">
      <p:transition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90" y="304800"/>
            <a:ext cx="7755187" cy="489284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866613" y="5341914"/>
            <a:ext cx="6522940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From the bottom to the </a:t>
            </a:r>
            <a:r>
              <a:rPr lang="en-US" altLang="zh-CN" sz="4400" dirty="0" smtClean="0"/>
              <a:t>top</a:t>
            </a:r>
          </a:p>
          <a:p>
            <a:pPr algn="ctr"/>
            <a:r>
              <a:rPr lang="en-US" altLang="zh-CN" sz="4400" dirty="0"/>
              <a:t>w</a:t>
            </a:r>
            <a:r>
              <a:rPr lang="en-US" altLang="zh-CN" sz="4400" dirty="0" smtClean="0"/>
              <a:t>e're </a:t>
            </a:r>
            <a:r>
              <a:rPr lang="en-US" altLang="zh-CN" sz="4400" dirty="0"/>
              <a:t>sparking wild fire's</a:t>
            </a:r>
            <a:endParaRPr lang="en-US" altLang="zh-CN" sz="4400" dirty="0">
              <a:latin typeface="Calibri" panose="020F0502020204030204" pitchFamily="34" charset="0"/>
            </a:endParaRPr>
          </a:p>
          <a:p>
            <a:pPr algn="ctr"/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9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3000">
        <p14:pan dir="u"/>
      </p:transition>
    </mc:Choice>
    <mc:Fallback>
      <p:transition spd="med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357" y="272716"/>
            <a:ext cx="7639748" cy="50691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59550" y="5566503"/>
            <a:ext cx="61370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/>
              <a:t>Never quit and never stop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147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0" advTm="2000">
        <p14:pan dir="u"/>
      </p:transition>
    </mc:Choice>
    <mc:Fallback>
      <p:transition spd="med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585" y="291766"/>
            <a:ext cx="7978995" cy="5069198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63202" y="5566503"/>
            <a:ext cx="73297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/>
              <a:t>Its not until you fall that you fly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6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6000">
        <p14:window dir="vert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726" y="666750"/>
            <a:ext cx="8005011" cy="447675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90804" y="5318853"/>
            <a:ext cx="72745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When your dreams come alive </a:t>
            </a:r>
            <a:endParaRPr lang="en-US" altLang="zh-CN" sz="4400" dirty="0" smtClean="0"/>
          </a:p>
          <a:p>
            <a:pPr algn="ctr"/>
            <a:r>
              <a:rPr lang="en-US" altLang="zh-CN" sz="4400" dirty="0" smtClean="0"/>
              <a:t>you're </a:t>
            </a:r>
            <a:r>
              <a:rPr lang="en-US" altLang="zh-CN" sz="4400" dirty="0"/>
              <a:t>unstoppable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24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407" y="419100"/>
            <a:ext cx="7753350" cy="46101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608527" y="5318853"/>
            <a:ext cx="110391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5400" u="sng" dirty="0">
                <a:solidFill>
                  <a:srgbClr val="FF0000"/>
                </a:solidFill>
              </a:rPr>
              <a:t>Take a </a:t>
            </a:r>
            <a:r>
              <a:rPr lang="en-US" altLang="zh-CN" sz="5400" u="sng" dirty="0" smtClean="0">
                <a:solidFill>
                  <a:srgbClr val="FF0000"/>
                </a:solidFill>
              </a:rPr>
              <a:t>shot</a:t>
            </a:r>
            <a:r>
              <a:rPr lang="en-US" altLang="zh-CN" sz="5400" dirty="0" smtClean="0">
                <a:solidFill>
                  <a:srgbClr val="FF0000"/>
                </a:solidFill>
              </a:rPr>
              <a:t>, </a:t>
            </a:r>
            <a:r>
              <a:rPr lang="en-US" altLang="zh-CN" sz="4400" dirty="0"/>
              <a:t>chase the </a:t>
            </a:r>
            <a:r>
              <a:rPr lang="en-US" altLang="zh-CN" sz="4400" dirty="0" smtClean="0"/>
              <a:t>sun, </a:t>
            </a:r>
            <a:r>
              <a:rPr lang="en-US" altLang="zh-CN" sz="4400" dirty="0"/>
              <a:t>find the beautiful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12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prism isContent="1" isInverted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033" y="476249"/>
            <a:ext cx="7658100" cy="489975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57469" y="5661753"/>
            <a:ext cx="103412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/>
              <a:t>We will glow in the dark turning dust to gold</a:t>
            </a:r>
            <a:endParaRPr lang="en-US" altLang="zh-CN" sz="36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3000">
        <p14:flythrough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781" y="400050"/>
            <a:ext cx="7848600" cy="489975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46537" y="5582900"/>
            <a:ext cx="63630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/>
              <a:t>And we'll dream it </a:t>
            </a:r>
            <a:r>
              <a:rPr lang="en-US" altLang="zh-CN" sz="4400" dirty="0" smtClean="0"/>
              <a:t>possible</a:t>
            </a:r>
          </a:p>
        </p:txBody>
      </p:sp>
    </p:spTree>
    <p:extLst>
      <p:ext uri="{BB962C8B-B14F-4D97-AF65-F5344CB8AC3E}">
        <p14:creationId xmlns:p14="http://schemas.microsoft.com/office/powerpoint/2010/main" val="96803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7000">
        <p14:ferris dir="l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541" y="876300"/>
            <a:ext cx="8033082" cy="405007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892839" y="5468600"/>
            <a:ext cx="24704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 smtClean="0"/>
              <a:t>Possible…</a:t>
            </a:r>
          </a:p>
        </p:txBody>
      </p:sp>
    </p:spTree>
    <p:extLst>
      <p:ext uri="{BB962C8B-B14F-4D97-AF65-F5344CB8AC3E}">
        <p14:creationId xmlns:p14="http://schemas.microsoft.com/office/powerpoint/2010/main" val="125450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6000">
        <p14:prism isContent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075" y="288758"/>
            <a:ext cx="7501946" cy="472162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719415" y="5202887"/>
            <a:ext cx="740221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The past is everything we were </a:t>
            </a:r>
            <a:endParaRPr lang="en-US" altLang="zh-CN" sz="4400" dirty="0" smtClean="0"/>
          </a:p>
          <a:p>
            <a:pPr algn="ctr"/>
            <a:r>
              <a:rPr lang="en-US" altLang="zh-CN" sz="4400" dirty="0" smtClean="0"/>
              <a:t>D</a:t>
            </a:r>
            <a:r>
              <a:rPr lang="en-US" altLang="zh-CN" sz="4400" dirty="0" smtClean="0"/>
              <a:t>on't </a:t>
            </a:r>
            <a:r>
              <a:rPr lang="en-US" altLang="zh-CN" sz="4400" dirty="0"/>
              <a:t>make us who we are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09913"/>
      </p:ext>
    </p:extLst>
  </p:cSld>
  <p:clrMapOvr>
    <a:masterClrMapping/>
  </p:clrMapOvr>
  <p:transition spd="slow" advClick="0" advTm="5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757" y="609600"/>
            <a:ext cx="7486649" cy="4450126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46538" y="5468600"/>
            <a:ext cx="636308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 smtClean="0"/>
              <a:t>And we'll </a:t>
            </a:r>
            <a:r>
              <a:rPr lang="en-US" altLang="zh-CN" sz="4400" dirty="0"/>
              <a:t>dream it possible</a:t>
            </a:r>
            <a:endParaRPr lang="en-US" altLang="zh-CN" sz="4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4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8000">
        <p14:window dir="vert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146" y="401053"/>
            <a:ext cx="7542727" cy="4555958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491375" y="5170389"/>
            <a:ext cx="739349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So I'll dream until I make it real </a:t>
            </a:r>
            <a:endParaRPr lang="en-US" altLang="zh-CN" sz="4400" dirty="0" smtClean="0"/>
          </a:p>
          <a:p>
            <a:pPr algn="ctr"/>
            <a:r>
              <a:rPr lang="en-US" altLang="zh-CN" sz="4400" dirty="0" smtClean="0"/>
              <a:t>and </a:t>
            </a:r>
            <a:r>
              <a:rPr lang="en-US" altLang="zh-CN" sz="4400" dirty="0"/>
              <a:t>all I see is stars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989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6000">
        <p15:prstTrans prst="drap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274" y="308833"/>
            <a:ext cx="7462730" cy="4985062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23241" y="5636613"/>
            <a:ext cx="73297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Its not until you fall that you fly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504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 advClick="0" advTm="4000">
        <p15:prstTrans prst="prestig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123" y="443753"/>
            <a:ext cx="7560000" cy="4477871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50845" y="5115716"/>
            <a:ext cx="727455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When your dreams come alive </a:t>
            </a:r>
            <a:endParaRPr lang="en-US" altLang="zh-CN" sz="4400" dirty="0" smtClean="0"/>
          </a:p>
          <a:p>
            <a:pPr algn="ctr"/>
            <a:r>
              <a:rPr lang="en-US" altLang="zh-CN" sz="4400" dirty="0" smtClean="0"/>
              <a:t>you're </a:t>
            </a:r>
            <a:r>
              <a:rPr lang="en-US" altLang="zh-CN" sz="4400" dirty="0"/>
              <a:t>unstoppable</a:t>
            </a:r>
            <a:endParaRPr lang="en-US" altLang="zh-CN" sz="44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111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67" y="322729"/>
            <a:ext cx="7972927" cy="497116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18473" y="5503194"/>
            <a:ext cx="109881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5400" b="1" u="sng" dirty="0">
                <a:solidFill>
                  <a:srgbClr val="FF0000"/>
                </a:solidFill>
              </a:rPr>
              <a:t>Take</a:t>
            </a:r>
            <a:r>
              <a:rPr lang="en-US" altLang="zh-CN" sz="4000" b="1" u="sng" dirty="0">
                <a:solidFill>
                  <a:srgbClr val="FF0000"/>
                </a:solidFill>
              </a:rPr>
              <a:t> </a:t>
            </a:r>
            <a:r>
              <a:rPr lang="en-US" altLang="zh-CN" sz="5400" b="1" u="sng" dirty="0">
                <a:solidFill>
                  <a:srgbClr val="FF0000"/>
                </a:solidFill>
              </a:rPr>
              <a:t>a </a:t>
            </a:r>
            <a:r>
              <a:rPr lang="en-US" altLang="zh-CN" sz="5400" b="1" u="sng" dirty="0" smtClean="0">
                <a:solidFill>
                  <a:srgbClr val="FF0000"/>
                </a:solidFill>
              </a:rPr>
              <a:t>shot</a:t>
            </a:r>
            <a:r>
              <a:rPr lang="en-US" altLang="zh-CN" sz="4000" dirty="0" smtClean="0"/>
              <a:t>, </a:t>
            </a:r>
            <a:r>
              <a:rPr lang="en-US" altLang="zh-CN" sz="4400" dirty="0"/>
              <a:t>chase the </a:t>
            </a:r>
            <a:r>
              <a:rPr lang="en-US" altLang="zh-CN" sz="4400" dirty="0" smtClean="0"/>
              <a:t>sun, </a:t>
            </a:r>
            <a:r>
              <a:rPr lang="en-US" altLang="zh-CN" sz="4400" dirty="0"/>
              <a:t>find the beautiful</a:t>
            </a:r>
            <a:endParaRPr lang="en-US" altLang="zh-CN" sz="4000" dirty="0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84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516" y="376518"/>
            <a:ext cx="7940842" cy="491737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901322" y="5599446"/>
            <a:ext cx="103412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We will glow in the dark turning dust to </a:t>
            </a:r>
            <a:r>
              <a:rPr lang="en-US" altLang="zh-CN" sz="4400" dirty="0" smtClean="0"/>
              <a:t>gold</a:t>
            </a:r>
          </a:p>
        </p:txBody>
      </p:sp>
    </p:spTree>
    <p:extLst>
      <p:ext uri="{BB962C8B-B14F-4D97-AF65-F5344CB8AC3E}">
        <p14:creationId xmlns:p14="http://schemas.microsoft.com/office/powerpoint/2010/main" val="1991111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50" y="363577"/>
            <a:ext cx="7753771" cy="475460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833526" y="5246520"/>
            <a:ext cx="85623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4400" dirty="0" smtClean="0"/>
              <a:t>And </a:t>
            </a:r>
            <a:r>
              <a:rPr lang="en-US" altLang="zh-CN" sz="4400" dirty="0"/>
              <a:t>we'll dream it </a:t>
            </a:r>
            <a:r>
              <a:rPr lang="en-US" altLang="zh-CN" sz="4400" dirty="0" smtClean="0"/>
              <a:t>possible</a:t>
            </a:r>
          </a:p>
          <a:p>
            <a:pPr algn="ctr"/>
            <a:r>
              <a:rPr lang="en-US" altLang="zh-CN" sz="4400" dirty="0"/>
              <a:t>p</a:t>
            </a:r>
            <a:r>
              <a:rPr lang="en-US" altLang="zh-CN" sz="4400" dirty="0" smtClean="0"/>
              <a:t>ossible</a:t>
            </a:r>
            <a:r>
              <a:rPr lang="en-US" altLang="zh-CN" sz="4400" dirty="0" smtClean="0"/>
              <a:t>, and we</a:t>
            </a:r>
            <a:r>
              <a:rPr lang="en-US" altLang="zh-CN" sz="4400" dirty="0">
                <a:solidFill>
                  <a:prstClr val="black"/>
                </a:solidFill>
              </a:rPr>
              <a:t>'</a:t>
            </a:r>
            <a:r>
              <a:rPr lang="en-US" altLang="zh-CN" sz="4400" dirty="0" smtClean="0"/>
              <a:t>ll dream it possible </a:t>
            </a:r>
          </a:p>
        </p:txBody>
      </p:sp>
    </p:spTree>
    <p:extLst>
      <p:ext uri="{BB962C8B-B14F-4D97-AF65-F5344CB8AC3E}">
        <p14:creationId xmlns:p14="http://schemas.microsoft.com/office/powerpoint/2010/main" val="295662713"/>
      </p:ext>
    </p:extLst>
  </p:cSld>
  <p:clrMapOvr>
    <a:masterClrMapping/>
  </p:clrMapOvr>
  <p:transition spd="slow" advClick="0" advTm="20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</TotalTime>
  <Words>309</Words>
  <Application>Microsoft Office PowerPoint</Application>
  <PresentationFormat>宽屏</PresentationFormat>
  <Paragraphs>48</Paragraphs>
  <Slides>30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35" baseType="lpstr">
      <vt:lpstr>宋体</vt:lpstr>
      <vt:lpstr>Arial</vt:lpstr>
      <vt:lpstr>Calibri</vt:lpstr>
      <vt:lpstr>Calibri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微软用户</dc:creator>
  <cp:lastModifiedBy>微软用户</cp:lastModifiedBy>
  <cp:revision>59</cp:revision>
  <dcterms:created xsi:type="dcterms:W3CDTF">2019-06-12T12:55:12Z</dcterms:created>
  <dcterms:modified xsi:type="dcterms:W3CDTF">2019-06-14T13:23:03Z</dcterms:modified>
</cp:coreProperties>
</file>