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0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71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91" r:id="rId20"/>
    <p:sldId id="292" r:id="rId21"/>
    <p:sldId id="293" r:id="rId22"/>
    <p:sldId id="294" r:id="rId2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4" autoAdjust="0"/>
    <p:restoredTop sz="94660"/>
  </p:normalViewPr>
  <p:slideViewPr>
    <p:cSldViewPr>
      <p:cViewPr varScale="1">
        <p:scale>
          <a:sx n="88" d="100"/>
          <a:sy n="88" d="100"/>
        </p:scale>
        <p:origin x="-82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DC62E-5704-4FA9-97AA-26A5E992005D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617A8-42DD-43C4-BB0D-81029F29701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0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617A8-42DD-43C4-BB0D-81029F29701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978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617A8-42DD-43C4-BB0D-81029F29701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86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617A8-42DD-43C4-BB0D-81029F29701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8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617A8-42DD-43C4-BB0D-81029F29701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86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0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86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04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96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12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79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34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32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86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205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DD575-BC36-4F58-B4C1-8CD6D0DDCC0B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42BF3-FAD0-4525-80AA-B85298D18E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>
              <a:lumMod val="60000"/>
              <a:lumOff val="4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28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83768" y="0"/>
            <a:ext cx="6660232" cy="51435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898676" y="483518"/>
            <a:ext cx="5974432" cy="1102519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ea typeface="Arial Unicode MS" pitchFamily="34" charset="-122"/>
                <a:cs typeface="Arial Unicode MS" pitchFamily="34" charset="-122"/>
              </a:rPr>
              <a:t>A </a:t>
            </a:r>
            <a:r>
              <a:rPr lang="en-US" altLang="zh-CN" sz="4800" dirty="0" smtClean="0">
                <a:solidFill>
                  <a:schemeClr val="bg1"/>
                </a:solidFill>
                <a:ea typeface="Arial Unicode MS" pitchFamily="34" charset="-122"/>
                <a:cs typeface="Arial Unicode MS" pitchFamily="34" charset="-122"/>
              </a:rPr>
              <a:t> LITTLE </a:t>
            </a:r>
            <a:r>
              <a:rPr lang="zh-CN" altLang="en-US" sz="4800" dirty="0" smtClean="0">
                <a:solidFill>
                  <a:schemeClr val="bg1"/>
                </a:solidFill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4800" dirty="0" smtClean="0">
                <a:solidFill>
                  <a:schemeClr val="bg1"/>
                </a:solidFill>
                <a:ea typeface="Arial Unicode MS" pitchFamily="34" charset="-122"/>
                <a:cs typeface="Arial Unicode MS" pitchFamily="34" charset="-122"/>
              </a:rPr>
              <a:t>LOVE</a:t>
            </a:r>
            <a:endParaRPr lang="zh-CN" altLang="en-US" sz="4800" dirty="0">
              <a:solidFill>
                <a:schemeClr val="bg1"/>
              </a:solidFill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563888" y="1995686"/>
            <a:ext cx="4928592" cy="864096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ea typeface="华文仿宋" pitchFamily="2" charset="-122"/>
              </a:rPr>
              <a:t>与</a:t>
            </a:r>
            <a:r>
              <a:rPr lang="en-US" altLang="zh-CN" sz="4000" b="1" dirty="0">
                <a:solidFill>
                  <a:schemeClr val="bg1"/>
                </a:solidFill>
                <a:ea typeface="华文仿宋" pitchFamily="2" charset="-122"/>
                <a:cs typeface="MV Boli" pitchFamily="2" charset="0"/>
              </a:rPr>
              <a:t>make</a:t>
            </a:r>
            <a:r>
              <a:rPr lang="zh-CN" altLang="en-US" sz="4000" b="1" dirty="0">
                <a:solidFill>
                  <a:schemeClr val="bg1"/>
                </a:solidFill>
                <a:ea typeface="华文仿宋" pitchFamily="2" charset="-122"/>
              </a:rPr>
              <a:t>有关</a:t>
            </a:r>
            <a:r>
              <a:rPr lang="zh-CN" altLang="en-US" sz="4000" b="1" dirty="0" smtClean="0">
                <a:solidFill>
                  <a:schemeClr val="bg1"/>
                </a:solidFill>
                <a:ea typeface="华文仿宋" pitchFamily="2" charset="-122"/>
              </a:rPr>
              <a:t>的</a:t>
            </a:r>
            <a:r>
              <a:rPr lang="zh-CN" altLang="en-US" sz="4000" b="1" dirty="0">
                <a:solidFill>
                  <a:schemeClr val="bg1"/>
                </a:solidFill>
                <a:ea typeface="华文仿宋" pitchFamily="2" charset="-122"/>
              </a:rPr>
              <a:t>短语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4071" y="332608"/>
            <a:ext cx="2507839" cy="447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83968" y="3944787"/>
            <a:ext cx="4927708" cy="73866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100" b="1" dirty="0" smtClean="0">
                <a:solidFill>
                  <a:schemeClr val="bg1"/>
                </a:solidFill>
              </a:rPr>
              <a:t>华南</a:t>
            </a:r>
            <a:r>
              <a:rPr lang="zh-CN" altLang="en-US" sz="2100" b="1" dirty="0">
                <a:solidFill>
                  <a:schemeClr val="bg1"/>
                </a:solidFill>
              </a:rPr>
              <a:t>师范大学外国语言文化学院</a:t>
            </a:r>
            <a:r>
              <a:rPr lang="en-US" altLang="zh-CN" sz="2100" b="1" dirty="0">
                <a:solidFill>
                  <a:schemeClr val="bg1"/>
                </a:solidFill>
              </a:rPr>
              <a:t>  </a:t>
            </a:r>
            <a:r>
              <a:rPr lang="zh-CN" altLang="en-US" sz="2100" b="1" dirty="0">
                <a:solidFill>
                  <a:schemeClr val="bg1"/>
                </a:solidFill>
              </a:rPr>
              <a:t>李剑</a:t>
            </a:r>
            <a:r>
              <a:rPr lang="zh-CN" altLang="en-US" sz="2100" b="1" dirty="0" smtClean="0">
                <a:solidFill>
                  <a:schemeClr val="bg1"/>
                </a:solidFill>
              </a:rPr>
              <a:t>琴</a:t>
            </a:r>
            <a:endParaRPr lang="en-US" altLang="zh-CN" sz="2100" b="1" dirty="0" smtClean="0">
              <a:solidFill>
                <a:schemeClr val="bg1"/>
              </a:solidFill>
            </a:endParaRPr>
          </a:p>
          <a:p>
            <a:pPr algn="just"/>
            <a:r>
              <a:rPr lang="zh-CN" altLang="en-US" sz="2100" b="1" dirty="0">
                <a:solidFill>
                  <a:schemeClr val="bg1"/>
                </a:solidFill>
              </a:rPr>
              <a:t>广东省河源市第二中学                    </a:t>
            </a:r>
            <a:r>
              <a:rPr lang="zh-CN" altLang="en-US" sz="2100" b="1" dirty="0" smtClean="0">
                <a:solidFill>
                  <a:schemeClr val="bg1"/>
                </a:solidFill>
              </a:rPr>
              <a:t>翟玉凤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  <p:pic>
        <p:nvPicPr>
          <p:cNvPr id="11" name="A little lo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8544" y="123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95536" y="3324655"/>
            <a:ext cx="52576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3400" dirty="0">
                <a:latin typeface="MV Boli" pitchFamily="2" charset="0"/>
                <a:cs typeface="MV Boli" pitchFamily="2" charset="0"/>
              </a:rPr>
              <a:t>show me  </a:t>
            </a:r>
            <a:endParaRPr lang="en-US" altLang="zh-CN" sz="3400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what </a:t>
            </a:r>
            <a:r>
              <a:rPr lang="en-US" altLang="zh-CN" sz="3400" dirty="0">
                <a:latin typeface="MV Boli" pitchFamily="2" charset="0"/>
                <a:cs typeface="MV Boli" pitchFamily="2" charset="0"/>
              </a:rPr>
              <a:t>is deep as </a:t>
            </a:r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sea</a:t>
            </a:r>
            <a:endParaRPr lang="en-US" altLang="zh-CN" sz="34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987574"/>
            <a:ext cx="4675553" cy="2446872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6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9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4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299942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300" dirty="0">
                <a:latin typeface="MV Boli" pitchFamily="2" charset="0"/>
                <a:cs typeface="MV Boli" pitchFamily="2" charset="0"/>
              </a:rPr>
              <a:t>a little love </a:t>
            </a:r>
            <a:r>
              <a:rPr lang="en-US" altLang="zh-CN" sz="3300" dirty="0" smtClean="0">
                <a:latin typeface="MV Boli" pitchFamily="2" charset="0"/>
                <a:cs typeface="MV Boli" pitchFamily="2" charset="0"/>
              </a:rPr>
              <a:t>little </a:t>
            </a:r>
            <a:r>
              <a:rPr lang="en-US" altLang="zh-CN" sz="3300" dirty="0">
                <a:latin typeface="MV Boli" pitchFamily="2" charset="0"/>
                <a:cs typeface="MV Boli" pitchFamily="2" charset="0"/>
              </a:rPr>
              <a:t>kiss </a:t>
            </a:r>
            <a:r>
              <a:rPr lang="en-US" altLang="zh-CN" sz="3300" dirty="0" smtClean="0">
                <a:latin typeface="MV Boli" pitchFamily="2" charset="0"/>
                <a:cs typeface="MV Boli" pitchFamily="2" charset="0"/>
              </a:rPr>
              <a:t>a </a:t>
            </a:r>
            <a:r>
              <a:rPr lang="en-US" altLang="zh-CN" sz="3300" dirty="0">
                <a:latin typeface="MV Boli" pitchFamily="2" charset="0"/>
                <a:cs typeface="MV Boli" pitchFamily="2" charset="0"/>
              </a:rPr>
              <a:t>little hug little gift</a:t>
            </a:r>
          </a:p>
        </p:txBody>
      </p:sp>
      <p:sp>
        <p:nvSpPr>
          <p:cNvPr id="3" name="AutoShape 6" descr="http://waifu2x.udp.jp/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2625" y="426338"/>
            <a:ext cx="5238750" cy="3456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2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9512" y="793616"/>
            <a:ext cx="56886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3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all of little something  </a:t>
            </a:r>
          </a:p>
          <a:p>
            <a:pPr lvl="0"/>
            <a:r>
              <a:rPr lang="en-US" altLang="zh-CN" sz="33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these are our memories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7" y="1469582"/>
            <a:ext cx="4900541" cy="3162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6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4188" y="913334"/>
            <a:ext cx="4590260" cy="2570545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51520" y="2571750"/>
            <a:ext cx="6660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dirty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cry   </a:t>
            </a:r>
            <a:endParaRPr lang="en-US" altLang="zh-CN" sz="3200" dirty="0" smtClean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 smile   </a:t>
            </a:r>
            <a:endParaRPr lang="en-US" altLang="zh-CN" sz="3200" dirty="0" smtClean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 feel </a:t>
            </a:r>
            <a:r>
              <a:rPr lang="en-US" altLang="zh-CN" sz="3200" dirty="0">
                <a:latin typeface="MV Boli" pitchFamily="2" charset="0"/>
                <a:cs typeface="MV Boli" pitchFamily="2" charset="0"/>
              </a:rPr>
              <a:t>that love is true</a:t>
            </a:r>
          </a:p>
        </p:txBody>
      </p:sp>
    </p:spTree>
    <p:extLst>
      <p:ext uri="{BB962C8B-B14F-4D97-AF65-F5344CB8AC3E}">
        <p14:creationId xmlns:p14="http://schemas.microsoft.com/office/powerpoint/2010/main" val="9792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6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204898"/>
            <a:ext cx="6164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MV Boli" pitchFamily="2" charset="0"/>
                <a:ea typeface="幼圆" pitchFamily="49" charset="-122"/>
                <a:cs typeface="MV Boli" pitchFamily="2" charset="0"/>
              </a:rPr>
              <a:t>you </a:t>
            </a:r>
            <a:r>
              <a:rPr lang="en-US" altLang="zh-CN" sz="3200" dirty="0">
                <a:latin typeface="MV Boli" pitchFamily="2" charset="0"/>
                <a:ea typeface="幼圆" pitchFamily="49" charset="-122"/>
                <a:cs typeface="MV Boli" pitchFamily="2" charset="0"/>
              </a:rPr>
              <a:t>always stand by my side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MV Boli" pitchFamily="2" charset="0"/>
                <a:ea typeface="幼圆" pitchFamily="49" charset="-122"/>
                <a:cs typeface="MV Boli" pitchFamily="2" charset="0"/>
              </a:rPr>
              <a:t>i don’t </a:t>
            </a:r>
            <a:r>
              <a:rPr lang="en-US" altLang="zh-CN" sz="3200" dirty="0">
                <a:latin typeface="MV Boli" pitchFamily="2" charset="0"/>
                <a:ea typeface="幼圆" pitchFamily="49" charset="-122"/>
                <a:cs typeface="MV Boli" pitchFamily="2" charset="0"/>
              </a:rPr>
              <a:t>want to say goodbye</a:t>
            </a:r>
            <a:endParaRPr lang="zh-CN" altLang="en-US" sz="3200" dirty="0">
              <a:latin typeface="MV Boli" pitchFamily="2" charset="0"/>
              <a:ea typeface="幼圆" pitchFamily="49" charset="-122"/>
              <a:cs typeface="MV Boli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7845" y="1792706"/>
            <a:ext cx="4972050" cy="3132391"/>
          </a:xfrm>
          <a:prstGeom prst="round2Same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9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75" fill="hold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75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75" fill="hold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77155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cry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smile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feel</a:t>
            </a:r>
          </a:p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the joy of </a:t>
            </a:r>
            <a:r>
              <a:rPr lang="en-US" altLang="zh-CN" sz="3200" dirty="0" smtClean="0">
                <a:latin typeface="MV Boli" pitchFamily="2" charset="0"/>
                <a:cs typeface="MV Boli" pitchFamily="2" charset="0"/>
              </a:rPr>
              <a:t>love</a:t>
            </a:r>
            <a:endParaRPr lang="en-US" altLang="zh-CN" sz="32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0519" y="3219822"/>
            <a:ext cx="2853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oh kissing you</a:t>
            </a:r>
          </a:p>
        </p:txBody>
      </p:sp>
      <p:sp>
        <p:nvSpPr>
          <p:cNvPr id="5" name="AutoShape 4" descr="http://waifu2x.udp.jp/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9"/>
          <a:stretch/>
        </p:blipFill>
        <p:spPr bwMode="auto">
          <a:xfrm>
            <a:off x="4355976" y="1347614"/>
            <a:ext cx="3908380" cy="2549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18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75" fill="hold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75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75" fill="hold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4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2447" y="1639898"/>
            <a:ext cx="4031432" cy="26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34582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thank you for all the love</a:t>
            </a:r>
          </a:p>
          <a:p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always give to me</a:t>
            </a:r>
          </a:p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oh i love you</a:t>
            </a:r>
          </a:p>
        </p:txBody>
      </p:sp>
    </p:spTree>
    <p:extLst>
      <p:ext uri="{BB962C8B-B14F-4D97-AF65-F5344CB8AC3E}">
        <p14:creationId xmlns:p14="http://schemas.microsoft.com/office/powerpoint/2010/main" val="257030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9552" y="98757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y</a:t>
            </a:r>
            <a:r>
              <a:rPr lang="en-US" altLang="zh-CN" sz="3200" dirty="0" smtClean="0">
                <a:latin typeface="MV Boli" pitchFamily="2" charset="0"/>
                <a:cs typeface="MV Boli" pitchFamily="2" charset="0"/>
              </a:rPr>
              <a:t>es i do</a:t>
            </a:r>
            <a:endParaRPr lang="en-US" altLang="zh-CN" sz="32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47614"/>
            <a:ext cx="4311625" cy="279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533939" y="155918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 smtClean="0">
                <a:latin typeface="MV Boli" pitchFamily="2" charset="0"/>
                <a:cs typeface="MV Boli" pitchFamily="2" charset="0"/>
              </a:rPr>
              <a:t>i </a:t>
            </a:r>
            <a:r>
              <a:rPr lang="en-US" altLang="zh-CN" sz="3200" dirty="0">
                <a:latin typeface="MV Boli" pitchFamily="2" charset="0"/>
                <a:cs typeface="MV Boli" pitchFamily="2" charset="0"/>
              </a:rPr>
              <a:t>always do</a:t>
            </a:r>
          </a:p>
        </p:txBody>
      </p:sp>
    </p:spTree>
    <p:extLst>
      <p:ext uri="{BB962C8B-B14F-4D97-AF65-F5344CB8AC3E}">
        <p14:creationId xmlns:p14="http://schemas.microsoft.com/office/powerpoint/2010/main" val="4960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25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632040"/>
            <a:ext cx="4410844" cy="2940563"/>
          </a:xfrm>
          <a:prstGeom prst="snip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82351" y="2787774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 cry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</a:t>
            </a:r>
            <a:r>
              <a:rPr lang="en-US" altLang="zh-CN" sz="32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ake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 smile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 feel </a:t>
            </a:r>
            <a:r>
              <a:rPr lang="en-US" altLang="zh-CN" sz="3200" dirty="0">
                <a:latin typeface="MV Boli" pitchFamily="2" charset="0"/>
                <a:cs typeface="MV Boli" pitchFamily="2" charset="0"/>
              </a:rPr>
              <a:t>that love is true</a:t>
            </a:r>
          </a:p>
        </p:txBody>
      </p:sp>
    </p:spTree>
    <p:extLst>
      <p:ext uri="{BB962C8B-B14F-4D97-AF65-F5344CB8AC3E}">
        <p14:creationId xmlns:p14="http://schemas.microsoft.com/office/powerpoint/2010/main" val="14473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7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204898"/>
            <a:ext cx="6164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MV Boli" pitchFamily="2" charset="0"/>
                <a:ea typeface="幼圆" pitchFamily="49" charset="-122"/>
                <a:cs typeface="MV Boli" pitchFamily="2" charset="0"/>
              </a:rPr>
              <a:t>you </a:t>
            </a:r>
            <a:r>
              <a:rPr lang="en-US" altLang="zh-CN" sz="3200" dirty="0">
                <a:latin typeface="MV Boli" pitchFamily="2" charset="0"/>
                <a:ea typeface="幼圆" pitchFamily="49" charset="-122"/>
                <a:cs typeface="MV Boli" pitchFamily="2" charset="0"/>
              </a:rPr>
              <a:t>always stand by my side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MV Boli" pitchFamily="2" charset="0"/>
                <a:ea typeface="幼圆" pitchFamily="49" charset="-122"/>
                <a:cs typeface="MV Boli" pitchFamily="2" charset="0"/>
              </a:rPr>
              <a:t>i don’t </a:t>
            </a:r>
            <a:r>
              <a:rPr lang="en-US" altLang="zh-CN" sz="3200" dirty="0">
                <a:latin typeface="MV Boli" pitchFamily="2" charset="0"/>
                <a:ea typeface="幼圆" pitchFamily="49" charset="-122"/>
                <a:cs typeface="MV Boli" pitchFamily="2" charset="0"/>
              </a:rPr>
              <a:t>want to say goodbye</a:t>
            </a:r>
            <a:endParaRPr lang="zh-CN" altLang="en-US" sz="3200" dirty="0">
              <a:latin typeface="MV Boli" pitchFamily="2" charset="0"/>
              <a:ea typeface="幼圆" pitchFamily="49" charset="-122"/>
              <a:cs typeface="MV Boli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778" y="1792706"/>
            <a:ext cx="4716184" cy="3132391"/>
          </a:xfrm>
          <a:prstGeom prst="round2Same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63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31590"/>
            <a:ext cx="4896544" cy="3264363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520" y="267494"/>
            <a:ext cx="42484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greatness </a:t>
            </a:r>
            <a:r>
              <a:rPr lang="en-US" altLang="zh-CN" sz="3400" dirty="0">
                <a:latin typeface="MV Boli" pitchFamily="2" charset="0"/>
                <a:cs typeface="MV Boli" pitchFamily="2" charset="0"/>
              </a:rPr>
              <a:t>as </a:t>
            </a:r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you  </a:t>
            </a:r>
          </a:p>
          <a:p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smallest </a:t>
            </a:r>
            <a:r>
              <a:rPr lang="en-US" altLang="zh-CN" sz="3400" dirty="0">
                <a:latin typeface="MV Boli" pitchFamily="2" charset="0"/>
                <a:cs typeface="MV Boli" pitchFamily="2" charset="0"/>
              </a:rPr>
              <a:t>as </a:t>
            </a:r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8483" y="1764530"/>
            <a:ext cx="52576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3400" dirty="0">
                <a:latin typeface="MV Boli" pitchFamily="2" charset="0"/>
                <a:cs typeface="MV Boli" pitchFamily="2" charset="0"/>
              </a:rPr>
              <a:t>show me  </a:t>
            </a:r>
            <a:endParaRPr lang="en-US" altLang="zh-CN" sz="3400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what </a:t>
            </a:r>
            <a:r>
              <a:rPr lang="en-US" altLang="zh-CN" sz="3400" dirty="0">
                <a:latin typeface="MV Boli" pitchFamily="2" charset="0"/>
                <a:cs typeface="MV Boli" pitchFamily="2" charset="0"/>
              </a:rPr>
              <a:t>is deep as </a:t>
            </a:r>
            <a:r>
              <a:rPr lang="en-US" altLang="zh-CN" sz="3400" dirty="0" smtClean="0">
                <a:latin typeface="MV Boli" pitchFamily="2" charset="0"/>
                <a:cs typeface="MV Boli" pitchFamily="2" charset="0"/>
              </a:rPr>
              <a:t>sea</a:t>
            </a:r>
            <a:endParaRPr lang="en-US" altLang="zh-CN" sz="34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64529"/>
            <a:ext cx="4289483" cy="2853959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59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77155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cry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smile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feel</a:t>
            </a:r>
          </a:p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the joy of </a:t>
            </a:r>
            <a:r>
              <a:rPr lang="en-US" altLang="zh-CN" sz="3200" dirty="0" smtClean="0">
                <a:latin typeface="MV Boli" pitchFamily="2" charset="0"/>
                <a:cs typeface="MV Boli" pitchFamily="2" charset="0"/>
              </a:rPr>
              <a:t>love</a:t>
            </a:r>
            <a:endParaRPr lang="en-US" altLang="zh-CN" sz="32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0519" y="3219822"/>
            <a:ext cx="2853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oh kissing you</a:t>
            </a:r>
          </a:p>
        </p:txBody>
      </p:sp>
      <p:sp>
        <p:nvSpPr>
          <p:cNvPr id="5" name="AutoShape 4" descr="http://waifu2x.udp.jp/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1645055"/>
            <a:ext cx="3908380" cy="1954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0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75" fill="hold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75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75" fill="hold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4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4863" y="1639898"/>
            <a:ext cx="4026600" cy="2679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34582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thank you for all the love</a:t>
            </a:r>
          </a:p>
          <a:p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always give to me</a:t>
            </a:r>
          </a:p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oh i love you</a:t>
            </a:r>
          </a:p>
        </p:txBody>
      </p:sp>
    </p:spTree>
    <p:extLst>
      <p:ext uri="{BB962C8B-B14F-4D97-AF65-F5344CB8AC3E}">
        <p14:creationId xmlns:p14="http://schemas.microsoft.com/office/powerpoint/2010/main" val="30008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1597858"/>
            <a:ext cx="4031432" cy="2626108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79425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t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o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be with </a:t>
            </a:r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you</a:t>
            </a:r>
            <a:endParaRPr lang="en-US" altLang="zh-CN" sz="28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1537962"/>
            <a:ext cx="2396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oh i love you</a:t>
            </a:r>
          </a:p>
        </p:txBody>
      </p:sp>
    </p:spTree>
    <p:extLst>
      <p:ext uri="{BB962C8B-B14F-4D97-AF65-F5344CB8AC3E}">
        <p14:creationId xmlns:p14="http://schemas.microsoft.com/office/powerpoint/2010/main" val="39953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6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299942"/>
            <a:ext cx="9144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300" dirty="0">
                <a:latin typeface="MV Boli" pitchFamily="2" charset="0"/>
                <a:cs typeface="MV Boli" pitchFamily="2" charset="0"/>
              </a:rPr>
              <a:t>a little love </a:t>
            </a:r>
            <a:r>
              <a:rPr lang="en-US" altLang="zh-CN" sz="3300" dirty="0" smtClean="0">
                <a:latin typeface="MV Boli" pitchFamily="2" charset="0"/>
                <a:cs typeface="MV Boli" pitchFamily="2" charset="0"/>
              </a:rPr>
              <a:t>little </a:t>
            </a:r>
            <a:r>
              <a:rPr lang="en-US" altLang="zh-CN" sz="3300" dirty="0">
                <a:latin typeface="MV Boli" pitchFamily="2" charset="0"/>
                <a:cs typeface="MV Boli" pitchFamily="2" charset="0"/>
              </a:rPr>
              <a:t>kiss </a:t>
            </a:r>
            <a:r>
              <a:rPr lang="en-US" altLang="zh-CN" sz="3300" dirty="0" smtClean="0">
                <a:latin typeface="MV Boli" pitchFamily="2" charset="0"/>
                <a:cs typeface="MV Boli" pitchFamily="2" charset="0"/>
              </a:rPr>
              <a:t>a </a:t>
            </a:r>
            <a:r>
              <a:rPr lang="en-US" altLang="zh-CN" sz="3300" dirty="0">
                <a:latin typeface="MV Boli" pitchFamily="2" charset="0"/>
                <a:cs typeface="MV Boli" pitchFamily="2" charset="0"/>
              </a:rPr>
              <a:t>little hug little gift</a:t>
            </a:r>
          </a:p>
        </p:txBody>
      </p:sp>
      <p:sp>
        <p:nvSpPr>
          <p:cNvPr id="3" name="AutoShape 6" descr="http://waifu2x.udp.jp/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411510"/>
            <a:ext cx="5238750" cy="3486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2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8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9512" y="793616"/>
            <a:ext cx="56886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3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all of little something  </a:t>
            </a:r>
          </a:p>
          <a:p>
            <a:pPr lvl="0"/>
            <a:r>
              <a:rPr lang="en-US" altLang="zh-CN" sz="33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these are our memories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347614"/>
            <a:ext cx="4900541" cy="34066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3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88" y="671302"/>
            <a:ext cx="4590260" cy="3054610"/>
          </a:xfrm>
          <a:prstGeom prst="flowChartAlternate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51520" y="2571750"/>
            <a:ext cx="66602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 dirty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cry   </a:t>
            </a:r>
            <a:endParaRPr lang="en-US" altLang="zh-CN" sz="3200" dirty="0" smtClean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 smile   </a:t>
            </a:r>
            <a:endParaRPr lang="en-US" altLang="zh-CN" sz="3200" dirty="0" smtClean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  <a:p>
            <a:pPr lvl="0"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me feel </a:t>
            </a:r>
            <a:r>
              <a:rPr lang="en-US" altLang="zh-CN" sz="3200" dirty="0">
                <a:latin typeface="MV Boli" pitchFamily="2" charset="0"/>
                <a:cs typeface="MV Boli" pitchFamily="2" charset="0"/>
              </a:rPr>
              <a:t>that love is true</a:t>
            </a:r>
          </a:p>
        </p:txBody>
      </p:sp>
    </p:spTree>
    <p:extLst>
      <p:ext uri="{BB962C8B-B14F-4D97-AF65-F5344CB8AC3E}">
        <p14:creationId xmlns:p14="http://schemas.microsoft.com/office/powerpoint/2010/main" val="34150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6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204898"/>
            <a:ext cx="6164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MV Boli" pitchFamily="2" charset="0"/>
                <a:ea typeface="幼圆" pitchFamily="49" charset="-122"/>
                <a:cs typeface="MV Boli" pitchFamily="2" charset="0"/>
              </a:rPr>
              <a:t>you </a:t>
            </a:r>
            <a:r>
              <a:rPr lang="en-US" altLang="zh-CN" sz="3200" dirty="0">
                <a:latin typeface="MV Boli" pitchFamily="2" charset="0"/>
                <a:ea typeface="幼圆" pitchFamily="49" charset="-122"/>
                <a:cs typeface="MV Boli" pitchFamily="2" charset="0"/>
              </a:rPr>
              <a:t>always stand by my side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MV Boli" pitchFamily="2" charset="0"/>
                <a:ea typeface="幼圆" pitchFamily="49" charset="-122"/>
                <a:cs typeface="MV Boli" pitchFamily="2" charset="0"/>
              </a:rPr>
              <a:t>i don’t </a:t>
            </a:r>
            <a:r>
              <a:rPr lang="en-US" altLang="zh-CN" sz="3200" dirty="0">
                <a:latin typeface="MV Boli" pitchFamily="2" charset="0"/>
                <a:ea typeface="幼圆" pitchFamily="49" charset="-122"/>
                <a:cs typeface="MV Boli" pitchFamily="2" charset="0"/>
              </a:rPr>
              <a:t>want to say goodbye</a:t>
            </a:r>
            <a:endParaRPr lang="zh-CN" altLang="en-US" sz="3200" dirty="0">
              <a:latin typeface="MV Boli" pitchFamily="2" charset="0"/>
              <a:ea typeface="幼圆" pitchFamily="49" charset="-122"/>
              <a:cs typeface="MV Boli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845" y="1701552"/>
            <a:ext cx="4972050" cy="3314700"/>
          </a:xfrm>
          <a:prstGeom prst="hear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4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75" fill="hold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75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75" fill="hold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77155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cry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smile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make me feel</a:t>
            </a:r>
          </a:p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the joy of </a:t>
            </a:r>
            <a:r>
              <a:rPr lang="en-US" altLang="zh-CN" sz="3200" dirty="0" smtClean="0">
                <a:latin typeface="MV Boli" pitchFamily="2" charset="0"/>
                <a:cs typeface="MV Boli" pitchFamily="2" charset="0"/>
              </a:rPr>
              <a:t>love</a:t>
            </a:r>
            <a:endParaRPr lang="en-US" altLang="zh-CN" sz="32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40519" y="3219822"/>
            <a:ext cx="2853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MV Boli" pitchFamily="2" charset="0"/>
                <a:cs typeface="MV Boli" pitchFamily="2" charset="0"/>
              </a:rPr>
              <a:t>oh kissing you</a:t>
            </a:r>
          </a:p>
        </p:txBody>
      </p:sp>
      <p:sp>
        <p:nvSpPr>
          <p:cNvPr id="5" name="AutoShape 4" descr="http://waifu2x.udp.jp/ap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2624"/>
            <a:ext cx="3187964" cy="477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5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75" fill="hold">
                                          <p:stCondLst>
                                            <p:cond delay="2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75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275" fill="hold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4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47" y="1635646"/>
            <a:ext cx="4031432" cy="268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634582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thank you for all the love</a:t>
            </a:r>
          </a:p>
          <a:p>
            <a:r>
              <a:rPr lang="en-US" altLang="zh-CN" sz="2800" dirty="0" smtClean="0">
                <a:latin typeface="MV Boli" pitchFamily="2" charset="0"/>
                <a:cs typeface="MV Boli" pitchFamily="2" charset="0"/>
              </a:rPr>
              <a:t>you </a:t>
            </a:r>
            <a:r>
              <a:rPr lang="en-US" altLang="zh-CN" sz="2800" dirty="0">
                <a:latin typeface="MV Boli" pitchFamily="2" charset="0"/>
                <a:cs typeface="MV Boli" pitchFamily="2" charset="0"/>
              </a:rPr>
              <a:t>always give to me</a:t>
            </a:r>
          </a:p>
          <a:p>
            <a:r>
              <a:rPr lang="en-US" altLang="zh-CN" sz="2800" dirty="0">
                <a:latin typeface="MV Boli" pitchFamily="2" charset="0"/>
                <a:cs typeface="MV Boli" pitchFamily="2" charset="0"/>
              </a:rPr>
              <a:t>oh i love you</a:t>
            </a:r>
          </a:p>
        </p:txBody>
      </p:sp>
    </p:spTree>
    <p:extLst>
      <p:ext uri="{BB962C8B-B14F-4D97-AF65-F5344CB8AC3E}">
        <p14:creationId xmlns:p14="http://schemas.microsoft.com/office/powerpoint/2010/main" val="313240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6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325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325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325" fill="hold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 descr="âhombres de espalda en la playaâçå¾çæç´¢ç»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63699"/>
            <a:ext cx="3795117" cy="3567760"/>
          </a:xfrm>
          <a:prstGeom prst="round2Diag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429994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greatness </a:t>
            </a:r>
            <a:r>
              <a:rPr lang="en-US" altLang="zh-CN" sz="3600" dirty="0">
                <a:latin typeface="MV Boli" pitchFamily="2" charset="0"/>
                <a:cs typeface="MV Boli" pitchFamily="2" charset="0"/>
              </a:rPr>
              <a:t>as </a:t>
            </a:r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you   smallest </a:t>
            </a:r>
            <a:r>
              <a:rPr lang="en-US" altLang="zh-CN" sz="3600" dirty="0">
                <a:latin typeface="MV Boli" pitchFamily="2" charset="0"/>
                <a:cs typeface="MV Boli" pitchFamily="2" charset="0"/>
              </a:rPr>
              <a:t>as </a:t>
            </a:r>
            <a:r>
              <a:rPr lang="en-US" altLang="zh-CN" sz="3600" dirty="0" smtClean="0">
                <a:latin typeface="MV Boli" pitchFamily="2" charset="0"/>
                <a:cs typeface="MV Boli" pitchFamily="2" charset="0"/>
              </a:rPr>
              <a:t>me</a:t>
            </a:r>
            <a:endParaRPr lang="en-US" altLang="zh-CN" sz="36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1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8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278</Words>
  <Application>Microsoft Office PowerPoint</Application>
  <PresentationFormat>全屏显示(16:9)</PresentationFormat>
  <Paragraphs>64</Paragraphs>
  <Slides>22</Slides>
  <Notes>4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Office 主题​​</vt:lpstr>
      <vt:lpstr>A  LITTLE  LOVE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</dc:creator>
  <cp:lastModifiedBy>li</cp:lastModifiedBy>
  <cp:revision>67</cp:revision>
  <dcterms:created xsi:type="dcterms:W3CDTF">2019-06-04T13:23:59Z</dcterms:created>
  <dcterms:modified xsi:type="dcterms:W3CDTF">2019-06-16T06:01:24Z</dcterms:modified>
</cp:coreProperties>
</file>