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2" r:id="rId16"/>
    <p:sldId id="273" r:id="rId17"/>
    <p:sldId id="271" r:id="rId18"/>
    <p:sldId id="274" r:id="rId19"/>
    <p:sldId id="276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7" r:id="rId30"/>
    <p:sldId id="286" r:id="rId31"/>
    <p:sldId id="288" r:id="rId32"/>
    <p:sldId id="285" r:id="rId33"/>
    <p:sldId id="290" r:id="rId34"/>
    <p:sldId id="291" r:id="rId35"/>
    <p:sldId id="289" r:id="rId36"/>
    <p:sldId id="292" r:id="rId37"/>
    <p:sldId id="306" r:id="rId38"/>
    <p:sldId id="307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FFFFF"/>
    <a:srgbClr val="F2F2F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41" y="-88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1A6BC-28E6-4763-93BB-BC3133E584D2}" type="datetimeFigureOut">
              <a:rPr lang="zh-CN" altLang="en-US" smtClean="0"/>
              <a:t>2019-06-21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1DE1-2E90-4ABF-8F7B-653417889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56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1A6BC-28E6-4763-93BB-BC3133E584D2}" type="datetimeFigureOut">
              <a:rPr lang="zh-CN" altLang="en-US" smtClean="0"/>
              <a:t>2019-06-21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1DE1-2E90-4ABF-8F7B-653417889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113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1A6BC-28E6-4763-93BB-BC3133E584D2}" type="datetimeFigureOut">
              <a:rPr lang="zh-CN" altLang="en-US" smtClean="0"/>
              <a:t>2019-06-21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1DE1-2E90-4ABF-8F7B-653417889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014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1A6BC-28E6-4763-93BB-BC3133E584D2}" type="datetimeFigureOut">
              <a:rPr lang="zh-CN" altLang="en-US" smtClean="0"/>
              <a:t>2019-06-21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1DE1-2E90-4ABF-8F7B-653417889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981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1A6BC-28E6-4763-93BB-BC3133E584D2}" type="datetimeFigureOut">
              <a:rPr lang="zh-CN" altLang="en-US" smtClean="0"/>
              <a:t>2019-06-21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1DE1-2E90-4ABF-8F7B-653417889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711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1A6BC-28E6-4763-93BB-BC3133E584D2}" type="datetimeFigureOut">
              <a:rPr lang="zh-CN" altLang="en-US" smtClean="0"/>
              <a:t>2019-06-21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1DE1-2E90-4ABF-8F7B-653417889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91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1A6BC-28E6-4763-93BB-BC3133E584D2}" type="datetimeFigureOut">
              <a:rPr lang="zh-CN" altLang="en-US" smtClean="0"/>
              <a:t>2019-06-21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1DE1-2E90-4ABF-8F7B-653417889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820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1A6BC-28E6-4763-93BB-BC3133E584D2}" type="datetimeFigureOut">
              <a:rPr lang="zh-CN" altLang="en-US" smtClean="0"/>
              <a:t>2019-06-21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1DE1-2E90-4ABF-8F7B-653417889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659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1A6BC-28E6-4763-93BB-BC3133E584D2}" type="datetimeFigureOut">
              <a:rPr lang="zh-CN" altLang="en-US" smtClean="0"/>
              <a:t>2019-06-21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1DE1-2E90-4ABF-8F7B-653417889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39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1A6BC-28E6-4763-93BB-BC3133E584D2}" type="datetimeFigureOut">
              <a:rPr lang="zh-CN" altLang="en-US" smtClean="0"/>
              <a:t>2019-06-21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1DE1-2E90-4ABF-8F7B-653417889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933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1A6BC-28E6-4763-93BB-BC3133E584D2}" type="datetimeFigureOut">
              <a:rPr lang="zh-CN" altLang="en-US" smtClean="0"/>
              <a:t>2019-06-21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C1DE1-2E90-4ABF-8F7B-653417889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102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1A6BC-28E6-4763-93BB-BC3133E584D2}" type="datetimeFigureOut">
              <a:rPr lang="zh-CN" altLang="en-US" smtClean="0"/>
              <a:t>2019-06-21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C1DE1-2E90-4ABF-8F7B-6534178898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27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0" y="1491630"/>
            <a:ext cx="5432226" cy="1846659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Song</a:t>
            </a:r>
            <a:r>
              <a:rPr lang="en-US" altLang="zh-CN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en-US" altLang="zh-CN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 Your Hearts Up</a:t>
            </a: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语法</a:t>
            </a:r>
            <a:r>
              <a:rPr lang="zh-CN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phrases about “put”</a:t>
            </a: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Editor</a:t>
            </a:r>
            <a:r>
              <a:rPr lang="en-US" altLang="zh-CN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华南师范大学外国语言文化学院 叶家敏           </a:t>
            </a:r>
            <a:endParaRPr lang="en-US" altLang="zh-CN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广东省</a:t>
            </a:r>
            <a:r>
              <a: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河源市第二中学 </a:t>
            </a:r>
            <a:r>
              <a:rPr lang="zh-CN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郭辉兵</a:t>
            </a:r>
            <a:endParaRPr lang="en-US" altLang="zh-CN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8624" y="40119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5255"/>
      </p:ext>
    </p:extLst>
  </p:cSld>
  <p:clrMapOvr>
    <a:masterClrMapping/>
  </p:clrMapOvr>
  <p:transition spd="med" advTm="21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8" name="矩形 7"/>
          <p:cNvSpPr/>
          <p:nvPr/>
        </p:nvSpPr>
        <p:spPr>
          <a:xfrm>
            <a:off x="0" y="149543"/>
            <a:ext cx="4139952" cy="85582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10" name="矩形 9"/>
          <p:cNvSpPr/>
          <p:nvPr/>
        </p:nvSpPr>
        <p:spPr>
          <a:xfrm>
            <a:off x="755577" y="335079"/>
            <a:ext cx="2611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Lucida Calligraphy" panose="03010101010101010101" pitchFamily="66" charset="0"/>
              </a:rPr>
              <a:t>Out of sight, </a:t>
            </a:r>
            <a:endParaRPr lang="zh-CN" altLang="en-US" sz="2800" dirty="0">
              <a:latin typeface="Lucida Calligraphy" panose="03010101010101010101" pitchFamily="66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32040" y="1229004"/>
            <a:ext cx="4189472" cy="85582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11" name="TextBox 10"/>
          <p:cNvSpPr txBox="1"/>
          <p:nvPr/>
        </p:nvSpPr>
        <p:spPr>
          <a:xfrm>
            <a:off x="5364088" y="1437625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Lucida Calligraphy" panose="03010101010101010101" pitchFamily="66" charset="0"/>
              </a:rPr>
              <a:t>out of mind like,</a:t>
            </a:r>
            <a:endParaRPr lang="zh-CN" altLang="en-US" sz="28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0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2000">
        <p14:doors dir="vert"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795" y="570334"/>
            <a:ext cx="5932875" cy="4248472"/>
          </a:xfrm>
        </p:spPr>
      </p:pic>
      <p:sp>
        <p:nvSpPr>
          <p:cNvPr id="6" name="矩形 5"/>
          <p:cNvSpPr/>
          <p:nvPr/>
        </p:nvSpPr>
        <p:spPr>
          <a:xfrm>
            <a:off x="5438028" y="1275606"/>
            <a:ext cx="4750596" cy="400110"/>
          </a:xfrm>
          <a:prstGeom prst="rect">
            <a:avLst/>
          </a:prstGeom>
        </p:spPr>
        <p:txBody>
          <a:bodyPr wrap="square">
            <a:spAutoFit/>
            <a:scene3d>
              <a:camera prst="perspectiveRight"/>
              <a:lightRig rig="threePt" dir="t"/>
            </a:scene3d>
          </a:bodyPr>
          <a:lstStyle/>
          <a:p>
            <a:r>
              <a:rPr lang="en-US" altLang="zh-CN" sz="2000" dirty="0">
                <a:solidFill>
                  <a:srgbClr val="7030A0"/>
                </a:solidFill>
                <a:effectLst>
                  <a:innerShdw blurRad="114300">
                    <a:prstClr val="black"/>
                  </a:innerShdw>
                </a:effectLst>
                <a:latin typeface="Lucida Calligraphy" panose="03010101010101010101" pitchFamily="66" charset="0"/>
              </a:rPr>
              <a:t>It's just a waste of </a:t>
            </a:r>
            <a:r>
              <a:rPr lang="en-US" altLang="zh-CN" sz="2000" dirty="0" smtClean="0">
                <a:solidFill>
                  <a:srgbClr val="7030A0"/>
                </a:solidFill>
                <a:effectLst>
                  <a:innerShdw blurRad="114300">
                    <a:prstClr val="black"/>
                  </a:innerShdw>
                </a:effectLst>
                <a:latin typeface="Lucida Calligraphy" panose="03010101010101010101" pitchFamily="66" charset="0"/>
              </a:rPr>
              <a:t>time,</a:t>
            </a:r>
            <a:endParaRPr lang="zh-CN" altLang="en-US" sz="2000" dirty="0">
              <a:solidFill>
                <a:srgbClr val="7030A0"/>
              </a:solidFill>
              <a:effectLst>
                <a:innerShdw blurRad="114300">
                  <a:prstClr val="black"/>
                </a:inn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9578" y="2763332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r>
              <a:rPr lang="en-US" altLang="zh-CN" sz="3200" dirty="0" smtClean="0">
                <a:solidFill>
                  <a:srgbClr val="7030A0"/>
                </a:solidFill>
                <a:effectLst>
                  <a:innerShdw blurRad="114300">
                    <a:prstClr val="black"/>
                  </a:innerShdw>
                </a:effectLst>
                <a:latin typeface="Lucida Calligraphy" panose="03010101010101010101" pitchFamily="66" charset="0"/>
              </a:rPr>
              <a:t>like, like, like</a:t>
            </a:r>
            <a:endParaRPr lang="zh-CN" altLang="en-US" sz="3200" dirty="0">
              <a:solidFill>
                <a:srgbClr val="7030A0"/>
              </a:solidFill>
              <a:effectLst>
                <a:innerShdw blurRad="114300">
                  <a:prstClr val="black"/>
                </a:innerShdw>
              </a:effectLst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2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900">
        <p:circle/>
      </p:transition>
    </mc:Choice>
    <mc:Fallback xmlns="">
      <p:transition advTm="29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1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grpId="1" nodeType="withEffect">
                                  <p:stCondLst>
                                    <p:cond delay="21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endParaRPr lang="zh-CN" altLang="en-US"/>
          </a:p>
        </p:txBody>
      </p:sp>
      <p:sp>
        <p:nvSpPr>
          <p:cNvPr id="307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 dirty="0"/>
          </a:p>
        </p:txBody>
      </p:sp>
      <p:pic>
        <p:nvPicPr>
          <p:cNvPr id="3075" name="Picture 2" descr="C:\Users\sunshinelulu\Desktop\英语教学与互联网\MV素材\hiking-1.jpghiking-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9214485" cy="5138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0" y="4001770"/>
            <a:ext cx="9215120" cy="711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TextBox 4"/>
          <p:cNvSpPr txBox="1"/>
          <p:nvPr/>
        </p:nvSpPr>
        <p:spPr>
          <a:xfrm>
            <a:off x="720799" y="4218642"/>
            <a:ext cx="7667625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dirty="0">
                <a:latin typeface="Lucida Calligraphy" panose="03010101010101010101" pitchFamily="66" charset="0"/>
              </a:rPr>
              <a:t>Hey yeah </a:t>
            </a:r>
            <a:r>
              <a:rPr lang="en-US" altLang="zh-CN" dirty="0" err="1">
                <a:latin typeface="Lucida Calligraphy" panose="03010101010101010101" pitchFamily="66" charset="0"/>
              </a:rPr>
              <a:t>yeah</a:t>
            </a:r>
            <a:r>
              <a:rPr lang="en-US" altLang="zh-CN" dirty="0">
                <a:latin typeface="Lucida Calligraphy" panose="03010101010101010101" pitchFamily="66" charset="0"/>
              </a:rPr>
              <a:t> </a:t>
            </a:r>
            <a:r>
              <a:rPr lang="en-US" altLang="zh-CN" dirty="0" err="1" smtClean="0">
                <a:latin typeface="Lucida Calligraphy" panose="03010101010101010101" pitchFamily="66" charset="0"/>
              </a:rPr>
              <a:t>yeah</a:t>
            </a:r>
            <a:endParaRPr lang="en-US" altLang="zh-CN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3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200">
        <p:split orient="vert"/>
      </p:transition>
    </mc:Choice>
    <mc:Fallback xmlns="">
      <p:transition advTm="42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26" presetClass="emph" presetSubtype="0" fill="hold" grpId="2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6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8461"/>
          </a:xfrm>
        </p:spPr>
      </p:pic>
      <p:sp>
        <p:nvSpPr>
          <p:cNvPr id="5" name="矩形 4"/>
          <p:cNvSpPr/>
          <p:nvPr/>
        </p:nvSpPr>
        <p:spPr>
          <a:xfrm>
            <a:off x="4784090" y="3654425"/>
            <a:ext cx="4361180" cy="78953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6" name="TextBox 5"/>
          <p:cNvSpPr txBox="1"/>
          <p:nvPr/>
        </p:nvSpPr>
        <p:spPr>
          <a:xfrm>
            <a:off x="4889500" y="3783330"/>
            <a:ext cx="414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Lucida Calligraphy" panose="03010101010101010101" pitchFamily="66" charset="0"/>
                <a:ea typeface="方正启体简体" panose="03000509000000000000" charset="-122"/>
              </a:rPr>
              <a:t>If we give a little love,</a:t>
            </a:r>
            <a:endParaRPr lang="en-US" altLang="zh-CN" sz="2400" dirty="0" smtClean="0">
              <a:latin typeface="Lucida Calligraphy" panose="03010101010101010101" pitchFamily="66" charset="0"/>
              <a:ea typeface="方正启体简体" panose="03000509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9063812"/>
      </p:ext>
    </p:extLst>
  </p:cSld>
  <p:clrMapOvr>
    <a:masterClrMapping/>
  </p:clrMapOvr>
  <p:transition spd="med" advTm="14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76530" y="2926715"/>
            <a:ext cx="9405620" cy="8642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900544" y="3092113"/>
            <a:ext cx="7668344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Maybe we can change the world</a:t>
            </a:r>
          </a:p>
        </p:txBody>
      </p:sp>
    </p:spTree>
    <p:extLst>
      <p:ext uri="{BB962C8B-B14F-4D97-AF65-F5344CB8AC3E}">
        <p14:creationId xmlns:p14="http://schemas.microsoft.com/office/powerpoint/2010/main" val="13961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14:doors dir="vert"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5"/>
          <p:cNvSpPr txBox="1">
            <a:spLocks/>
          </p:cNvSpPr>
          <p:nvPr/>
        </p:nvSpPr>
        <p:spPr>
          <a:xfrm>
            <a:off x="1763688" y="987574"/>
            <a:ext cx="6192688" cy="42505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>
                <a:latin typeface="Lucida Calligraphy" panose="03010101010101010101" pitchFamily="66" charset="0"/>
                <a:ea typeface="造字工房情书（非商用）常规体" pitchFamily="50" charset="-122"/>
                <a:cs typeface="+mj-cs"/>
              </a:rPr>
              <a:t>I said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Lucida Calligraphy" panose="03010101010101010101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14" name="内容占位符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" name="图片 15" descr="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7887" cy="5143500"/>
          </a:xfrm>
          <a:prstGeom prst="rect">
            <a:avLst/>
          </a:prstGeom>
        </p:spPr>
      </p:pic>
      <p:sp>
        <p:nvSpPr>
          <p:cNvPr id="17" name="标题 5"/>
          <p:cNvSpPr txBox="1">
            <a:spLocks/>
          </p:cNvSpPr>
          <p:nvPr/>
        </p:nvSpPr>
        <p:spPr>
          <a:xfrm>
            <a:off x="1115616" y="663538"/>
            <a:ext cx="4032448" cy="648072"/>
          </a:xfrm>
          <a:prstGeom prst="cloudCallout">
            <a:avLst/>
          </a:prstGeom>
          <a:noFill/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造字工房情书（非商用）常规体" pitchFamily="50" charset="-122"/>
              </a:rPr>
              <a:t>I said,</a:t>
            </a:r>
            <a:endParaRPr lang="zh-CN" alt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  <a:ea typeface="造字工房情书（非商用）常规体" pitchFamily="50" charset="-122"/>
            </a:endParaRPr>
          </a:p>
          <a:p>
            <a:pPr lvl="0" algn="ctr">
              <a:spcBef>
                <a:spcPct val="0"/>
              </a:spcBef>
            </a:pPr>
            <a:endParaRPr lang="en-US" altLang="zh-CN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707904" y="1412628"/>
            <a:ext cx="5261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Hey yeah </a:t>
            </a:r>
            <a:r>
              <a:rPr lang="en-US" altLang="zh-CN" sz="2800" b="1" dirty="0" err="1">
                <a:solidFill>
                  <a:schemeClr val="bg1"/>
                </a:solidFill>
                <a:latin typeface="Lucida Calligraphy" panose="03010101010101010101" pitchFamily="66" charset="0"/>
              </a:rPr>
              <a:t>yeah</a:t>
            </a:r>
            <a:r>
              <a:rPr lang="en-US" altLang="zh-CN" sz="28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Lucida Calligraphy" panose="03010101010101010101" pitchFamily="66" charset="0"/>
              </a:rPr>
              <a:t>yeah</a:t>
            </a:r>
            <a:r>
              <a:rPr lang="en-US" altLang="zh-CN" sz="28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Lucida Calligraphy" panose="03010101010101010101" pitchFamily="66" charset="0"/>
              </a:rPr>
              <a:t>yeah</a:t>
            </a:r>
            <a:r>
              <a:rPr lang="en-US" altLang="zh-CN" sz="28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,</a:t>
            </a:r>
            <a:endParaRPr lang="zh-CN" altLang="en-US" sz="2800" b="1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4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0"/>
    </mc:Choice>
    <mc:Fallback xmlns="">
      <p:transition spd="slow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6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23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23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7" grpId="1"/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44" y="168288"/>
            <a:ext cx="4946487" cy="3301886"/>
          </a:xfrm>
        </p:spPr>
      </p:pic>
      <p:sp>
        <p:nvSpPr>
          <p:cNvPr id="4" name="矩形 3"/>
          <p:cNvSpPr/>
          <p:nvPr/>
        </p:nvSpPr>
        <p:spPr>
          <a:xfrm>
            <a:off x="2915816" y="3689450"/>
            <a:ext cx="348524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Sing it if you're with me</a:t>
            </a:r>
            <a:endParaRPr lang="zh-CN" altLang="en-US" sz="20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61551" y="4299942"/>
            <a:ext cx="419377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all you boys and all you girls.</a:t>
            </a:r>
            <a:endParaRPr lang="zh-CN" altLang="en-US" sz="20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5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5000">
        <p14:warp dir="in"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2" b="13471"/>
          <a:stretch/>
        </p:blipFill>
        <p:spPr>
          <a:xfrm>
            <a:off x="1" y="-92546"/>
            <a:ext cx="9143999" cy="5236046"/>
          </a:xfr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E1836691-9B71-4E30-AA8A-54D1D1D1E288}"/>
              </a:ext>
            </a:extLst>
          </p:cNvPr>
          <p:cNvSpPr/>
          <p:nvPr/>
        </p:nvSpPr>
        <p:spPr>
          <a:xfrm>
            <a:off x="-108520" y="627534"/>
            <a:ext cx="5916959" cy="1200329"/>
          </a:xfrm>
          <a:prstGeom prst="rect">
            <a:avLst/>
          </a:prstGeom>
          <a:solidFill>
            <a:srgbClr val="F2F2F2">
              <a:alpha val="78824"/>
            </a:srgbClr>
          </a:solidFill>
          <a:ln>
            <a:solidFill>
              <a:schemeClr val="bg1"/>
            </a:solidFill>
          </a:ln>
          <a:scene3d>
            <a:camera prst="isometricOffAxis2Lef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Let me see you </a:t>
            </a:r>
            <a:r>
              <a:rPr lang="en-US" altLang="zh-CN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egoe Print" panose="02000600000000000000" pitchFamily="2" charset="0"/>
              </a:rPr>
              <a:t>put</a:t>
            </a:r>
            <a:r>
              <a:rPr lang="en-US" altLang="zh-CN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 your hearts </a:t>
            </a:r>
            <a:r>
              <a:rPr lang="en-US" altLang="zh-CN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Segoe Print" panose="02000600000000000000" pitchFamily="2" charset="0"/>
              </a:rPr>
              <a:t>up</a:t>
            </a:r>
            <a:r>
              <a:rPr lang="en-US" altLang="zh-CN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, yeah,</a:t>
            </a:r>
            <a:endParaRPr lang="zh-CN" alt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196525"/>
      </p:ext>
    </p:extLst>
  </p:cSld>
  <p:clrMapOvr>
    <a:masterClrMapping/>
  </p:clrMapOvr>
  <p:transition advTm="45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2" name="矩形 11"/>
          <p:cNvSpPr/>
          <p:nvPr/>
        </p:nvSpPr>
        <p:spPr>
          <a:xfrm>
            <a:off x="2434" y="1245234"/>
            <a:ext cx="9145270" cy="78953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9" name="矩形 8"/>
          <p:cNvSpPr/>
          <p:nvPr/>
        </p:nvSpPr>
        <p:spPr>
          <a:xfrm>
            <a:off x="1475656" y="1347614"/>
            <a:ext cx="71287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Calligraphy" panose="03010101010101010101" pitchFamily="66" charset="0"/>
              </a:rPr>
              <a:t>If we give a little love </a:t>
            </a:r>
            <a:endParaRPr lang="zh-CN" alt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Lucida Calligraphy" panose="03010101010101010101" pitchFamily="66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3579862"/>
            <a:ext cx="9145270" cy="78953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10" name="矩形 9"/>
          <p:cNvSpPr/>
          <p:nvPr/>
        </p:nvSpPr>
        <p:spPr>
          <a:xfrm>
            <a:off x="1768209" y="3723878"/>
            <a:ext cx="63321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Calligraphy" panose="03010101010101010101" pitchFamily="66" charset="0"/>
              </a:rPr>
              <a:t>maybe </a:t>
            </a:r>
            <a:r>
              <a:rPr lang="en-US" altLang="zh-C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Lucida Calligraphy" panose="03010101010101010101" pitchFamily="66" charset="0"/>
              </a:rPr>
              <a:t>we can change the world</a:t>
            </a:r>
            <a:endParaRPr lang="zh-CN" altLang="zh-CN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Lucida Calligraphy" panose="03010101010101010101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48" y="258518"/>
            <a:ext cx="6187442" cy="3093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910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500">
        <p14:vortex dir="r"/>
      </p:transition>
    </mc:Choice>
    <mc:Fallback xmlns="">
      <p:transition spd="slow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00"/>
                            </p:stCondLst>
                            <p:childTnLst>
                              <p:par>
                                <p:cTn id="34" presetID="8" presetClass="emph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35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9" grpId="0"/>
      <p:bldP spid="9" grpId="1"/>
      <p:bldP spid="11" grpId="0" bldLvl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-2844824" y="-47250"/>
            <a:ext cx="14905656" cy="5283296"/>
            <a:chOff x="-558824" y="555526"/>
            <a:chExt cx="5760640" cy="200468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555526"/>
              <a:ext cx="3563888" cy="2004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E1836691-9B71-4E30-AA8A-54D1D1D1E288}"/>
                </a:ext>
              </a:extLst>
            </p:cNvPr>
            <p:cNvSpPr/>
            <p:nvPr/>
          </p:nvSpPr>
          <p:spPr>
            <a:xfrm>
              <a:off x="-558824" y="567624"/>
              <a:ext cx="5760640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44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 HERMANN" panose="02000000000000000000" pitchFamily="2" charset="0"/>
                </a:rPr>
                <a:t>wishing well</a:t>
              </a:r>
              <a:endParaRPr lang="zh-CN" alt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 HERMANN" panose="02000000000000000000" pitchFamily="2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51520" y="2787774"/>
            <a:ext cx="38347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Wish in a well 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552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1000">
        <p14:rippl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372432"/>
            <a:ext cx="9144000" cy="6871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6" name="TextBox 5"/>
          <p:cNvSpPr txBox="1"/>
          <p:nvPr/>
        </p:nvSpPr>
        <p:spPr>
          <a:xfrm>
            <a:off x="397644" y="357505"/>
            <a:ext cx="8494836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dirty="0">
                <a:latin typeface="Lucida Calligraphy" panose="03010101010101010101" pitchFamily="66" charset="0"/>
                <a:ea typeface="方正启体简体" panose="03000509000000000000" charset="-122"/>
              </a:rPr>
              <a:t>Let me see you </a:t>
            </a:r>
            <a:r>
              <a:rPr lang="en-US" altLang="zh-CN" sz="3200" b="1" dirty="0">
                <a:solidFill>
                  <a:srgbClr val="FF0000"/>
                </a:solidFill>
                <a:latin typeface="Lucida Calligraphy" panose="03010101010101010101" pitchFamily="66" charset="0"/>
                <a:ea typeface="方正启体简体" panose="03000509000000000000" charset="-122"/>
              </a:rPr>
              <a:t>put</a:t>
            </a:r>
            <a:r>
              <a:rPr lang="en-US" altLang="zh-CN" sz="2400" dirty="0">
                <a:latin typeface="Lucida Calligraphy" panose="03010101010101010101" pitchFamily="66" charset="0"/>
                <a:ea typeface="方正启体简体" panose="03000509000000000000" charset="-122"/>
              </a:rPr>
              <a:t> your hearts </a:t>
            </a:r>
            <a:r>
              <a:rPr lang="en-US" altLang="zh-CN" sz="3200" b="1" dirty="0">
                <a:solidFill>
                  <a:srgbClr val="FF0000"/>
                </a:solidFill>
                <a:latin typeface="Lucida Calligraphy" panose="03010101010101010101" pitchFamily="66" charset="0"/>
                <a:ea typeface="方正启体简体" panose="03000509000000000000" charset="-122"/>
              </a:rPr>
              <a:t>up</a:t>
            </a:r>
            <a:r>
              <a:rPr lang="en-US" altLang="zh-CN" sz="2400" dirty="0">
                <a:latin typeface="Lucida Calligraphy" panose="03010101010101010101" pitchFamily="66" charset="0"/>
                <a:ea typeface="方正启体简体" panose="03000509000000000000" charset="-122"/>
              </a:rPr>
              <a:t>, </a:t>
            </a:r>
            <a:r>
              <a:rPr lang="en-US" altLang="zh-CN" sz="2400" dirty="0" smtClean="0">
                <a:latin typeface="Lucida Calligraphy" panose="03010101010101010101" pitchFamily="66" charset="0"/>
                <a:ea typeface="方正启体简体" panose="03000509000000000000" charset="-122"/>
              </a:rPr>
              <a:t>yeah</a:t>
            </a:r>
            <a:endParaRPr lang="en-US" altLang="zh-CN" sz="2400" dirty="0">
              <a:latin typeface="Lucida Calligraphy" panose="03010101010101010101" pitchFamily="66" charset="0"/>
              <a:ea typeface="方正启体简体" panose="03000509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922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00">
        <p:circle/>
      </p:transition>
    </mc:Choice>
    <mc:Fallback xmlns="">
      <p:transition spd="slow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3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1" nodeType="withEffect">
                                  <p:stCondLst>
                                    <p:cond delay="3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/>
      <p:bldP spid="6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02D71D93-4F01-4F4B-BDC1-1837A9D1EC72}"/>
              </a:ext>
            </a:extLst>
          </p:cNvPr>
          <p:cNvSpPr/>
          <p:nvPr/>
        </p:nvSpPr>
        <p:spPr>
          <a:xfrm>
            <a:off x="734668" y="3688325"/>
            <a:ext cx="4845444" cy="827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2">
            <a:extLst>
              <a:ext uri="{FF2B5EF4-FFF2-40B4-BE49-F238E27FC236}">
                <a16:creationId xmlns="" xmlns:a16="http://schemas.microsoft.com/office/drawing/2014/main" id="{B475FBF5-87C2-4717-B9DF-8B4B790D960B}"/>
              </a:ext>
            </a:extLst>
          </p:cNvPr>
          <p:cNvSpPr txBox="1"/>
          <p:nvPr/>
        </p:nvSpPr>
        <p:spPr>
          <a:xfrm>
            <a:off x="395536" y="2787774"/>
            <a:ext cx="700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shooting </a:t>
            </a:r>
            <a:r>
              <a:rPr lang="en-US" altLang="zh-CN" sz="3600" dirty="0">
                <a:solidFill>
                  <a:schemeClr val="bg1"/>
                </a:solidFill>
                <a:latin typeface="Lucida Calligraphy" panose="03010101010101010101" pitchFamily="66" charset="0"/>
              </a:rPr>
              <a:t>star in the sky</a:t>
            </a:r>
            <a:endParaRPr lang="zh-CN" altLang="zh-CN" sz="36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17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">
        <p14:warp dir="in"/>
      </p:transition>
    </mc:Choice>
    <mc:Fallback xmlns="">
      <p:transition advTm="1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4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9552" y="653956"/>
            <a:ext cx="5836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We can do anything if we try</a:t>
            </a:r>
            <a:endParaRPr lang="zh-CN" altLang="zh-CN" sz="2800" b="1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21382"/>
      </p:ext>
    </p:extLst>
  </p:cSld>
  <p:clrMapOvr>
    <a:masterClrMapping/>
  </p:clrMapOvr>
  <p:transition advTm="17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83518"/>
            <a:ext cx="4320481" cy="288032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5"/>
          <a:stretch/>
        </p:blipFill>
        <p:spPr>
          <a:xfrm>
            <a:off x="5580112" y="267494"/>
            <a:ext cx="2900233" cy="321746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2E9F962F-884F-4215-A844-08A3F0119F86}"/>
              </a:ext>
            </a:extLst>
          </p:cNvPr>
          <p:cNvSpPr/>
          <p:nvPr/>
        </p:nvSpPr>
        <p:spPr>
          <a:xfrm>
            <a:off x="1763688" y="3579861"/>
            <a:ext cx="5256584" cy="14164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7">
            <a:extLst>
              <a:ext uri="{FF2B5EF4-FFF2-40B4-BE49-F238E27FC236}">
                <a16:creationId xmlns="" xmlns:a16="http://schemas.microsoft.com/office/drawing/2014/main" id="{5832204D-461E-410F-9DB0-C021F9AB9BFC}"/>
              </a:ext>
            </a:extLst>
          </p:cNvPr>
          <p:cNvSpPr txBox="1"/>
          <p:nvPr/>
        </p:nvSpPr>
        <p:spPr>
          <a:xfrm>
            <a:off x="2061219" y="3611318"/>
            <a:ext cx="5031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Can't resurrect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Ghandi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  </a:t>
            </a:r>
            <a:endParaRPr lang="en-US" altLang="zh-CN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        resurrect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king</a:t>
            </a:r>
          </a:p>
        </p:txBody>
      </p:sp>
    </p:spTree>
    <p:extLst>
      <p:ext uri="{BB962C8B-B14F-4D97-AF65-F5344CB8AC3E}">
        <p14:creationId xmlns:p14="http://schemas.microsoft.com/office/powerpoint/2010/main" val="813771836"/>
      </p:ext>
    </p:extLst>
  </p:cSld>
  <p:clrMapOvr>
    <a:masterClrMapping/>
  </p:clrMapOvr>
  <p:transition advTm="2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6667"/>
                                  </p:iterate>
                                  <p:childTnLst>
                                    <p:set>
                                      <p:cBhvr override="childStyle">
                                        <p:cTn id="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E75B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E75B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9361"/>
            <a:ext cx="5760640" cy="5114139"/>
          </a:xfrm>
        </p:spPr>
      </p:pic>
      <p:sp>
        <p:nvSpPr>
          <p:cNvPr id="5" name="矩形 4"/>
          <p:cNvSpPr/>
          <p:nvPr/>
        </p:nvSpPr>
        <p:spPr>
          <a:xfrm>
            <a:off x="1475656" y="4017276"/>
            <a:ext cx="7279557" cy="584775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Lucida Calligraphy" panose="03010101010101010101" pitchFamily="66" charset="0"/>
              </a:rPr>
              <a:t>But if we put our heads together</a:t>
            </a:r>
            <a:endParaRPr lang="zh-CN" altLang="zh-CN" sz="3200" dirty="0">
              <a:latin typeface="Lucida Calligraphy" panose="03010101010101010101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5486"/>
            <a:ext cx="7272808" cy="482293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864058" y="4169676"/>
            <a:ext cx="5516254" cy="584775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Lucida Calligraphy" panose="03010101010101010101" pitchFamily="66" charset="0"/>
              </a:rPr>
              <a:t>We can do anything like</a:t>
            </a:r>
          </a:p>
        </p:txBody>
      </p:sp>
    </p:spTree>
    <p:extLst>
      <p:ext uri="{BB962C8B-B14F-4D97-AF65-F5344CB8AC3E}">
        <p14:creationId xmlns:p14="http://schemas.microsoft.com/office/powerpoint/2010/main" val="30247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800">
        <p14:reveal/>
      </p:transition>
    </mc:Choice>
    <mc:Fallback xmlns="">
      <p:transition advTm="2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241918" y="4227934"/>
            <a:ext cx="652614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You don't have to be a billionaire</a:t>
            </a:r>
            <a:endParaRPr lang="zh-CN" altLang="zh-CN" sz="2800" b="1" dirty="0">
              <a:solidFill>
                <a:srgbClr val="00206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154928"/>
      </p:ext>
    </p:extLst>
  </p:cSld>
  <p:clrMapOvr>
    <a:masterClrMapping/>
  </p:clrMapOvr>
  <p:transition advTm="17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730288" y="1059582"/>
            <a:ext cx="3380378" cy="32403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16024"/>
            <a:ext cx="8229600" cy="127560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You don't have to have much </a:t>
            </a:r>
            <a:b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</a:b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to show how much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care</a:t>
            </a:r>
            <a:endParaRPr lang="zh-CN" altLang="en-US" sz="3200" dirty="0">
              <a:latin typeface="Lucida Calligraphy" panose="03010101010101010101" pitchFamily="66" charset="0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63638"/>
            <a:ext cx="5985448" cy="3096345"/>
          </a:xfrm>
        </p:spPr>
      </p:pic>
      <p:sp>
        <p:nvSpPr>
          <p:cNvPr id="4" name="乘号 3"/>
          <p:cNvSpPr/>
          <p:nvPr/>
        </p:nvSpPr>
        <p:spPr>
          <a:xfrm>
            <a:off x="4572000" y="2093474"/>
            <a:ext cx="5400600" cy="3363838"/>
          </a:xfrm>
          <a:prstGeom prst="mathMultiply">
            <a:avLst/>
          </a:prstGeom>
          <a:solidFill>
            <a:srgbClr val="C00000"/>
          </a:solidFill>
          <a:ln>
            <a:solidFill>
              <a:srgbClr val="FF0000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11560" y="1851089"/>
            <a:ext cx="74020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lood St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37022"/>
      </p:ext>
    </p:extLst>
  </p:cSld>
  <p:clrMapOvr>
    <a:masterClrMapping/>
  </p:clrMapOvr>
  <p:transition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51" y="411510"/>
            <a:ext cx="4247989" cy="2823030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1" y="411510"/>
            <a:ext cx="3911297" cy="280831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403648" y="3651870"/>
            <a:ext cx="6460423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Give a wink, give a kiss, like,</a:t>
            </a:r>
            <a:endParaRPr lang="zh-CN" altLang="en-US" sz="3200" b="1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363496"/>
      </p:ext>
    </p:extLst>
  </p:cSld>
  <p:clrMapOvr>
    <a:masterClrMapping/>
  </p:clrMapOvr>
  <p:transition advTm="25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19"/>
                                  </p:iterate>
                                  <p:childTnLst>
                                    <p:set>
                                      <p:cBhvr override="childStyle">
                                        <p:cTn id="6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11111FA-1A02-4354-BC58-41A300AD4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361040" cy="523604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36511" y="555526"/>
            <a:ext cx="6120679" cy="584775"/>
          </a:xfrm>
          <a:prstGeom prst="rect">
            <a:avLst/>
          </a:prstGeom>
          <a:solidFill>
            <a:schemeClr val="bg1">
              <a:alpha val="76078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Like give a little happiness</a:t>
            </a:r>
            <a:endParaRPr lang="zh-CN" altLang="zh-CN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35148" y="3795886"/>
            <a:ext cx="3289380" cy="584775"/>
          </a:xfrm>
          <a:prstGeom prst="rect">
            <a:avLst/>
          </a:prstGeom>
          <a:solidFill>
            <a:schemeClr val="bg1">
              <a:alpha val="76078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Like, like, like</a:t>
            </a:r>
            <a:endParaRPr lang="zh-CN" altLang="zh-CN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09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dissolve/>
      </p:transition>
    </mc:Choice>
    <mc:Fallback xmlns="">
      <p:transition advTm="2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BE5074C-F740-4D1B-96A0-EAC702B05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411510"/>
            <a:ext cx="6387073" cy="36004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907704" y="4219223"/>
            <a:ext cx="5976664" cy="584775"/>
          </a:xfrm>
          <a:prstGeom prst="rect">
            <a:avLst/>
          </a:prstGeom>
          <a:solidFill>
            <a:schemeClr val="bg1">
              <a:alpha val="76078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Hey yeah </a:t>
            </a:r>
            <a:r>
              <a:rPr lang="en-US" altLang="zh-CN" sz="3200" b="1" dirty="0" err="1">
                <a:solidFill>
                  <a:srgbClr val="7030A0"/>
                </a:solidFill>
                <a:latin typeface="Lucida Calligraphy" panose="03010101010101010101" pitchFamily="66" charset="0"/>
              </a:rPr>
              <a:t>yeah</a:t>
            </a:r>
            <a:r>
              <a:rPr lang="en-US" altLang="zh-CN" sz="32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Lucida Calligraphy" panose="03010101010101010101" pitchFamily="66" charset="0"/>
              </a:rPr>
              <a:t>yeah</a:t>
            </a:r>
            <a:r>
              <a:rPr lang="en-US" altLang="zh-CN" sz="32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Lucida Calligraphy" panose="03010101010101010101" pitchFamily="66" charset="0"/>
              </a:rPr>
              <a:t>yeah</a:t>
            </a:r>
            <a:endParaRPr lang="zh-CN" altLang="zh-CN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8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400">
        <p14:prism/>
      </p:transition>
    </mc:Choice>
    <mc:Fallback xmlns="">
      <p:transition spd="slow" advTm="4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556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9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" y="0"/>
            <a:ext cx="9183357" cy="5165639"/>
          </a:xfrm>
        </p:spPr>
      </p:pic>
      <p:sp>
        <p:nvSpPr>
          <p:cNvPr id="6" name="矩形 5"/>
          <p:cNvSpPr/>
          <p:nvPr/>
        </p:nvSpPr>
        <p:spPr>
          <a:xfrm>
            <a:off x="1691680" y="51470"/>
            <a:ext cx="5400600" cy="10801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600" u="sng" strike="noStrike" noProof="1"/>
          </a:p>
        </p:txBody>
      </p:sp>
      <p:sp>
        <p:nvSpPr>
          <p:cNvPr id="5" name="矩形 4"/>
          <p:cNvSpPr/>
          <p:nvPr/>
        </p:nvSpPr>
        <p:spPr>
          <a:xfrm>
            <a:off x="1835696" y="51470"/>
            <a:ext cx="52565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200" dirty="0">
                <a:latin typeface="Lucida Calligraphy" panose="03010101010101010101" pitchFamily="66" charset="0"/>
              </a:rPr>
              <a:t>If we give a little love, </a:t>
            </a:r>
            <a:endParaRPr lang="en-US" altLang="zh-CN" sz="2200" dirty="0" smtClean="0">
              <a:latin typeface="Lucida Calligraphy" panose="03010101010101010101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200" dirty="0" smtClean="0">
                <a:latin typeface="Lucida Calligraphy" panose="03010101010101010101" pitchFamily="66" charset="0"/>
              </a:rPr>
              <a:t>maybe we </a:t>
            </a:r>
            <a:r>
              <a:rPr lang="en-US" altLang="zh-CN" sz="2200" dirty="0">
                <a:latin typeface="Lucida Calligraphy" panose="03010101010101010101" pitchFamily="66" charset="0"/>
              </a:rPr>
              <a:t>can change </a:t>
            </a:r>
            <a:r>
              <a:rPr lang="en-US" altLang="zh-CN" sz="2200" dirty="0" smtClean="0">
                <a:latin typeface="Lucida Calligraphy" panose="03010101010101010101" pitchFamily="66" charset="0"/>
              </a:rPr>
              <a:t>the world</a:t>
            </a:r>
            <a:r>
              <a:rPr lang="en-US" altLang="zh-CN" sz="2200" dirty="0">
                <a:latin typeface="Lucida Calligraphy" panose="03010101010101010101" pitchFamily="66" charset="0"/>
              </a:rPr>
              <a:t>,</a:t>
            </a:r>
            <a:endParaRPr lang="zh-CN" altLang="en-US" sz="2200" dirty="0">
              <a:latin typeface="Lucida Calligraphy" panose="03010101010101010101" pitchFamily="66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61" y="2355726"/>
            <a:ext cx="4632687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9632"/>
      </p:ext>
    </p:extLst>
  </p:cSld>
  <p:clrMapOvr>
    <a:masterClrMapping/>
  </p:clrMapOvr>
  <p:transition advTm="44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14" dur="18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" y="0"/>
            <a:ext cx="9183357" cy="5165639"/>
          </a:xfrm>
        </p:spPr>
      </p:pic>
      <p:sp>
        <p:nvSpPr>
          <p:cNvPr id="6" name="矩形 5"/>
          <p:cNvSpPr/>
          <p:nvPr/>
        </p:nvSpPr>
        <p:spPr>
          <a:xfrm>
            <a:off x="5292080" y="1203598"/>
            <a:ext cx="3857502" cy="23083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5" name="矩形 4"/>
          <p:cNvSpPr/>
          <p:nvPr/>
        </p:nvSpPr>
        <p:spPr>
          <a:xfrm>
            <a:off x="5292080" y="1203598"/>
            <a:ext cx="3888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latin typeface="Lucida Calligraphy" panose="03010101010101010101" pitchFamily="66" charset="0"/>
              </a:rPr>
              <a:t>If we give a little love, </a:t>
            </a:r>
            <a:endParaRPr lang="en-US" altLang="zh-CN" sz="2400" dirty="0" smtClean="0">
              <a:latin typeface="Lucida Calligraphy" panose="03010101010101010101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maybe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we </a:t>
            </a:r>
            <a:r>
              <a:rPr lang="en-US" altLang="zh-CN" sz="2400" dirty="0">
                <a:latin typeface="Lucida Calligraphy" panose="03010101010101010101" pitchFamily="66" charset="0"/>
              </a:rPr>
              <a:t>can change </a:t>
            </a:r>
            <a:r>
              <a:rPr lang="en-US" altLang="zh-CN" sz="2400" dirty="0" smtClean="0">
                <a:latin typeface="Lucida Calligraphy" panose="03010101010101010101" pitchFamily="66" charset="0"/>
              </a:rPr>
              <a:t>the world</a:t>
            </a:r>
            <a:r>
              <a:rPr lang="en-US" altLang="zh-CN" sz="2400" dirty="0">
                <a:latin typeface="Lucida Calligraphy" panose="03010101010101010101" pitchFamily="66" charset="0"/>
              </a:rPr>
              <a:t>,</a:t>
            </a:r>
            <a:endParaRPr lang="zh-CN" altLang="en-US" sz="2400" dirty="0">
              <a:latin typeface="Lucida Calligraphy" panose="03010101010101010101" pitchFamily="66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91630"/>
            <a:ext cx="3185097" cy="273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2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400">
        <p:circle/>
      </p:transition>
    </mc:Choice>
    <mc:Fallback xmlns="">
      <p:transition spd="slow" advTm="44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14" dur="18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5"/>
          <p:cNvSpPr txBox="1">
            <a:spLocks/>
          </p:cNvSpPr>
          <p:nvPr/>
        </p:nvSpPr>
        <p:spPr>
          <a:xfrm>
            <a:off x="1763688" y="987574"/>
            <a:ext cx="6192688" cy="42505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>
                <a:latin typeface="Lucida Calligraphy" panose="03010101010101010101" pitchFamily="66" charset="0"/>
                <a:ea typeface="造字工房情书（非商用）常规体" pitchFamily="50" charset="-122"/>
                <a:cs typeface="+mj-cs"/>
              </a:rPr>
              <a:t>I said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Lucida Calligraphy" panose="03010101010101010101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14" name="内容占位符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17" name="标题 5"/>
          <p:cNvSpPr txBox="1">
            <a:spLocks/>
          </p:cNvSpPr>
          <p:nvPr/>
        </p:nvSpPr>
        <p:spPr>
          <a:xfrm>
            <a:off x="755576" y="267494"/>
            <a:ext cx="4032448" cy="648072"/>
          </a:xfrm>
          <a:prstGeom prst="cloudCallout">
            <a:avLst/>
          </a:prstGeom>
          <a:noFill/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造字工房情书（非商用）常规体" pitchFamily="50" charset="-122"/>
              </a:rPr>
              <a:t>I said,</a:t>
            </a:r>
            <a:endParaRPr lang="zh-CN" alt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  <a:ea typeface="造字工房情书（非商用）常规体" pitchFamily="50" charset="-122"/>
            </a:endParaRPr>
          </a:p>
          <a:p>
            <a:pPr lvl="0" algn="ctr">
              <a:spcBef>
                <a:spcPct val="0"/>
              </a:spcBef>
            </a:pPr>
            <a:endParaRPr lang="en-US" altLang="zh-CN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707904" y="699542"/>
            <a:ext cx="5261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Hey yeah </a:t>
            </a:r>
            <a:r>
              <a:rPr lang="en-US" altLang="zh-CN" sz="2800" b="1" dirty="0" err="1">
                <a:solidFill>
                  <a:schemeClr val="bg1"/>
                </a:solidFill>
                <a:latin typeface="Lucida Calligraphy" panose="03010101010101010101" pitchFamily="66" charset="0"/>
              </a:rPr>
              <a:t>yeah</a:t>
            </a:r>
            <a:r>
              <a:rPr lang="en-US" altLang="zh-CN" sz="28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Lucida Calligraphy" panose="03010101010101010101" pitchFamily="66" charset="0"/>
              </a:rPr>
              <a:t>yeah</a:t>
            </a:r>
            <a:r>
              <a:rPr lang="en-US" altLang="zh-CN" sz="28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Lucida Calligraphy" panose="03010101010101010101" pitchFamily="66" charset="0"/>
              </a:rPr>
              <a:t>yeah</a:t>
            </a:r>
            <a:r>
              <a:rPr lang="en-US" altLang="zh-CN" sz="28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,</a:t>
            </a:r>
            <a:endParaRPr lang="zh-CN" altLang="en-US" sz="2800" b="1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6000">
        <p14:warp dir="in"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1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6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23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23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1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7" grpId="0"/>
      <p:bldP spid="18" grpId="0"/>
      <p:bldP spid="1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84" y="168288"/>
            <a:ext cx="4957208" cy="3301886"/>
          </a:xfrm>
        </p:spPr>
      </p:pic>
      <p:sp>
        <p:nvSpPr>
          <p:cNvPr id="4" name="矩形 3"/>
          <p:cNvSpPr/>
          <p:nvPr/>
        </p:nvSpPr>
        <p:spPr>
          <a:xfrm>
            <a:off x="2915816" y="3689450"/>
            <a:ext cx="348524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Sing it if you're with me</a:t>
            </a:r>
            <a:endParaRPr lang="zh-CN" altLang="en-US" sz="20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61551" y="4299942"/>
            <a:ext cx="419377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all you boys and all you girls.</a:t>
            </a:r>
            <a:endParaRPr lang="zh-CN" altLang="en-US" sz="20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56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5000">
        <p14:warp dir="in"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195486"/>
            <a:ext cx="9144000" cy="78953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5" name="标题 5"/>
          <p:cNvSpPr txBox="1">
            <a:spLocks/>
          </p:cNvSpPr>
          <p:nvPr/>
        </p:nvSpPr>
        <p:spPr>
          <a:xfrm>
            <a:off x="-1836712" y="-236562"/>
            <a:ext cx="14329592" cy="2088232"/>
          </a:xfrm>
          <a:prstGeom prst="cloudCallou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造字工房情书（非商用）常规体" pitchFamily="50" charset="-122"/>
              </a:rPr>
              <a:t>Let me see </a:t>
            </a:r>
            <a:r>
              <a:rPr lang="en-US" altLang="zh-CN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造字工房情书（非商用）常规体" pitchFamily="50" charset="-122"/>
              </a:rPr>
              <a:t>you </a:t>
            </a:r>
            <a:r>
              <a:rPr lang="en-US" altLang="zh-CN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造字工房情书（非商用）常规体" pitchFamily="50" charset="-122"/>
              </a:rPr>
              <a:t>put</a:t>
            </a:r>
            <a:r>
              <a:rPr lang="en-US" altLang="zh-CN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造字工房情书（非商用）常规体" pitchFamily="50" charset="-122"/>
              </a:rPr>
              <a:t> </a:t>
            </a:r>
            <a:r>
              <a:rPr lang="en-US" altLang="zh-CN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造字工房情书（非商用）常规体" pitchFamily="50" charset="-122"/>
              </a:rPr>
              <a:t>your </a:t>
            </a:r>
            <a:r>
              <a:rPr lang="en-US" altLang="zh-CN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造字工房情书（非商用）常规体" pitchFamily="50" charset="-122"/>
              </a:rPr>
              <a:t>hearts </a:t>
            </a:r>
            <a:r>
              <a:rPr lang="en-US" altLang="zh-CN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造字工房情书（非商用）常规体" pitchFamily="50" charset="-122"/>
              </a:rPr>
              <a:t>up</a:t>
            </a:r>
            <a:r>
              <a:rPr lang="en-US" altLang="zh-CN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造字工房情书（非商用）常规体" pitchFamily="50" charset="-122"/>
              </a:rPr>
              <a:t>, yeah</a:t>
            </a:r>
            <a:endParaRPr lang="en-US" altLang="zh-CN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3153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700">
        <p14:doors dir="vert"/>
      </p:transition>
    </mc:Choice>
    <mc:Fallback xmlns="">
      <p:transition advTm="5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2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unshinelulu\Desktop\英语教学与互联网\MV素材\36496-praying-together-1200.1200w.tn.jpg36496-praying-together-1200.1200w.t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3320" y="0"/>
            <a:ext cx="9144000" cy="51728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4784090" y="3654425"/>
            <a:ext cx="4361180" cy="78953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6" name="TextBox 5"/>
          <p:cNvSpPr txBox="1"/>
          <p:nvPr/>
        </p:nvSpPr>
        <p:spPr>
          <a:xfrm>
            <a:off x="4889500" y="3783330"/>
            <a:ext cx="414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Lucida Calligraphy" panose="03010101010101010101" pitchFamily="66" charset="0"/>
                <a:ea typeface="方正启体简体" panose="03000509000000000000" charset="-122"/>
              </a:rPr>
              <a:t>If we give a little love,</a:t>
            </a:r>
            <a:endParaRPr lang="en-US" altLang="zh-CN" sz="2400" dirty="0" smtClean="0">
              <a:latin typeface="Lucida Calligraphy" panose="03010101010101010101" pitchFamily="66" charset="0"/>
              <a:ea typeface="方正启体简体" panose="03000509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366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circle/>
      </p:transition>
    </mc:Choice>
    <mc:Fallback xmlns="">
      <p:transition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76530" y="3723739"/>
            <a:ext cx="9405620" cy="8642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900544" y="3889137"/>
            <a:ext cx="7668344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Maybe we can change the world</a:t>
            </a:r>
          </a:p>
        </p:txBody>
      </p:sp>
    </p:spTree>
    <p:extLst>
      <p:ext uri="{BB962C8B-B14F-4D97-AF65-F5344CB8AC3E}">
        <p14:creationId xmlns:p14="http://schemas.microsoft.com/office/powerpoint/2010/main" val="16265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14:doors dir="vert"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unshinelulu\Desktop\英语教学与互联网\MV素材\cb78fb952f877560290aef99370515bd.jpgcb78fb952f877560290aef99370515b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47126" y="378134"/>
            <a:ext cx="3281258" cy="2841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 descr="C:\Users\sunshinelulu\Desktop\英语教学与互联网\MV素材\02 frustration.jpg02 frustratio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1600" y="378136"/>
            <a:ext cx="3151125" cy="28416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2E9F962F-884F-4215-A844-08A3F0119F86}"/>
              </a:ext>
            </a:extLst>
          </p:cNvPr>
          <p:cNvSpPr/>
          <p:nvPr/>
        </p:nvSpPr>
        <p:spPr>
          <a:xfrm>
            <a:off x="2123728" y="3603571"/>
            <a:ext cx="5256584" cy="14164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7">
            <a:extLst>
              <a:ext uri="{FF2B5EF4-FFF2-40B4-BE49-F238E27FC236}">
                <a16:creationId xmlns="" xmlns:a16="http://schemas.microsoft.com/office/drawing/2014/main" id="{5832204D-461E-410F-9DB0-C021F9AB9BFC}"/>
              </a:ext>
            </a:extLst>
          </p:cNvPr>
          <p:cNvSpPr txBox="1"/>
          <p:nvPr/>
        </p:nvSpPr>
        <p:spPr>
          <a:xfrm>
            <a:off x="2421259" y="3635028"/>
            <a:ext cx="5031061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Don't let them bring you down now, down-now,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2" r="18261"/>
          <a:stretch/>
        </p:blipFill>
        <p:spPr>
          <a:xfrm>
            <a:off x="971600" y="371740"/>
            <a:ext cx="3153775" cy="28480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26" y="371740"/>
            <a:ext cx="3281258" cy="284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1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500">
        <p:split orient="vert"/>
      </p:transition>
    </mc:Choice>
    <mc:Fallback xmlns="">
      <p:transition advTm="5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988"/>
                                  </p:iterate>
                                  <p:childTnLst>
                                    <p:set>
                                      <p:cBhvr override="childStyle">
                                        <p:cTn id="6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E75B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E75B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6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" y="3150"/>
            <a:ext cx="9140056" cy="5129230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-130810" y="195486"/>
            <a:ext cx="9405620" cy="8642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67544" y="360884"/>
            <a:ext cx="832854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 err="1" smtClean="0">
                <a:latin typeface="Lucida Calligraphy" panose="03010101010101010101" pitchFamily="66" charset="0"/>
                <a:sym typeface="+mn-ea"/>
              </a:rPr>
              <a:t>Ain't</a:t>
            </a:r>
            <a:r>
              <a:rPr lang="en-US" altLang="zh-CN" sz="2400" dirty="0" smtClean="0">
                <a:latin typeface="Lucida Calligraphy" panose="03010101010101010101" pitchFamily="66" charset="0"/>
                <a:sym typeface="+mn-ea"/>
              </a:rPr>
              <a:t> </a:t>
            </a: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got nothing but love now, love now</a:t>
            </a:r>
            <a:endParaRPr lang="zh-CN" altLang="en-US" sz="24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44083"/>
      </p:ext>
    </p:extLst>
  </p:cSld>
  <p:clrMapOvr>
    <a:masterClrMapping/>
  </p:clrMapOvr>
  <p:transition advTm="5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fill="hold" grpId="1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1989"/>
                                  </p:iterate>
                                  <p:childTnLst>
                                    <p:set>
                                      <p:cBhvr override="childStyle">
                                        <p:cTn id="9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unshinelulu\Desktop\英语教学与互联网\MV素材\cb78fb952f877560290aef99370515bd.jpgcb78fb952f877560290aef99370515b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98147" y="339502"/>
            <a:ext cx="3446261" cy="29845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 descr="C:\Users\sunshinelulu\Desktop\英语教学与互联网\MV素材\02 frustration.jpg02 frustratio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0367" y="339504"/>
            <a:ext cx="3309585" cy="29845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2E9F962F-884F-4215-A844-08A3F0119F86}"/>
              </a:ext>
            </a:extLst>
          </p:cNvPr>
          <p:cNvSpPr/>
          <p:nvPr/>
        </p:nvSpPr>
        <p:spPr>
          <a:xfrm>
            <a:off x="2051720" y="3675579"/>
            <a:ext cx="5256584" cy="14164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7">
            <a:extLst>
              <a:ext uri="{FF2B5EF4-FFF2-40B4-BE49-F238E27FC236}">
                <a16:creationId xmlns="" xmlns:a16="http://schemas.microsoft.com/office/drawing/2014/main" id="{5832204D-461E-410F-9DB0-C021F9AB9BFC}"/>
              </a:ext>
            </a:extLst>
          </p:cNvPr>
          <p:cNvSpPr txBox="1"/>
          <p:nvPr/>
        </p:nvSpPr>
        <p:spPr>
          <a:xfrm>
            <a:off x="2349251" y="3707036"/>
            <a:ext cx="5031061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Don't let them bring you down now, down-now,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9504"/>
            <a:ext cx="3312368" cy="29845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47" y="339503"/>
            <a:ext cx="3446261" cy="298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split orient="vert"/>
      </p:transition>
    </mc:Choice>
    <mc:Fallback xmlns="">
      <p:transition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988"/>
                                  </p:iterate>
                                  <p:childTnLst>
                                    <p:set>
                                      <p:cBhvr override="childStyle">
                                        <p:cTn id="6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E75B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E75B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7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6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49" y="3150"/>
            <a:ext cx="7693845" cy="5129230"/>
          </a:xfrm>
        </p:spPr>
      </p:pic>
      <p:sp>
        <p:nvSpPr>
          <p:cNvPr id="5" name="矩形 4"/>
          <p:cNvSpPr/>
          <p:nvPr/>
        </p:nvSpPr>
        <p:spPr>
          <a:xfrm>
            <a:off x="-130810" y="195486"/>
            <a:ext cx="9405620" cy="8642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67544" y="360884"/>
            <a:ext cx="832854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 err="1" smtClean="0">
                <a:latin typeface="Lucida Calligraphy" panose="03010101010101010101" pitchFamily="66" charset="0"/>
                <a:sym typeface="+mn-ea"/>
              </a:rPr>
              <a:t>Ain't</a:t>
            </a:r>
            <a:r>
              <a:rPr lang="en-US" altLang="zh-CN" sz="2400" dirty="0" smtClean="0">
                <a:latin typeface="Lucida Calligraphy" panose="03010101010101010101" pitchFamily="66" charset="0"/>
                <a:sym typeface="+mn-ea"/>
              </a:rPr>
              <a:t> </a:t>
            </a: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got nothing but love now, love now</a:t>
            </a:r>
            <a:endParaRPr lang="zh-CN" altLang="en-US" sz="24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822694"/>
      </p:ext>
    </p:extLst>
  </p:cSld>
  <p:clrMapOvr>
    <a:masterClrMapping/>
  </p:clrMapOvr>
  <p:transition advTm="5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fill="hold" grpId="1" nodeType="withEffect">
                                  <p:stCondLst>
                                    <p:cond delay="2400"/>
                                  </p:stCondLst>
                                  <p:iterate type="lt">
                                    <p:tmPct val="1989"/>
                                  </p:iterate>
                                  <p:childTnLst>
                                    <p:set>
                                      <p:cBhvr override="childStyle">
                                        <p:cTn id="9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endParaRPr lang="zh-CN" altLang="en-US"/>
          </a:p>
        </p:txBody>
      </p:sp>
      <p:sp>
        <p:nvSpPr>
          <p:cNvPr id="307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 dirty="0"/>
          </a:p>
        </p:txBody>
      </p:sp>
      <p:pic>
        <p:nvPicPr>
          <p:cNvPr id="30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38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0" y="4001770"/>
            <a:ext cx="9215120" cy="711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TextBox 4"/>
          <p:cNvSpPr txBox="1"/>
          <p:nvPr/>
        </p:nvSpPr>
        <p:spPr>
          <a:xfrm>
            <a:off x="631825" y="4126998"/>
            <a:ext cx="7667625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dirty="0">
                <a:latin typeface="Lucida Calligraphy" panose="03010101010101010101" pitchFamily="66" charset="0"/>
              </a:rPr>
              <a:t>Hey yeah </a:t>
            </a:r>
            <a:r>
              <a:rPr lang="en-US" altLang="zh-CN" dirty="0" err="1">
                <a:latin typeface="Lucida Calligraphy" panose="03010101010101010101" pitchFamily="66" charset="0"/>
              </a:rPr>
              <a:t>yeah</a:t>
            </a:r>
            <a:r>
              <a:rPr lang="en-US" altLang="zh-CN" dirty="0">
                <a:latin typeface="Lucida Calligraphy" panose="03010101010101010101" pitchFamily="66" charset="0"/>
              </a:rPr>
              <a:t> </a:t>
            </a:r>
            <a:r>
              <a:rPr lang="en-US" altLang="zh-CN" dirty="0" err="1" smtClean="0">
                <a:latin typeface="Lucida Calligraphy" panose="03010101010101010101" pitchFamily="66" charset="0"/>
              </a:rPr>
              <a:t>yeah</a:t>
            </a:r>
            <a:endParaRPr lang="en-US" altLang="zh-CN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split orient="vert"/>
      </p:transition>
    </mc:Choice>
    <mc:Fallback xmlns="">
      <p:transition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26" presetClass="emph" presetSubtype="0" fill="hold" grpId="2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6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550"/>
            <a:ext cx="9144000" cy="5272050"/>
          </a:xfrm>
        </p:spPr>
      </p:pic>
      <p:sp>
        <p:nvSpPr>
          <p:cNvPr id="8" name="矩形 7"/>
          <p:cNvSpPr/>
          <p:nvPr/>
        </p:nvSpPr>
        <p:spPr>
          <a:xfrm>
            <a:off x="0" y="149543"/>
            <a:ext cx="9144000" cy="85582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矩形 6"/>
          <p:cNvSpPr/>
          <p:nvPr/>
        </p:nvSpPr>
        <p:spPr>
          <a:xfrm>
            <a:off x="107504" y="358162"/>
            <a:ext cx="9175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Lucida Calligraphy" panose="03010101010101010101" pitchFamily="66" charset="0"/>
              </a:rPr>
              <a:t>Y</a:t>
            </a:r>
            <a:r>
              <a:rPr lang="en-US" altLang="zh-CN" sz="2800" dirty="0" smtClean="0">
                <a:latin typeface="Lucida Calligraphy" panose="03010101010101010101" pitchFamily="66" charset="0"/>
              </a:rPr>
              <a:t>ou </a:t>
            </a:r>
            <a:r>
              <a:rPr lang="en-US" altLang="zh-CN" sz="2800" dirty="0">
                <a:latin typeface="Lucida Calligraphy" panose="03010101010101010101" pitchFamily="66" charset="0"/>
              </a:rPr>
              <a:t>think you're so small, like you're itty bitty,</a:t>
            </a:r>
            <a:endParaRPr lang="zh-CN" altLang="en-US" sz="28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361019"/>
      </p:ext>
    </p:extLst>
  </p:cSld>
  <p:clrMapOvr>
    <a:masterClrMapping/>
  </p:clrMapOvr>
  <p:transition spd="med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0" y="0"/>
            <a:ext cx="9158590" cy="51434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4784090" y="3654425"/>
            <a:ext cx="4361180" cy="78953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6" name="TextBox 5"/>
          <p:cNvSpPr txBox="1"/>
          <p:nvPr/>
        </p:nvSpPr>
        <p:spPr>
          <a:xfrm>
            <a:off x="4889500" y="3783330"/>
            <a:ext cx="414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Lucida Calligraphy" panose="03010101010101010101" pitchFamily="66" charset="0"/>
                <a:ea typeface="方正启体简体" panose="03000509000000000000" charset="-122"/>
              </a:rPr>
              <a:t>If we give a little love,</a:t>
            </a:r>
            <a:endParaRPr lang="en-US" altLang="zh-CN" sz="2400" dirty="0" smtClean="0">
              <a:latin typeface="Lucida Calligraphy" panose="03010101010101010101" pitchFamily="66" charset="0"/>
              <a:ea typeface="方正启体简体" panose="03000509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386349"/>
      </p:ext>
    </p:extLst>
  </p:cSld>
  <p:clrMapOvr>
    <a:masterClrMapping/>
  </p:clrMapOvr>
  <p:transition advTm="1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76530" y="3723739"/>
            <a:ext cx="9405620" cy="8642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900544" y="3889137"/>
            <a:ext cx="7668344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Maybe we can change the world</a:t>
            </a:r>
          </a:p>
        </p:txBody>
      </p:sp>
    </p:spTree>
    <p:extLst>
      <p:ext uri="{BB962C8B-B14F-4D97-AF65-F5344CB8AC3E}">
        <p14:creationId xmlns:p14="http://schemas.microsoft.com/office/powerpoint/2010/main" val="33969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14:doors dir="vert"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标题 5"/>
          <p:cNvSpPr txBox="1">
            <a:spLocks/>
          </p:cNvSpPr>
          <p:nvPr/>
        </p:nvSpPr>
        <p:spPr>
          <a:xfrm>
            <a:off x="1763688" y="987574"/>
            <a:ext cx="6192688" cy="42505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>
                <a:latin typeface="Lucida Calligraphy" panose="03010101010101010101" pitchFamily="66" charset="0"/>
                <a:ea typeface="造字工房情书（非商用）常规体" pitchFamily="50" charset="-122"/>
                <a:cs typeface="+mj-cs"/>
              </a:rPr>
              <a:t>I said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Lucida Calligraphy" panose="03010101010101010101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14" name="内容占位符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标题 5"/>
          <p:cNvSpPr txBox="1">
            <a:spLocks/>
          </p:cNvSpPr>
          <p:nvPr/>
        </p:nvSpPr>
        <p:spPr>
          <a:xfrm>
            <a:off x="0" y="4031074"/>
            <a:ext cx="4032448" cy="648072"/>
          </a:xfrm>
          <a:prstGeom prst="roundRect">
            <a:avLst/>
          </a:prstGeom>
          <a:noFill/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  <a:ea typeface="造字工房情书（非商用）常规体" pitchFamily="50" charset="-122"/>
              </a:rPr>
              <a:t>I said,</a:t>
            </a:r>
            <a:endParaRPr lang="zh-CN" alt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  <a:ea typeface="造字工房情书（非商用）常规体" pitchFamily="50" charset="-122"/>
            </a:endParaRPr>
          </a:p>
          <a:p>
            <a:pPr lvl="0" algn="ctr">
              <a:spcBef>
                <a:spcPct val="0"/>
              </a:spcBef>
            </a:pPr>
            <a:endParaRPr lang="en-US" altLang="zh-CN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491880" y="4155926"/>
            <a:ext cx="5261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Hey yeah </a:t>
            </a:r>
            <a:r>
              <a:rPr lang="en-US" altLang="zh-CN" sz="2800" b="1" dirty="0" err="1">
                <a:solidFill>
                  <a:schemeClr val="bg1"/>
                </a:solidFill>
                <a:latin typeface="Lucida Calligraphy" panose="03010101010101010101" pitchFamily="66" charset="0"/>
              </a:rPr>
              <a:t>yeah</a:t>
            </a:r>
            <a:r>
              <a:rPr lang="en-US" altLang="zh-CN" sz="28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Lucida Calligraphy" panose="03010101010101010101" pitchFamily="66" charset="0"/>
              </a:rPr>
              <a:t>yeah</a:t>
            </a:r>
            <a:r>
              <a:rPr lang="en-US" altLang="zh-CN" sz="28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latin typeface="Lucida Calligraphy" panose="03010101010101010101" pitchFamily="66" charset="0"/>
              </a:rPr>
              <a:t>yeah</a:t>
            </a:r>
            <a:r>
              <a:rPr lang="en-US" altLang="zh-CN" sz="28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,</a:t>
            </a:r>
            <a:endParaRPr lang="zh-CN" altLang="en-US" sz="2800" b="1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59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1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6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23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23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7" grpId="0"/>
      <p:bldP spid="18" grpId="0"/>
      <p:bldP spid="18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19" y="425016"/>
            <a:ext cx="5224573" cy="2938822"/>
          </a:xfrm>
        </p:spPr>
      </p:pic>
      <p:sp>
        <p:nvSpPr>
          <p:cNvPr id="4" name="矩形 3"/>
          <p:cNvSpPr/>
          <p:nvPr/>
        </p:nvSpPr>
        <p:spPr>
          <a:xfrm>
            <a:off x="2915816" y="3689450"/>
            <a:ext cx="348524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Sing it if you're with me</a:t>
            </a:r>
            <a:endParaRPr lang="zh-CN" altLang="en-US" sz="20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61551" y="4299942"/>
            <a:ext cx="419377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all you boys and all you girls.</a:t>
            </a:r>
            <a:endParaRPr lang="zh-CN" altLang="en-US" sz="20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55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5000">
        <p14:warp dir="in"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372432"/>
            <a:ext cx="9144000" cy="6871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6" name="TextBox 5"/>
          <p:cNvSpPr txBox="1"/>
          <p:nvPr/>
        </p:nvSpPr>
        <p:spPr>
          <a:xfrm>
            <a:off x="251520" y="357505"/>
            <a:ext cx="8494836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dirty="0">
                <a:latin typeface="Lucida Calligraphy" panose="03010101010101010101" pitchFamily="66" charset="0"/>
                <a:ea typeface="方正启体简体" panose="03000509000000000000" charset="-122"/>
              </a:rPr>
              <a:t>Let me see you </a:t>
            </a:r>
            <a:r>
              <a:rPr lang="en-US" altLang="zh-CN" sz="3200" b="1" dirty="0">
                <a:solidFill>
                  <a:srgbClr val="FF0000"/>
                </a:solidFill>
                <a:latin typeface="Lucida Calligraphy" panose="03010101010101010101" pitchFamily="66" charset="0"/>
                <a:ea typeface="方正启体简体" panose="03000509000000000000" charset="-122"/>
              </a:rPr>
              <a:t>put</a:t>
            </a:r>
            <a:r>
              <a:rPr lang="en-US" altLang="zh-CN" sz="2400" dirty="0">
                <a:latin typeface="Lucida Calligraphy" panose="03010101010101010101" pitchFamily="66" charset="0"/>
                <a:ea typeface="方正启体简体" panose="03000509000000000000" charset="-122"/>
              </a:rPr>
              <a:t> your hearts </a:t>
            </a:r>
            <a:r>
              <a:rPr lang="en-US" altLang="zh-CN" sz="3200" b="1" dirty="0">
                <a:solidFill>
                  <a:srgbClr val="FF0000"/>
                </a:solidFill>
                <a:latin typeface="Lucida Calligraphy" panose="03010101010101010101" pitchFamily="66" charset="0"/>
                <a:ea typeface="方正启体简体" panose="03000509000000000000" charset="-122"/>
              </a:rPr>
              <a:t>up</a:t>
            </a:r>
            <a:r>
              <a:rPr lang="en-US" altLang="zh-CN" sz="2400" dirty="0">
                <a:latin typeface="Lucida Calligraphy" panose="03010101010101010101" pitchFamily="66" charset="0"/>
                <a:ea typeface="方正启体简体" panose="03000509000000000000" charset="-122"/>
              </a:rPr>
              <a:t>, </a:t>
            </a:r>
            <a:r>
              <a:rPr lang="en-US" altLang="zh-CN" sz="2400" dirty="0" smtClean="0">
                <a:latin typeface="Lucida Calligraphy" panose="03010101010101010101" pitchFamily="66" charset="0"/>
                <a:ea typeface="方正启体简体" panose="03000509000000000000" charset="-122"/>
              </a:rPr>
              <a:t>yeah</a:t>
            </a:r>
            <a:endParaRPr lang="en-US" altLang="zh-CN" sz="2400" dirty="0">
              <a:latin typeface="Lucida Calligraphy" panose="03010101010101010101" pitchFamily="66" charset="0"/>
              <a:ea typeface="方正启体简体" panose="03000509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456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00">
        <p:circle/>
      </p:transition>
    </mc:Choice>
    <mc:Fallback xmlns="">
      <p:transition spd="slow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3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7853244" cy="51434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3995936" y="3654425"/>
            <a:ext cx="4361180" cy="78953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6" name="TextBox 5"/>
          <p:cNvSpPr txBox="1"/>
          <p:nvPr/>
        </p:nvSpPr>
        <p:spPr>
          <a:xfrm>
            <a:off x="4101346" y="3783330"/>
            <a:ext cx="414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Lucida Calligraphy" panose="03010101010101010101" pitchFamily="66" charset="0"/>
                <a:ea typeface="方正启体简体" panose="03000509000000000000" charset="-122"/>
              </a:rPr>
              <a:t>If we give a little love,</a:t>
            </a:r>
            <a:endParaRPr lang="en-US" altLang="zh-CN" sz="2400" dirty="0" smtClean="0">
              <a:latin typeface="Lucida Calligraphy" panose="03010101010101010101" pitchFamily="66" charset="0"/>
              <a:ea typeface="方正启体简体" panose="03000509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23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circle/>
      </p:transition>
    </mc:Choice>
    <mc:Fallback xmlns="">
      <p:transition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76530" y="3723739"/>
            <a:ext cx="9405620" cy="8642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900544" y="3889137"/>
            <a:ext cx="7668344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Maybe we can change the world</a:t>
            </a:r>
          </a:p>
        </p:txBody>
      </p:sp>
    </p:spTree>
    <p:extLst>
      <p:ext uri="{BB962C8B-B14F-4D97-AF65-F5344CB8AC3E}">
        <p14:creationId xmlns:p14="http://schemas.microsoft.com/office/powerpoint/2010/main" val="8356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14:doors dir="vert"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372432"/>
            <a:ext cx="9144000" cy="6871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6" name="TextBox 5"/>
          <p:cNvSpPr txBox="1"/>
          <p:nvPr/>
        </p:nvSpPr>
        <p:spPr>
          <a:xfrm>
            <a:off x="251520" y="357505"/>
            <a:ext cx="8494836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dirty="0">
                <a:latin typeface="Lucida Calligraphy" panose="03010101010101010101" pitchFamily="66" charset="0"/>
                <a:ea typeface="方正启体简体" panose="03000509000000000000" charset="-122"/>
              </a:rPr>
              <a:t>Let me see you </a:t>
            </a:r>
            <a:r>
              <a:rPr lang="en-US" altLang="zh-CN" sz="3200" b="1" dirty="0">
                <a:solidFill>
                  <a:srgbClr val="FF0000"/>
                </a:solidFill>
                <a:latin typeface="Lucida Calligraphy" panose="03010101010101010101" pitchFamily="66" charset="0"/>
                <a:ea typeface="方正启体简体" panose="03000509000000000000" charset="-122"/>
              </a:rPr>
              <a:t>put</a:t>
            </a:r>
            <a:r>
              <a:rPr lang="en-US" altLang="zh-CN" sz="2400" dirty="0">
                <a:latin typeface="Lucida Calligraphy" panose="03010101010101010101" pitchFamily="66" charset="0"/>
                <a:ea typeface="方正启体简体" panose="03000509000000000000" charset="-122"/>
              </a:rPr>
              <a:t> your hearts </a:t>
            </a:r>
            <a:r>
              <a:rPr lang="en-US" altLang="zh-CN" sz="3200" b="1" dirty="0">
                <a:solidFill>
                  <a:srgbClr val="FF0000"/>
                </a:solidFill>
                <a:latin typeface="Lucida Calligraphy" panose="03010101010101010101" pitchFamily="66" charset="0"/>
                <a:ea typeface="方正启体简体" panose="03000509000000000000" charset="-122"/>
              </a:rPr>
              <a:t>up</a:t>
            </a:r>
            <a:r>
              <a:rPr lang="en-US" altLang="zh-CN" sz="2400" dirty="0">
                <a:latin typeface="Lucida Calligraphy" panose="03010101010101010101" pitchFamily="66" charset="0"/>
                <a:ea typeface="方正启体简体" panose="03000509000000000000" charset="-122"/>
              </a:rPr>
              <a:t>, </a:t>
            </a:r>
            <a:r>
              <a:rPr lang="en-US" altLang="zh-CN" sz="2400" dirty="0" smtClean="0">
                <a:latin typeface="Lucida Calligraphy" panose="03010101010101010101" pitchFamily="66" charset="0"/>
                <a:ea typeface="方正启体简体" panose="03000509000000000000" charset="-122"/>
              </a:rPr>
              <a:t>yeah</a:t>
            </a:r>
            <a:endParaRPr lang="en-US" altLang="zh-CN" sz="2400" dirty="0">
              <a:latin typeface="Lucida Calligraphy" panose="03010101010101010101" pitchFamily="66" charset="0"/>
              <a:ea typeface="方正启体简体" panose="03000509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981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00">
        <p:circle/>
      </p:transition>
    </mc:Choice>
    <mc:Fallback xmlns="">
      <p:transition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2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" y="0"/>
            <a:ext cx="9183357" cy="5165639"/>
          </a:xfrm>
        </p:spPr>
      </p:pic>
      <p:sp>
        <p:nvSpPr>
          <p:cNvPr id="6" name="矩形 5"/>
          <p:cNvSpPr/>
          <p:nvPr/>
        </p:nvSpPr>
        <p:spPr>
          <a:xfrm>
            <a:off x="5292080" y="1203598"/>
            <a:ext cx="3857502" cy="23083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5" name="矩形 4"/>
          <p:cNvSpPr/>
          <p:nvPr/>
        </p:nvSpPr>
        <p:spPr>
          <a:xfrm>
            <a:off x="5292080" y="1203598"/>
            <a:ext cx="3888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latin typeface="Lucida Calligraphy" panose="03010101010101010101" pitchFamily="66" charset="0"/>
              </a:rPr>
              <a:t>If we give a little love, </a:t>
            </a:r>
            <a:endParaRPr lang="en-US" altLang="zh-CN" sz="2400" dirty="0" smtClean="0">
              <a:latin typeface="Lucida Calligraphy" panose="03010101010101010101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maybe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we </a:t>
            </a:r>
            <a:r>
              <a:rPr lang="en-US" altLang="zh-CN" sz="2400" dirty="0">
                <a:latin typeface="Lucida Calligraphy" panose="03010101010101010101" pitchFamily="66" charset="0"/>
              </a:rPr>
              <a:t>can change </a:t>
            </a:r>
            <a:r>
              <a:rPr lang="en-US" altLang="zh-CN" sz="2400" dirty="0" smtClean="0">
                <a:latin typeface="Lucida Calligraphy" panose="03010101010101010101" pitchFamily="66" charset="0"/>
              </a:rPr>
              <a:t>the world</a:t>
            </a:r>
            <a:r>
              <a:rPr lang="en-US" altLang="zh-CN" sz="2400" dirty="0">
                <a:latin typeface="Lucida Calligraphy" panose="03010101010101010101" pitchFamily="66" charset="0"/>
              </a:rPr>
              <a:t>,</a:t>
            </a:r>
            <a:endParaRPr lang="zh-CN" altLang="en-US" sz="2400" dirty="0">
              <a:latin typeface="Lucida Calligraphy" panose="03010101010101010101" pitchFamily="66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63638"/>
            <a:ext cx="3185097" cy="273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81704"/>
      </p:ext>
    </p:extLst>
  </p:cSld>
  <p:clrMapOvr>
    <a:masterClrMapping/>
  </p:clrMapOvr>
  <p:transition advTm="44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14" dur="18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endParaRPr lang="zh-CN" altLang="en-US"/>
          </a:p>
        </p:txBody>
      </p:sp>
      <p:sp>
        <p:nvSpPr>
          <p:cNvPr id="307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 dirty="0"/>
          </a:p>
        </p:txBody>
      </p:sp>
      <p:pic>
        <p:nvPicPr>
          <p:cNvPr id="30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38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0" y="4001770"/>
            <a:ext cx="9215120" cy="711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TextBox 4"/>
          <p:cNvSpPr txBox="1"/>
          <p:nvPr/>
        </p:nvSpPr>
        <p:spPr>
          <a:xfrm>
            <a:off x="631825" y="4126998"/>
            <a:ext cx="7667625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dirty="0">
                <a:latin typeface="Lucida Calligraphy" panose="03010101010101010101" pitchFamily="66" charset="0"/>
              </a:rPr>
              <a:t>Hey yeah </a:t>
            </a:r>
            <a:r>
              <a:rPr lang="en-US" altLang="zh-CN" dirty="0" err="1">
                <a:latin typeface="Lucida Calligraphy" panose="03010101010101010101" pitchFamily="66" charset="0"/>
              </a:rPr>
              <a:t>yeah</a:t>
            </a:r>
            <a:r>
              <a:rPr lang="en-US" altLang="zh-CN" dirty="0">
                <a:latin typeface="Lucida Calligraphy" panose="03010101010101010101" pitchFamily="66" charset="0"/>
              </a:rPr>
              <a:t> </a:t>
            </a:r>
            <a:r>
              <a:rPr lang="en-US" altLang="zh-CN" dirty="0" err="1" smtClean="0">
                <a:latin typeface="Lucida Calligraphy" panose="03010101010101010101" pitchFamily="66" charset="0"/>
              </a:rPr>
              <a:t>yeah</a:t>
            </a:r>
            <a:endParaRPr lang="en-US" altLang="zh-CN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39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500">
        <p:split orient="vert"/>
      </p:transition>
    </mc:Choice>
    <mc:Fallback xmlns="">
      <p:transition advTm="2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26" presetClass="emph" presetSubtype="0" fill="hold" grpId="2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6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8" y="0"/>
            <a:ext cx="9152008" cy="5143500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37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68" y="2787774"/>
            <a:ext cx="2448272" cy="183620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149543"/>
            <a:ext cx="9144000" cy="85582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矩形 6"/>
          <p:cNvSpPr/>
          <p:nvPr/>
        </p:nvSpPr>
        <p:spPr>
          <a:xfrm>
            <a:off x="899593" y="339502"/>
            <a:ext cx="7484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Lucida Calligraphy" panose="03010101010101010101" pitchFamily="66" charset="0"/>
              </a:rPr>
              <a:t>Just one match in the lights of the city</a:t>
            </a:r>
            <a:endParaRPr lang="zh-CN" altLang="zh-CN" sz="28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820766"/>
      </p:ext>
    </p:extLst>
  </p:cSld>
  <p:clrMapOvr>
    <a:masterClrMapping/>
  </p:clrMapOvr>
  <p:transition advTm="26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15875"/>
            <a:ext cx="9505056" cy="548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88341" y="4299944"/>
            <a:ext cx="4608195" cy="1014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6000" u="sng" dirty="0" smtClean="0">
                <a:latin typeface="Brush Script Std" pitchFamily="66" charset="0"/>
                <a:cs typeface="MV Boli" panose="02000500030200090000" pitchFamily="2" charset="0"/>
              </a:rPr>
              <a:t>Thank you</a:t>
            </a:r>
            <a:endParaRPr lang="zh-CN" altLang="en-US" sz="6000" u="sng" dirty="0">
              <a:latin typeface="Brush Script Std" pitchFamily="66" charset="0"/>
              <a:cs typeface="MV Boli" panose="02000500030200090000" pitchFamily="2" charset="0"/>
            </a:endParaRPr>
          </a:p>
        </p:txBody>
      </p:sp>
      <p:pic>
        <p:nvPicPr>
          <p:cNvPr id="5" name="图片 4" descr="t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60000">
            <a:off x="8389469" y="4374720"/>
            <a:ext cx="702945" cy="69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781">
        <p14:ferris dir="l"/>
      </p:transition>
    </mc:Choice>
    <mc:Fallback xmlns="">
      <p:transition advTm="77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10" y="6"/>
            <a:ext cx="9269610" cy="5143494"/>
          </a:xfrm>
        </p:spPr>
      </p:pic>
      <p:sp>
        <p:nvSpPr>
          <p:cNvPr id="5" name="矩形 4"/>
          <p:cNvSpPr/>
          <p:nvPr/>
        </p:nvSpPr>
        <p:spPr>
          <a:xfrm>
            <a:off x="-180528" y="149543"/>
            <a:ext cx="9324528" cy="85582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6" name="矩形 5"/>
          <p:cNvSpPr/>
          <p:nvPr/>
        </p:nvSpPr>
        <p:spPr>
          <a:xfrm>
            <a:off x="179513" y="413575"/>
            <a:ext cx="88424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Lucida Calligraphy" panose="03010101010101010101" pitchFamily="66" charset="0"/>
              </a:rPr>
              <a:t>Walking by strangers on the side of the street</a:t>
            </a:r>
            <a:endParaRPr lang="zh-CN" altLang="zh-CN" sz="28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9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200">
        <p:circle/>
      </p:transition>
    </mc:Choice>
    <mc:Fallback xmlns="">
      <p:transition advTm="22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</p:spPr>
      </p:pic>
      <p:sp>
        <p:nvSpPr>
          <p:cNvPr id="5" name="矩形 4"/>
          <p:cNvSpPr/>
          <p:nvPr/>
        </p:nvSpPr>
        <p:spPr>
          <a:xfrm>
            <a:off x="-180528" y="149543"/>
            <a:ext cx="9324528" cy="85582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6" name="矩形 5"/>
          <p:cNvSpPr/>
          <p:nvPr/>
        </p:nvSpPr>
        <p:spPr>
          <a:xfrm>
            <a:off x="91752" y="413575"/>
            <a:ext cx="8932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Lucida Calligraphy" panose="03010101010101010101" pitchFamily="66" charset="0"/>
              </a:rPr>
              <a:t>Like a quarter in a </a:t>
            </a:r>
            <a:r>
              <a:rPr lang="en-US" altLang="zh-CN" sz="2400" dirty="0" err="1">
                <a:latin typeface="Lucida Calligraphy" panose="03010101010101010101" pitchFamily="66" charset="0"/>
              </a:rPr>
              <a:t>cup'll</a:t>
            </a:r>
            <a:r>
              <a:rPr lang="en-US" altLang="zh-CN" sz="2400" dirty="0">
                <a:latin typeface="Lucida Calligraphy" panose="03010101010101010101" pitchFamily="66" charset="0"/>
              </a:rPr>
              <a:t> get '</a:t>
            </a:r>
            <a:r>
              <a:rPr lang="en-US" altLang="zh-CN" sz="2400" dirty="0" err="1">
                <a:latin typeface="Lucida Calligraphy" panose="03010101010101010101" pitchFamily="66" charset="0"/>
              </a:rPr>
              <a:t>em</a:t>
            </a:r>
            <a:r>
              <a:rPr lang="en-US" altLang="zh-CN" sz="2400" dirty="0">
                <a:latin typeface="Lucida Calligraphy" panose="03010101010101010101" pitchFamily="66" charset="0"/>
              </a:rPr>
              <a:t> off on their feet  like</a:t>
            </a:r>
            <a:endParaRPr lang="zh-CN" altLang="zh-CN" sz="24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1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500">
        <p:split orient="vert"/>
      </p:transition>
    </mc:Choice>
    <mc:Fallback xmlns="">
      <p:transition advTm="2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矩形 4"/>
          <p:cNvSpPr/>
          <p:nvPr/>
        </p:nvSpPr>
        <p:spPr>
          <a:xfrm>
            <a:off x="5220072" y="1437624"/>
            <a:ext cx="3707904" cy="280831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150000"/>
              </a:lnSpc>
            </a:pPr>
            <a:r>
              <a:rPr lang="en-US" altLang="zh-CN" sz="3200" noProof="1">
                <a:solidFill>
                  <a:schemeClr val="tx1"/>
                </a:solidFill>
                <a:latin typeface="Lucida Calligraphy" panose="03010101010101010101" pitchFamily="66" charset="0"/>
              </a:rPr>
              <a:t>You think you're never gonna make your mark</a:t>
            </a:r>
            <a:endParaRPr lang="zh-CN" altLang="en-US" sz="3200" strike="noStrike" noProof="1">
              <a:solidFill>
                <a:schemeClr val="tx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1800">
        <p14:flash/>
      </p:transition>
    </mc:Choice>
    <mc:Fallback xmlns="">
      <p:transition advTm="1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2994"/>
            <a:ext cx="8208912" cy="4617513"/>
          </a:xfrm>
        </p:spPr>
      </p:pic>
      <p:sp>
        <p:nvSpPr>
          <p:cNvPr id="6" name="矩形 5"/>
          <p:cNvSpPr/>
          <p:nvPr/>
        </p:nvSpPr>
        <p:spPr>
          <a:xfrm>
            <a:off x="-22816" y="1761660"/>
            <a:ext cx="3514696" cy="27003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150000"/>
              </a:lnSpc>
            </a:pPr>
            <a:r>
              <a:rPr lang="en-US" altLang="zh-CN" sz="2800" noProof="1">
                <a:solidFill>
                  <a:schemeClr val="tx1"/>
                </a:solidFill>
                <a:latin typeface="Lucida Calligraphy" panose="03010101010101010101" pitchFamily="66" charset="0"/>
              </a:rPr>
              <a:t>Sit back and watch the world while it falls apart like,</a:t>
            </a:r>
          </a:p>
        </p:txBody>
      </p:sp>
    </p:spTree>
    <p:extLst>
      <p:ext uri="{BB962C8B-B14F-4D97-AF65-F5344CB8AC3E}">
        <p14:creationId xmlns:p14="http://schemas.microsoft.com/office/powerpoint/2010/main" val="290946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400">
        <p14:flythrough/>
      </p:transition>
    </mc:Choice>
    <mc:Fallback xmlns="">
      <p:transition advTm="2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472</Words>
  <Application>Microsoft Office PowerPoint</Application>
  <PresentationFormat>全屏显示(16:9)</PresentationFormat>
  <Paragraphs>74</Paragraphs>
  <Slides>50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51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You don't have to have much  to show how much care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</dc:creator>
  <cp:lastModifiedBy>y</cp:lastModifiedBy>
  <cp:revision>120</cp:revision>
  <dcterms:created xsi:type="dcterms:W3CDTF">2019-06-10T04:14:53Z</dcterms:created>
  <dcterms:modified xsi:type="dcterms:W3CDTF">2019-06-21T11:22:12Z</dcterms:modified>
</cp:coreProperties>
</file>