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馨瑶 钟" initials="馨瑶" lastIdx="1" clrIdx="0">
    <p:extLst>
      <p:ext uri="{19B8F6BF-5375-455C-9EA6-DF929625EA0E}">
        <p15:presenceInfo xmlns:p15="http://schemas.microsoft.com/office/powerpoint/2012/main" userId="27f9ea0c891e24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37271B"/>
    <a:srgbClr val="8FAADC"/>
    <a:srgbClr val="FFFFFF"/>
    <a:srgbClr val="E6E6E6"/>
    <a:srgbClr val="CD841A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F50D-B856-4E6A-BDF2-554599555C2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E8EE3-27DF-44A9-9174-3C88A52BB4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30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E8EE3-27DF-44A9-9174-3C88A52BB4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84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DC7B-892C-449A-B96D-135E781B2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9A936E-9C74-4A17-8D02-E68D27F31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020CCC-B986-4F8C-9A0B-9E85076A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DDAB86-610B-4BF4-AFF2-1B02E783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4BC831-65E0-456E-AA90-18A29686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66719"/>
      </p:ext>
    </p:extLst>
  </p:cSld>
  <p:clrMapOvr>
    <a:masterClrMapping/>
  </p:clrMapOvr>
  <p:transition spd="slow" advClick="0"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6B636-2ACA-49C3-B172-9D7E5FCA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A2B2BA-8ECC-4E07-B0F6-535B01CD0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B828C4-8F4A-485B-ADB7-9273949D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10F04-8414-41F5-B014-29E15B45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D2DCB9-549C-49FB-A825-64C4C664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18180"/>
      </p:ext>
    </p:extLst>
  </p:cSld>
  <p:clrMapOvr>
    <a:masterClrMapping/>
  </p:clrMapOvr>
  <p:transition spd="slow" advClick="0"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6D5C84-CEBF-4634-BDC2-7CCF1BFB4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E65312-16ED-4F65-8D8F-5E38727D9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EB731-D99C-4FF5-996D-49DB23A7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37990-E428-4D7A-B386-05D5DE3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D67362-1206-4E69-A704-DF4A48EC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0025"/>
      </p:ext>
    </p:extLst>
  </p:cSld>
  <p:clrMapOvr>
    <a:masterClrMapping/>
  </p:clrMapOvr>
  <p:transition spd="slow" advClick="0"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32519-558A-4A92-A1E9-7AD06A8B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44C6C5-88DD-4BE2-8943-774CC25E1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74A8B-73F4-4440-95A5-8F74860F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4F4179-7FF0-45F7-B852-F27D9934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B27B62-B3AE-4D8C-BFFA-A5B6A1B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884166"/>
      </p:ext>
    </p:extLst>
  </p:cSld>
  <p:clrMapOvr>
    <a:masterClrMapping/>
  </p:clrMapOvr>
  <p:transition spd="slow" advClick="0"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AE8662-F384-454E-8DD9-4DF9378C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7436E8-1E8D-4D10-967F-98FF7FA67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B8B3B-682C-4851-BFFB-07D51B5F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6CB57C-0D2E-47A2-AD1A-390E1B90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A16B00-6D42-46D1-AC04-1AF7A1B1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002811"/>
      </p:ext>
    </p:extLst>
  </p:cSld>
  <p:clrMapOvr>
    <a:masterClrMapping/>
  </p:clrMapOvr>
  <p:transition spd="slow"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06F73-670E-45A1-9C44-7C8E6CF8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648520-3672-43C7-BF1A-07B61FFEB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980D15-03A9-4CC3-AE3D-20E2112A4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D56C5-1B43-49E4-8821-AB579692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8A156-0E3A-4F40-95E9-6FC7568B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70623E-6ECB-40E3-B0A3-C0C9E8D1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456571"/>
      </p:ext>
    </p:extLst>
  </p:cSld>
  <p:clrMapOvr>
    <a:masterClrMapping/>
  </p:clrMapOvr>
  <p:transition spd="slow" advClick="0"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CBCEF8-39F2-4D82-AECA-45E9637A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44F809-ABDF-4D32-9D53-E9D4F224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2F2D76-39DE-4E49-A5BB-E736B3D03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6FF7F6-29B1-4122-A646-EE9E824F0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D1DD14-93D3-4EF2-86B3-7CA9DCB1B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33CEA7-828C-4853-A91A-D9D2B3849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CD6020-773D-4E23-BE54-032C37DA4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068C162-E130-42E0-A45F-030ACF34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949"/>
      </p:ext>
    </p:extLst>
  </p:cSld>
  <p:clrMapOvr>
    <a:masterClrMapping/>
  </p:clrMapOvr>
  <p:transition spd="slow" advClick="0"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B8B659-3791-4767-B226-42BC1DDA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4B7CBF-D0B2-4A96-A1DC-AB2B52CA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FAF9ED-0F60-48C1-B86C-77639C1E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E54FD2-2B9D-4EF2-9C68-25F6B1F1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17201"/>
      </p:ext>
    </p:extLst>
  </p:cSld>
  <p:clrMapOvr>
    <a:masterClrMapping/>
  </p:clrMapOvr>
  <p:transition spd="slow" advClick="0"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57AF8-5099-4D94-8DCD-3B37A358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57845-DC31-4BEE-8863-4A9B44BB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D0E0A5-11D9-4625-868D-A057F59B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02516"/>
      </p:ext>
    </p:extLst>
  </p:cSld>
  <p:clrMapOvr>
    <a:masterClrMapping/>
  </p:clrMapOvr>
  <p:transition spd="slow" advClick="0"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829C7-F161-4D48-B421-0CB7EDF8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2B815A-0A0B-44EB-A44A-F8389ED3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DDF135-232B-4DD4-8099-272278DF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C9F00F-5494-4493-9438-99ABF787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BFDD79-BC60-467D-91E6-B1A0B72F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20CDB7-613E-4DBD-8BDB-8DFBE720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80970"/>
      </p:ext>
    </p:extLst>
  </p:cSld>
  <p:clrMapOvr>
    <a:masterClrMapping/>
  </p:clrMapOvr>
  <p:transition spd="slow" advClick="0"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827F0E-3BD8-4816-B985-5FD949B9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CBA1DA-C4B0-4984-B588-04EA71E22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27BD86-C7ED-41F4-BDAA-56C315FA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98AFCA-CEDB-4F22-8BB6-FC04838B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EBD0A5-600A-496C-BE28-006777C4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D8A985-96BD-4323-AFDD-9C0607DC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419421"/>
      </p:ext>
    </p:extLst>
  </p:cSld>
  <p:clrMapOvr>
    <a:masterClrMapping/>
  </p:clrMapOvr>
  <p:transition spd="slow" advClick="0"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BB03B9B-E130-4B73-A9C8-958831D7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FDFA26-F804-4BF4-BBAF-DA3C0C0A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A9D71D-CFE2-4C5D-8205-C913B46C9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FAD3C-15C8-4CB2-9307-F7DD855243A3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25AE0-D087-43D1-80C5-0EE87A5D7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52927E-EDBF-4BEB-A72D-2E54F0D10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0BEB-5795-43C2-8AA2-32EE281CDE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5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jpg"/><Relationship Id="rId18" Type="http://schemas.openxmlformats.org/officeDocument/2006/relationships/image" Target="../media/image14.jpg"/><Relationship Id="rId26" Type="http://schemas.openxmlformats.org/officeDocument/2006/relationships/image" Target="../media/image22.jpg"/><Relationship Id="rId39" Type="http://schemas.openxmlformats.org/officeDocument/2006/relationships/image" Target="../media/image35.jpg"/><Relationship Id="rId3" Type="http://schemas.openxmlformats.org/officeDocument/2006/relationships/audio" Target="../media/audio1.wav"/><Relationship Id="rId21" Type="http://schemas.openxmlformats.org/officeDocument/2006/relationships/image" Target="../media/image17.jpg"/><Relationship Id="rId34" Type="http://schemas.openxmlformats.org/officeDocument/2006/relationships/image" Target="../media/image30.jpg"/><Relationship Id="rId42" Type="http://schemas.openxmlformats.org/officeDocument/2006/relationships/image" Target="../media/image38.jpg"/><Relationship Id="rId7" Type="http://schemas.openxmlformats.org/officeDocument/2006/relationships/image" Target="../media/image3.jpg"/><Relationship Id="rId12" Type="http://schemas.openxmlformats.org/officeDocument/2006/relationships/image" Target="../media/image8.jpg"/><Relationship Id="rId17" Type="http://schemas.openxmlformats.org/officeDocument/2006/relationships/image" Target="../media/image13.jpg"/><Relationship Id="rId25" Type="http://schemas.openxmlformats.org/officeDocument/2006/relationships/image" Target="../media/image21.png"/><Relationship Id="rId33" Type="http://schemas.openxmlformats.org/officeDocument/2006/relationships/image" Target="../media/image29.jpg"/><Relationship Id="rId38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jpg"/><Relationship Id="rId29" Type="http://schemas.openxmlformats.org/officeDocument/2006/relationships/image" Target="../media/image25.jpg"/><Relationship Id="rId41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11" Type="http://schemas.openxmlformats.org/officeDocument/2006/relationships/image" Target="../media/image7.jpg"/><Relationship Id="rId24" Type="http://schemas.openxmlformats.org/officeDocument/2006/relationships/image" Target="../media/image20.jpg"/><Relationship Id="rId32" Type="http://schemas.openxmlformats.org/officeDocument/2006/relationships/image" Target="../media/image28.jpg"/><Relationship Id="rId37" Type="http://schemas.openxmlformats.org/officeDocument/2006/relationships/image" Target="../media/image33.jpg"/><Relationship Id="rId40" Type="http://schemas.openxmlformats.org/officeDocument/2006/relationships/image" Target="../media/image36.jpg"/><Relationship Id="rId5" Type="http://schemas.microsoft.com/office/2007/relationships/hdphoto" Target="../media/hdphoto1.wdp"/><Relationship Id="rId15" Type="http://schemas.openxmlformats.org/officeDocument/2006/relationships/image" Target="../media/image11.jpg"/><Relationship Id="rId23" Type="http://schemas.openxmlformats.org/officeDocument/2006/relationships/image" Target="../media/image19.jpg"/><Relationship Id="rId28" Type="http://schemas.openxmlformats.org/officeDocument/2006/relationships/image" Target="../media/image24.jpg"/><Relationship Id="rId36" Type="http://schemas.openxmlformats.org/officeDocument/2006/relationships/image" Target="../media/image32.jpg"/><Relationship Id="rId10" Type="http://schemas.openxmlformats.org/officeDocument/2006/relationships/image" Target="../media/image6.jpg"/><Relationship Id="rId19" Type="http://schemas.openxmlformats.org/officeDocument/2006/relationships/image" Target="../media/image15.jpg"/><Relationship Id="rId31" Type="http://schemas.openxmlformats.org/officeDocument/2006/relationships/image" Target="../media/image27.jpg"/><Relationship Id="rId4" Type="http://schemas.openxmlformats.org/officeDocument/2006/relationships/image" Target="../media/image1.png"/><Relationship Id="rId9" Type="http://schemas.openxmlformats.org/officeDocument/2006/relationships/image" Target="../media/image5.jpg"/><Relationship Id="rId14" Type="http://schemas.openxmlformats.org/officeDocument/2006/relationships/image" Target="../media/image10.jpg"/><Relationship Id="rId22" Type="http://schemas.openxmlformats.org/officeDocument/2006/relationships/image" Target="../media/image18.jpg"/><Relationship Id="rId27" Type="http://schemas.openxmlformats.org/officeDocument/2006/relationships/image" Target="../media/image23.jpg"/><Relationship Id="rId30" Type="http://schemas.openxmlformats.org/officeDocument/2006/relationships/image" Target="../media/image26.jpg"/><Relationship Id="rId35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6C5580A-A293-486C-A37F-CAC87E99169F}"/>
              </a:ext>
            </a:extLst>
          </p:cNvPr>
          <p:cNvGrpSpPr/>
          <p:nvPr/>
        </p:nvGrpSpPr>
        <p:grpSpPr>
          <a:xfrm>
            <a:off x="6667256" y="1373708"/>
            <a:ext cx="4815840" cy="862587"/>
            <a:chOff x="6667256" y="1373708"/>
            <a:chExt cx="4815840" cy="862587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2AEFD32-9E1A-4230-84FB-B304F96EDE90}"/>
                </a:ext>
              </a:extLst>
            </p:cNvPr>
            <p:cNvSpPr txBox="1"/>
            <p:nvPr/>
          </p:nvSpPr>
          <p:spPr>
            <a:xfrm>
              <a:off x="6667256" y="1585175"/>
              <a:ext cx="4815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Luke Bryan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63CACE8-6635-4EE0-BAF9-5E910A8C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33333" y1="17676" x2="33333" y2="17676"/>
                          <a14:backgroundMark x1="29325" y1="18003" x2="29325" y2="18003"/>
                          <a14:backgroundMark x1="20886" y1="21768" x2="20886" y2="21768"/>
                          <a14:backgroundMark x1="23840" y1="28314" x2="23840" y2="28314"/>
                          <a14:backgroundMark x1="20042" y1="31588" x2="20042" y2="31588"/>
                          <a14:backgroundMark x1="43460" y1="25696" x2="43460" y2="25696"/>
                          <a14:backgroundMark x1="41139" y1="25696" x2="41139" y2="25696"/>
                          <a14:backgroundMark x1="36920" y1="19967" x2="36920" y2="19967"/>
                          <a14:backgroundMark x1="37131" y1="18331" x2="37131" y2="18331"/>
                          <a14:backgroundMark x1="41139" y1="31260" x2="41139" y2="31260"/>
                          <a14:backgroundMark x1="35654" y1="28642" x2="35654" y2="28642"/>
                          <a14:backgroundMark x1="36920" y1="34861" x2="36920" y2="34861"/>
                          <a14:backgroundMark x1="33122" y1="37316" x2="33122" y2="37316"/>
                          <a14:backgroundMark x1="44515" y1="28478" x2="44515" y2="28478"/>
                          <a14:backgroundMark x1="44726" y1="30278" x2="44726" y2="30278"/>
                          <a14:backgroundMark x1="30169" y1="36989" x2="30169" y2="36989"/>
                          <a14:backgroundMark x1="47257" y1="36498" x2="47257" y2="36498"/>
                          <a14:backgroundMark x1="48101" y1="36007" x2="48101" y2="36007"/>
                          <a14:backgroundMark x1="50000" y1="35352" x2="50000" y2="35352"/>
                          <a14:backgroundMark x1="31224" y1="28969" x2="31224" y2="28969"/>
                          <a14:backgroundMark x1="36498" y1="25368" x2="36498" y2="25368"/>
                          <a14:backgroundMark x1="37975" y1="24550" x2="37975" y2="24550"/>
                          <a14:backgroundMark x1="41983" y1="22586" x2="41983" y2="22586"/>
                          <a14:backgroundMark x1="77848" y1="67267" x2="77848" y2="67267"/>
                          <a14:backgroundMark x1="76160" y1="69394" x2="76160" y2="69394"/>
                          <a14:backgroundMark x1="77848" y1="71031" x2="77848" y2="71031"/>
                          <a14:backgroundMark x1="77004" y1="66776" x2="77004" y2="66776"/>
                          <a14:backgroundMark x1="75738" y1="68412" x2="75738" y2="68412"/>
                          <a14:backgroundMark x1="75527" y1="68085" x2="75316" y2="67758"/>
                          <a14:backgroundMark x1="77004" y1="66612" x2="77004" y2="66285"/>
                          <a14:backgroundMark x1="76371" y1="66776" x2="75316" y2="67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72"/>
            <a:stretch/>
          </p:blipFill>
          <p:spPr>
            <a:xfrm rot="21022038" flipH="1">
              <a:off x="8619506" y="1373708"/>
              <a:ext cx="911340" cy="862587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82EF77C-9DD1-4636-83CB-9521FA31807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BF3C85-82B1-40A7-B263-84CDAD32C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217434" cy="390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953859-C21A-4188-BACC-58411A71B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230879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F8693DA-622A-44EA-A0C0-20B232D627B2}"/>
              </a:ext>
            </a:extLst>
          </p:cNvPr>
          <p:cNvSpPr txBox="1"/>
          <p:nvPr/>
        </p:nvSpPr>
        <p:spPr>
          <a:xfrm>
            <a:off x="6864794" y="996993"/>
            <a:ext cx="4815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r>
              <a:rPr lang="zh-CN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LIKE RAIN</a:t>
            </a:r>
          </a:p>
          <a:p>
            <a:pPr lvl="0"/>
            <a:endParaRPr lang="en-US" altLang="zh-CN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r"/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--Look </a:t>
            </a:r>
            <a:r>
              <a:rPr lang="zh-CN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相关短语：</a:t>
            </a: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like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6C18394-ED8C-41D7-B539-33DF7D7CCCDE}"/>
              </a:ext>
            </a:extLst>
          </p:cNvPr>
          <p:cNvSpPr txBox="1"/>
          <p:nvPr/>
        </p:nvSpPr>
        <p:spPr>
          <a:xfrm>
            <a:off x="110321" y="5797250"/>
            <a:ext cx="649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指导老师：陈小燕，刘晓斌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EE205D-ACA0-4676-920E-3DEE3EE4B899}"/>
              </a:ext>
            </a:extLst>
          </p:cNvPr>
          <p:cNvSpPr txBox="1"/>
          <p:nvPr/>
        </p:nvSpPr>
        <p:spPr>
          <a:xfrm>
            <a:off x="96553" y="4299456"/>
            <a:ext cx="6713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设计制作：华南师范大学外文学院 钟馨瑶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/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3"/>
            <a:r>
              <a:rPr lang="zh-CN" alt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广东省河源市第二中学 陈小燕</a:t>
            </a:r>
          </a:p>
          <a:p>
            <a:pPr lvl="3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EF5B4F9-C6F2-4BE4-B286-BCB4E6089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506"/>
            <a:ext cx="12192000" cy="812486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952449C-3082-48C1-AFAA-623F5AF4C23E}"/>
              </a:ext>
            </a:extLst>
          </p:cNvPr>
          <p:cNvSpPr/>
          <p:nvPr/>
        </p:nvSpPr>
        <p:spPr>
          <a:xfrm>
            <a:off x="0" y="5708695"/>
            <a:ext cx="12192000" cy="1002921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and Your Sunday Mornings</a:t>
            </a:r>
            <a:endParaRPr lang="zh-CN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你如周日清晨般明媚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7494FA3-FAFD-46E8-B12D-9B18125555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1000"/>
            <a:ext cx="12192000" cy="741040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D47F61B-F37B-4FC6-8B33-91C6E02FB0A7}"/>
              </a:ext>
            </a:extLst>
          </p:cNvPr>
          <p:cNvSpPr/>
          <p:nvPr/>
        </p:nvSpPr>
        <p:spPr>
          <a:xfrm>
            <a:off x="0" y="5389387"/>
            <a:ext cx="12192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 and My Saturday Nights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我如周六夜版落寞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747A282-E1A5-43F1-B641-B6163F1320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035"/>
            <a:ext cx="12192000" cy="7596035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41ED4D60-5334-446F-A325-E42781F0E178}"/>
              </a:ext>
            </a:extLst>
          </p:cNvPr>
          <p:cNvSpPr/>
          <p:nvPr/>
        </p:nvSpPr>
        <p:spPr>
          <a:xfrm>
            <a:off x="0" y="5244440"/>
            <a:ext cx="12192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and All Your Colors</a:t>
            </a:r>
            <a:endParaRPr lang="zh-CN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你的人生色彩斑斓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76D65959-803B-4E31-8014-782968FB1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45" y="-764956"/>
            <a:ext cx="13258757" cy="7622956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DD87663C-0C2E-41B9-83B2-441559E3E746}"/>
              </a:ext>
            </a:extLst>
          </p:cNvPr>
          <p:cNvSpPr/>
          <p:nvPr/>
        </p:nvSpPr>
        <p:spPr>
          <a:xfrm>
            <a:off x="0" y="566700"/>
            <a:ext cx="12192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 and My Black and Whites</a:t>
            </a:r>
            <a:endParaRPr lang="zh-CN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我的世界黑白单调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38F23203-4BE0-46AB-AD3A-99074F15B3F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7024F8F9-2AEE-4969-BBE3-61330548981E}"/>
                </a:ext>
              </a:extLst>
            </p:cNvPr>
            <p:cNvSpPr/>
            <p:nvPr/>
          </p:nvSpPr>
          <p:spPr>
            <a:xfrm>
              <a:off x="0" y="0"/>
              <a:ext cx="12192000" cy="68438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C8827C83-874E-44EA-9753-02C735D3268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4" name="图片 93">
                <a:extLst>
                  <a:ext uri="{FF2B5EF4-FFF2-40B4-BE49-F238E27FC236}">
                    <a16:creationId xmlns:a16="http://schemas.microsoft.com/office/drawing/2014/main" id="{19BCF7B3-F7A8-4A0F-98DB-2579B88A6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93097"/>
                <a:ext cx="5958352" cy="3464903"/>
              </a:xfrm>
              <a:prstGeom prst="rect">
                <a:avLst/>
              </a:prstGeom>
            </p:spPr>
          </p:pic>
          <p:pic>
            <p:nvPicPr>
              <p:cNvPr id="95" name="图片 94">
                <a:extLst>
                  <a:ext uri="{FF2B5EF4-FFF2-40B4-BE49-F238E27FC236}">
                    <a16:creationId xmlns:a16="http://schemas.microsoft.com/office/drawing/2014/main" id="{22F9F6E2-99CD-4065-BFC7-BD6E4E7B9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14134"/>
                <a:ext cx="5958351" cy="3453767"/>
              </a:xfrm>
              <a:prstGeom prst="rect">
                <a:avLst/>
              </a:prstGeom>
            </p:spPr>
          </p:pic>
          <p:pic>
            <p:nvPicPr>
              <p:cNvPr id="96" name="图片 95">
                <a:extLst>
                  <a:ext uri="{FF2B5EF4-FFF2-40B4-BE49-F238E27FC236}">
                    <a16:creationId xmlns:a16="http://schemas.microsoft.com/office/drawing/2014/main" id="{029AE893-A7D6-40E6-BE1F-9CCE3D7DF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8352" y="0"/>
                <a:ext cx="6233648" cy="3453767"/>
              </a:xfrm>
              <a:prstGeom prst="rect">
                <a:avLst/>
              </a:prstGeom>
            </p:spPr>
          </p:pic>
        </p:grp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8A562890-E186-4F84-A45A-02D714208A76}"/>
              </a:ext>
            </a:extLst>
          </p:cNvPr>
          <p:cNvSpPr txBox="1"/>
          <p:nvPr/>
        </p:nvSpPr>
        <p:spPr>
          <a:xfrm>
            <a:off x="6211204" y="4501797"/>
            <a:ext cx="572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You and Your Lacing Cotton</a:t>
            </a:r>
            <a:endParaRPr lang="zh-CN" altLang="zh-CN" sz="2800" b="1" dirty="0">
              <a:latin typeface="Comic Sans MS" panose="030F0702030302020204" pitchFamily="66" charset="0"/>
            </a:endParaRPr>
          </a:p>
          <a:p>
            <a:pPr algn="ctr"/>
            <a:r>
              <a:rPr lang="zh-CN" altLang="zh-CN" sz="2800" b="1" dirty="0">
                <a:latin typeface="Comic Sans MS" panose="030F0702030302020204" pitchFamily="66" charset="0"/>
              </a:rPr>
              <a:t>你的温柔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D4DE859-0B16-492A-8B00-6EBD1DEA999E}"/>
              </a:ext>
            </a:extLst>
          </p:cNvPr>
          <p:cNvSpPr txBox="1"/>
          <p:nvPr/>
        </p:nvSpPr>
        <p:spPr>
          <a:xfrm>
            <a:off x="6357253" y="4505907"/>
            <a:ext cx="5435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Comic Sans MS" panose="030F0702030302020204" pitchFamily="66" charset="0"/>
              </a:rPr>
              <a:t>Up against My Lacerated Skin</a:t>
            </a:r>
            <a:endParaRPr lang="zh-CN" altLang="zh-CN" sz="2800" b="1" dirty="0">
              <a:latin typeface="Comic Sans MS" panose="030F0702030302020204" pitchFamily="66" charset="0"/>
            </a:endParaRPr>
          </a:p>
          <a:p>
            <a:pPr algn="ctr"/>
            <a:r>
              <a:rPr lang="zh-CN" altLang="en-US" sz="2800" b="1" dirty="0">
                <a:latin typeface="Comic Sans MS" panose="030F0702030302020204" pitchFamily="66" charset="0"/>
              </a:rPr>
              <a:t>抚慰受伤</a:t>
            </a:r>
            <a:r>
              <a:rPr lang="zh-CN" altLang="zh-CN" sz="2800" b="1" dirty="0">
                <a:latin typeface="Comic Sans MS" panose="030F0702030302020204" pitchFamily="66" charset="0"/>
              </a:rPr>
              <a:t>的我</a:t>
            </a:r>
          </a:p>
        </p:txBody>
      </p:sp>
      <p:pic>
        <p:nvPicPr>
          <p:cNvPr id="99" name="图片 98">
            <a:extLst>
              <a:ext uri="{FF2B5EF4-FFF2-40B4-BE49-F238E27FC236}">
                <a16:creationId xmlns:a16="http://schemas.microsoft.com/office/drawing/2014/main" id="{DBDFC53F-42D0-41C3-8E46-38926DAE32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51" y="-9031"/>
            <a:ext cx="6233648" cy="3453767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64765A00-01B0-4393-9566-B317375FE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4"/>
            <a:ext cx="12192000" cy="6818596"/>
          </a:xfrm>
          <a:prstGeom prst="rect">
            <a:avLst/>
          </a:prstGeom>
        </p:spPr>
      </p:pic>
      <p:sp>
        <p:nvSpPr>
          <p:cNvPr id="105" name="矩形 104">
            <a:extLst>
              <a:ext uri="{FF2B5EF4-FFF2-40B4-BE49-F238E27FC236}">
                <a16:creationId xmlns:a16="http://schemas.microsoft.com/office/drawing/2014/main" id="{2AFDF09F-11F7-4556-A51A-42558DD79595}"/>
              </a:ext>
            </a:extLst>
          </p:cNvPr>
          <p:cNvSpPr/>
          <p:nvPr/>
        </p:nvSpPr>
        <p:spPr>
          <a:xfrm>
            <a:off x="197792" y="2037963"/>
            <a:ext cx="4001054" cy="231074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Saving me the way 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always do, yeah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你一如既往的拯救着我</a:t>
            </a: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8657EF55-13FF-437A-BB4C-089F7374D1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4492"/>
            <a:ext cx="12192000" cy="8482492"/>
          </a:xfrm>
          <a:prstGeom prst="rect">
            <a:avLst/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BAC90FBE-926A-4CBA-9423-0B80E4CA5B6C}"/>
              </a:ext>
            </a:extLst>
          </p:cNvPr>
          <p:cNvSpPr/>
          <p:nvPr/>
        </p:nvSpPr>
        <p:spPr>
          <a:xfrm>
            <a:off x="0" y="572829"/>
            <a:ext cx="12192000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Cause I’m Hell up Here on a High Wire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我置身于地狱里煎熬不已</a:t>
            </a:r>
          </a:p>
        </p:txBody>
      </p:sp>
      <p:pic>
        <p:nvPicPr>
          <p:cNvPr id="117" name="图片 116">
            <a:extLst>
              <a:ext uri="{FF2B5EF4-FFF2-40B4-BE49-F238E27FC236}">
                <a16:creationId xmlns:a16="http://schemas.microsoft.com/office/drawing/2014/main" id="{C510CF29-8117-4A70-AB67-A4DF4694B3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>
            <a:off x="0" y="-448120"/>
            <a:ext cx="12179300" cy="7803774"/>
          </a:xfrm>
          <a:prstGeom prst="rect">
            <a:avLst/>
          </a:prstGeom>
        </p:spPr>
      </p:pic>
      <p:sp>
        <p:nvSpPr>
          <p:cNvPr id="115" name="矩形 114">
            <a:extLst>
              <a:ext uri="{FF2B5EF4-FFF2-40B4-BE49-F238E27FC236}">
                <a16:creationId xmlns:a16="http://schemas.microsoft.com/office/drawing/2014/main" id="{5E209947-147B-4977-90F6-FBC6B6F90CBC}"/>
              </a:ext>
            </a:extLst>
          </p:cNvPr>
          <p:cNvSpPr/>
          <p:nvPr/>
        </p:nvSpPr>
        <p:spPr>
          <a:xfrm>
            <a:off x="12700" y="681281"/>
            <a:ext cx="5715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You're the Hallelujah Kind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你是那圣洁的人</a:t>
            </a:r>
          </a:p>
        </p:txBody>
      </p:sp>
      <p:pic>
        <p:nvPicPr>
          <p:cNvPr id="119" name="图片 118">
            <a:extLst>
              <a:ext uri="{FF2B5EF4-FFF2-40B4-BE49-F238E27FC236}">
                <a16:creationId xmlns:a16="http://schemas.microsoft.com/office/drawing/2014/main" id="{8ED27349-8729-4637-9DC2-D45DDF00BA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620000"/>
          </a:xfrm>
          <a:prstGeom prst="rect">
            <a:avLst/>
          </a:prstGeom>
        </p:spPr>
      </p:pic>
      <p:sp>
        <p:nvSpPr>
          <p:cNvPr id="120" name="矩形 119">
            <a:extLst>
              <a:ext uri="{FF2B5EF4-FFF2-40B4-BE49-F238E27FC236}">
                <a16:creationId xmlns:a16="http://schemas.microsoft.com/office/drawing/2014/main" id="{4F832DC4-4CA8-4A77-8F87-AA4164C8478E}"/>
              </a:ext>
            </a:extLst>
          </p:cNvPr>
          <p:cNvSpPr/>
          <p:nvPr/>
        </p:nvSpPr>
        <p:spPr>
          <a:xfrm>
            <a:off x="7555228" y="3862608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Dust That Spins 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我只是那渺渺一尘  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BF2DEB8D-7327-456A-861C-DA5E980316E0}"/>
              </a:ext>
            </a:extLst>
          </p:cNvPr>
          <p:cNvSpPr/>
          <p:nvPr/>
        </p:nvSpPr>
        <p:spPr>
          <a:xfrm>
            <a:off x="7555228" y="3862608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Gust of Wind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是那 阵风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B4689761-4481-4F7B-A362-1CFDA314F010}"/>
              </a:ext>
            </a:extLst>
          </p:cNvPr>
          <p:cNvSpPr/>
          <p:nvPr/>
        </p:nvSpPr>
        <p:spPr>
          <a:xfrm>
            <a:off x="7555227" y="3886749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That’s Blowing by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轻轻拂过</a:t>
            </a: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601FAD5B-7A5D-4D41-B804-F478C74DB5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27" y="-25400"/>
            <a:ext cx="12240628" cy="6883400"/>
          </a:xfrm>
          <a:prstGeom prst="rect">
            <a:avLst/>
          </a:prstGeom>
        </p:spPr>
      </p:pic>
      <p:sp>
        <p:nvSpPr>
          <p:cNvPr id="125" name="矩形 124">
            <a:extLst>
              <a:ext uri="{FF2B5EF4-FFF2-40B4-BE49-F238E27FC236}">
                <a16:creationId xmlns:a16="http://schemas.microsoft.com/office/drawing/2014/main" id="{F7DB387D-7C44-4EB5-8080-D5A433933F8E}"/>
              </a:ext>
            </a:extLst>
          </p:cNvPr>
          <p:cNvSpPr/>
          <p:nvPr/>
        </p:nvSpPr>
        <p:spPr>
          <a:xfrm>
            <a:off x="21284" y="1535986"/>
            <a:ext cx="4101360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I'm a Desert Dry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我是那干燥的沙漠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032FE073-3BAE-42C5-99EF-F6F9A3417681}"/>
              </a:ext>
            </a:extLst>
          </p:cNvPr>
          <p:cNvSpPr/>
          <p:nvPr/>
        </p:nvSpPr>
        <p:spPr>
          <a:xfrm>
            <a:off x="-2" y="2689686"/>
            <a:ext cx="4622062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in My Thirsty Eyes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在我干涸的双眸里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CC7CED62-22B2-4050-8586-1C34D1BB0382}"/>
              </a:ext>
            </a:extLst>
          </p:cNvPr>
          <p:cNvSpPr/>
          <p:nvPr/>
        </p:nvSpPr>
        <p:spPr>
          <a:xfrm>
            <a:off x="0" y="0"/>
            <a:ext cx="12192000" cy="6843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BD33776D-84D4-4BE4-B89C-F7E57869648A}"/>
              </a:ext>
            </a:extLst>
          </p:cNvPr>
          <p:cNvGrpSpPr/>
          <p:nvPr/>
        </p:nvGrpSpPr>
        <p:grpSpPr>
          <a:xfrm>
            <a:off x="0" y="2527300"/>
            <a:ext cx="12192000" cy="4226097"/>
            <a:chOff x="0" y="2527300"/>
            <a:chExt cx="12192000" cy="4226097"/>
          </a:xfrm>
        </p:grpSpPr>
        <p:pic>
          <p:nvPicPr>
            <p:cNvPr id="150" name="图片 149">
              <a:extLst>
                <a:ext uri="{FF2B5EF4-FFF2-40B4-BE49-F238E27FC236}">
                  <a16:creationId xmlns:a16="http://schemas.microsoft.com/office/drawing/2014/main" id="{6B518F87-9399-4E6A-81EE-D4A546603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7"/>
            <a:stretch/>
          </p:blipFill>
          <p:spPr>
            <a:xfrm>
              <a:off x="0" y="2527300"/>
              <a:ext cx="6152689" cy="42260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2" name="图片 151">
              <a:extLst>
                <a:ext uri="{FF2B5EF4-FFF2-40B4-BE49-F238E27FC236}">
                  <a16:creationId xmlns:a16="http://schemas.microsoft.com/office/drawing/2014/main" id="{FFC31AC1-CA6E-427B-9EFA-9E6134DC1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7"/>
            <a:stretch/>
          </p:blipFill>
          <p:spPr>
            <a:xfrm>
              <a:off x="6060595" y="2527300"/>
              <a:ext cx="6131405" cy="42085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5" name="文本框 154">
            <a:extLst>
              <a:ext uri="{FF2B5EF4-FFF2-40B4-BE49-F238E27FC236}">
                <a16:creationId xmlns:a16="http://schemas.microsoft.com/office/drawing/2014/main" id="{BD822C3A-6B3C-4F69-B9C4-8311C2E56F11}"/>
              </a:ext>
            </a:extLst>
          </p:cNvPr>
          <p:cNvSpPr txBox="1"/>
          <p:nvPr/>
        </p:nvSpPr>
        <p:spPr>
          <a:xfrm>
            <a:off x="2273300" y="622300"/>
            <a:ext cx="755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Like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</a:t>
            </a:r>
          </a:p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你便如那温润的细雨</a:t>
            </a:r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F9237EB7-B5AA-4DDF-A68C-FFD6715E8518}"/>
              </a:ext>
            </a:extLst>
          </p:cNvPr>
          <p:cNvGrpSpPr/>
          <p:nvPr/>
        </p:nvGrpSpPr>
        <p:grpSpPr>
          <a:xfrm>
            <a:off x="155096" y="2419320"/>
            <a:ext cx="12036904" cy="4226097"/>
            <a:chOff x="190500" y="2500992"/>
            <a:chExt cx="12036904" cy="4226097"/>
          </a:xfrm>
        </p:grpSpPr>
        <p:pic>
          <p:nvPicPr>
            <p:cNvPr id="158" name="图片 157">
              <a:extLst>
                <a:ext uri="{FF2B5EF4-FFF2-40B4-BE49-F238E27FC236}">
                  <a16:creationId xmlns:a16="http://schemas.microsoft.com/office/drawing/2014/main" id="{A775BB1E-7FCB-4B12-AB67-DB7DD199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00" y="2500992"/>
              <a:ext cx="5905499" cy="42260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9" name="图片 158">
              <a:extLst>
                <a:ext uri="{FF2B5EF4-FFF2-40B4-BE49-F238E27FC236}">
                  <a16:creationId xmlns:a16="http://schemas.microsoft.com/office/drawing/2014/main" id="{18163B8A-F4CF-45CD-9CB2-75992BC6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999" y="2515386"/>
              <a:ext cx="6131405" cy="4074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63" name="图片 162">
            <a:extLst>
              <a:ext uri="{FF2B5EF4-FFF2-40B4-BE49-F238E27FC236}">
                <a16:creationId xmlns:a16="http://schemas.microsoft.com/office/drawing/2014/main" id="{F2AD9FCA-D9A6-43AC-8887-E9EF20F362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/>
          <a:stretch/>
        </p:blipFill>
        <p:spPr>
          <a:xfrm>
            <a:off x="0" y="14134"/>
            <a:ext cx="12192000" cy="6843866"/>
          </a:xfrm>
          <a:prstGeom prst="rect">
            <a:avLst/>
          </a:prstGeom>
        </p:spPr>
      </p:pic>
      <p:sp>
        <p:nvSpPr>
          <p:cNvPr id="164" name="矩形 163">
            <a:extLst>
              <a:ext uri="{FF2B5EF4-FFF2-40B4-BE49-F238E27FC236}">
                <a16:creationId xmlns:a16="http://schemas.microsoft.com/office/drawing/2014/main" id="{180E4C19-2698-457E-8CC8-7E94DB273A58}"/>
              </a:ext>
            </a:extLst>
          </p:cNvPr>
          <p:cNvSpPr/>
          <p:nvPr/>
        </p:nvSpPr>
        <p:spPr>
          <a:xfrm>
            <a:off x="2695" y="1256004"/>
            <a:ext cx="6664560" cy="1123720"/>
          </a:xfrm>
          <a:prstGeom prst="rect">
            <a:avLst/>
          </a:prstGeom>
          <a:solidFill>
            <a:srgbClr val="8FAADC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You and Your Stain Glass Windows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你如那斑斓的玻璃橱窗</a:t>
            </a:r>
          </a:p>
        </p:txBody>
      </p:sp>
      <p:pic>
        <p:nvPicPr>
          <p:cNvPr id="168" name="图片 167">
            <a:extLst>
              <a:ext uri="{FF2B5EF4-FFF2-40B4-BE49-F238E27FC236}">
                <a16:creationId xmlns:a16="http://schemas.microsoft.com/office/drawing/2014/main" id="{D16543AB-CBD0-4F35-8ED4-49B3C4BD620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03"/>
            <a:ext cx="12192000" cy="7620000"/>
          </a:xfrm>
          <a:prstGeom prst="rect">
            <a:avLst/>
          </a:prstGeom>
        </p:spPr>
      </p:pic>
      <p:sp>
        <p:nvSpPr>
          <p:cNvPr id="169" name="矩形 168">
            <a:extLst>
              <a:ext uri="{FF2B5EF4-FFF2-40B4-BE49-F238E27FC236}">
                <a16:creationId xmlns:a16="http://schemas.microsoft.com/office/drawing/2014/main" id="{735AC98B-0386-42E0-9CAA-EAC6458E1821}"/>
              </a:ext>
            </a:extLst>
          </p:cNvPr>
          <p:cNvSpPr/>
          <p:nvPr/>
        </p:nvSpPr>
        <p:spPr>
          <a:xfrm>
            <a:off x="-35405" y="5429896"/>
            <a:ext cx="12192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 and My Cracked Windshield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我是那破碎的挡风玻璃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5276D66-F386-4B87-8A99-80C6D90309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4"/>
            <a:ext cx="12192000" cy="6943634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D9AE5F9B-A739-400A-9F54-ACC5C35F8CDE}"/>
              </a:ext>
            </a:extLst>
          </p:cNvPr>
          <p:cNvSpPr/>
          <p:nvPr/>
        </p:nvSpPr>
        <p:spPr>
          <a:xfrm>
            <a:off x="0" y="5642774"/>
            <a:ext cx="12192000" cy="112372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and Your Quiet Beauty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你是如此静谧美丽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0427247-2F10-4E7D-95D4-F542491A07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7"/>
            <a:ext cx="12192000" cy="6858000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7290B890-046F-4A1D-81FF-F20D2804CAC6}"/>
              </a:ext>
            </a:extLst>
          </p:cNvPr>
          <p:cNvSpPr/>
          <p:nvPr/>
        </p:nvSpPr>
        <p:spPr>
          <a:xfrm>
            <a:off x="0" y="4950848"/>
            <a:ext cx="4815840" cy="1123720"/>
          </a:xfrm>
          <a:prstGeom prst="rect">
            <a:avLst/>
          </a:prstGeom>
          <a:solidFill>
            <a:schemeClr val="tx1">
              <a:lumMod val="75000"/>
              <a:lumOff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 and my can‘t set still</a:t>
            </a:r>
          </a:p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我仍旧是手足无措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3F024092-5A98-413D-87CD-64A422A98FE1}"/>
              </a:ext>
            </a:extLst>
          </p:cNvPr>
          <p:cNvSpPr/>
          <p:nvPr/>
        </p:nvSpPr>
        <p:spPr>
          <a:xfrm>
            <a:off x="0" y="4973062"/>
            <a:ext cx="7376160" cy="1123720"/>
          </a:xfrm>
          <a:prstGeom prst="rect">
            <a:avLst/>
          </a:prstGeom>
          <a:solidFill>
            <a:schemeClr val="tx1">
              <a:lumMod val="75000"/>
              <a:lumOff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Cause I’m Hell up Here on a High Wire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我置身于地狱里煎熬不已</a:t>
            </a: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4630BFDC-BBB4-4A8B-BD85-B10A9783631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4"/>
            <a:ext cx="12192000" cy="8153400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143398FA-BE28-440A-B964-F3B043688668}"/>
              </a:ext>
            </a:extLst>
          </p:cNvPr>
          <p:cNvSpPr/>
          <p:nvPr/>
        </p:nvSpPr>
        <p:spPr>
          <a:xfrm>
            <a:off x="0" y="5535831"/>
            <a:ext cx="12192000" cy="1123720"/>
          </a:xfrm>
          <a:prstGeom prst="rect">
            <a:avLst/>
          </a:prstGeom>
          <a:solidFill>
            <a:schemeClr val="tx1">
              <a:lumMod val="50000"/>
              <a:lumOff val="50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You're the Hallelujah Kind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你是那圣洁的存在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F1C78E47-BC80-4AF6-8284-43CE0A6960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B668F37A-187D-4357-819B-F025D7B33928}"/>
              </a:ext>
            </a:extLst>
          </p:cNvPr>
          <p:cNvSpPr/>
          <p:nvPr/>
        </p:nvSpPr>
        <p:spPr>
          <a:xfrm>
            <a:off x="7555228" y="4096579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Dust That Spins 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我只是那渺渺一尘  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EE2EB9BD-B82A-48A8-834B-A72B78F0CE63}"/>
              </a:ext>
            </a:extLst>
          </p:cNvPr>
          <p:cNvSpPr/>
          <p:nvPr/>
        </p:nvSpPr>
        <p:spPr>
          <a:xfrm>
            <a:off x="7555228" y="4096579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Gust of Wind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是那 阵风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6FE2CC8-D439-440F-A05A-C96320E26E3E}"/>
              </a:ext>
            </a:extLst>
          </p:cNvPr>
          <p:cNvSpPr/>
          <p:nvPr/>
        </p:nvSpPr>
        <p:spPr>
          <a:xfrm>
            <a:off x="7555227" y="4120720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That’s Blowing by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轻轻拂过</a:t>
            </a:r>
          </a:p>
        </p:txBody>
      </p:sp>
      <p:pic>
        <p:nvPicPr>
          <p:cNvPr id="107" name="图片 106">
            <a:extLst>
              <a:ext uri="{FF2B5EF4-FFF2-40B4-BE49-F238E27FC236}">
                <a16:creationId xmlns:a16="http://schemas.microsoft.com/office/drawing/2014/main" id="{C408D821-FE65-400D-8BCF-4F8907E1EF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48287"/>
            <a:ext cx="12192000" cy="7484802"/>
          </a:xfrm>
          <a:prstGeom prst="rect">
            <a:avLst/>
          </a:prstGeom>
        </p:spPr>
      </p:pic>
      <p:sp>
        <p:nvSpPr>
          <p:cNvPr id="108" name="矩形 107">
            <a:extLst>
              <a:ext uri="{FF2B5EF4-FFF2-40B4-BE49-F238E27FC236}">
                <a16:creationId xmlns:a16="http://schemas.microsoft.com/office/drawing/2014/main" id="{B734B375-67EB-4C4B-84D5-6BD0FBCA90B8}"/>
              </a:ext>
            </a:extLst>
          </p:cNvPr>
          <p:cNvSpPr/>
          <p:nvPr/>
        </p:nvSpPr>
        <p:spPr>
          <a:xfrm>
            <a:off x="-1" y="1041896"/>
            <a:ext cx="5448300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I'm a Desert Dry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我是那干燥的沙漠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1025A440-6E9D-425C-BC45-5C1A93E0B782}"/>
              </a:ext>
            </a:extLst>
          </p:cNvPr>
          <p:cNvSpPr/>
          <p:nvPr/>
        </p:nvSpPr>
        <p:spPr>
          <a:xfrm>
            <a:off x="-12700" y="2283795"/>
            <a:ext cx="5448300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And in My Thirsty Eyes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在我干涸的双眸里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56C4F3C3-C202-4C3D-84B3-7C765A71ABB1}"/>
              </a:ext>
            </a:extLst>
          </p:cNvPr>
          <p:cNvSpPr/>
          <p:nvPr/>
        </p:nvSpPr>
        <p:spPr>
          <a:xfrm>
            <a:off x="0" y="7067"/>
            <a:ext cx="12192000" cy="6843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46795DC-9FA9-4564-B667-C962DB7B909C}"/>
              </a:ext>
            </a:extLst>
          </p:cNvPr>
          <p:cNvGrpSpPr/>
          <p:nvPr/>
        </p:nvGrpSpPr>
        <p:grpSpPr>
          <a:xfrm>
            <a:off x="-30239" y="2603396"/>
            <a:ext cx="12222239" cy="3958700"/>
            <a:chOff x="-30239" y="2642297"/>
            <a:chExt cx="12222239" cy="3958700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83DAB1C1-43B0-4D62-B4CC-A2B9F96D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0239" y="2642297"/>
              <a:ext cx="6152689" cy="39587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FD3D4AC0-FE8A-4912-9E81-A5927A9B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0595" y="2642297"/>
              <a:ext cx="6131405" cy="39587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A0533E07-FCFD-4F15-90F7-26A6F9577529}"/>
              </a:ext>
            </a:extLst>
          </p:cNvPr>
          <p:cNvSpPr txBox="1"/>
          <p:nvPr/>
        </p:nvSpPr>
        <p:spPr>
          <a:xfrm>
            <a:off x="2273300" y="583399"/>
            <a:ext cx="755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Like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</a:t>
            </a:r>
          </a:p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你便如那温润的细雨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2098A2AD-52F5-436C-A3DE-AD93A623FC3D}"/>
              </a:ext>
            </a:extLst>
          </p:cNvPr>
          <p:cNvGrpSpPr/>
          <p:nvPr/>
        </p:nvGrpSpPr>
        <p:grpSpPr>
          <a:xfrm>
            <a:off x="114707" y="2666773"/>
            <a:ext cx="11936854" cy="3988248"/>
            <a:chOff x="235581" y="2579435"/>
            <a:chExt cx="11936854" cy="3988248"/>
          </a:xfrm>
        </p:grpSpPr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D0B20FE6-6028-40A8-AC4F-D1E588C4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581" y="2579435"/>
              <a:ext cx="5905499" cy="39882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C01B2B2D-B2FE-439C-8255-C70F3E7A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3324" y="2579435"/>
              <a:ext cx="5929111" cy="39049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40E481AB-1A01-46C7-94EA-01D56C23D454}"/>
              </a:ext>
            </a:extLst>
          </p:cNvPr>
          <p:cNvSpPr/>
          <p:nvPr/>
        </p:nvSpPr>
        <p:spPr>
          <a:xfrm>
            <a:off x="0" y="0"/>
            <a:ext cx="12192000" cy="68437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931613B-D553-41CE-9C8A-F86B275D72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3" y="151251"/>
            <a:ext cx="6073733" cy="37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CCC8B5-4B35-474E-945E-6E13CA19739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68" y="2700990"/>
            <a:ext cx="6008639" cy="400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158B9CE-8F0A-4D81-B006-8FD31E57C98A}"/>
              </a:ext>
            </a:extLst>
          </p:cNvPr>
          <p:cNvSpPr txBox="1"/>
          <p:nvPr/>
        </p:nvSpPr>
        <p:spPr>
          <a:xfrm>
            <a:off x="6507322" y="771640"/>
            <a:ext cx="47879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Hell up Here </a:t>
            </a:r>
          </a:p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a High Wire</a:t>
            </a:r>
            <a:endParaRPr lang="zh-CN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我置身于地狱里煎熬不已</a:t>
            </a:r>
          </a:p>
          <a:p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FB555D90-E219-42B1-9D10-C794F3E7528F}"/>
              </a:ext>
            </a:extLst>
          </p:cNvPr>
          <p:cNvSpPr txBox="1"/>
          <p:nvPr/>
        </p:nvSpPr>
        <p:spPr>
          <a:xfrm>
            <a:off x="1278299" y="4532368"/>
            <a:ext cx="4787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You're the Hallelujah Kind</a:t>
            </a:r>
          </a:p>
          <a:p>
            <a:pPr algn="r"/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你是那圣洁的种种</a:t>
            </a: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E6F1B750-3C8D-4531-9749-53BE31AD27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7241458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FF4062E2-466A-4A3F-8C81-C76DF673FB74}"/>
              </a:ext>
            </a:extLst>
          </p:cNvPr>
          <p:cNvSpPr/>
          <p:nvPr/>
        </p:nvSpPr>
        <p:spPr>
          <a:xfrm>
            <a:off x="7555227" y="1157479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Dust That Spins 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我只是那渺渺一尘  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75F9441-93E7-465C-8809-0DCDB4349881}"/>
              </a:ext>
            </a:extLst>
          </p:cNvPr>
          <p:cNvSpPr/>
          <p:nvPr/>
        </p:nvSpPr>
        <p:spPr>
          <a:xfrm>
            <a:off x="7555228" y="1174457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the Gust of Wind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是那 阵风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0CFBD939-4B6A-414C-81CF-BAC41FC49EAB}"/>
              </a:ext>
            </a:extLst>
          </p:cNvPr>
          <p:cNvSpPr/>
          <p:nvPr/>
        </p:nvSpPr>
        <p:spPr>
          <a:xfrm>
            <a:off x="7544823" y="1171873"/>
            <a:ext cx="4636772" cy="1123720"/>
          </a:xfrm>
          <a:prstGeom prst="rect">
            <a:avLst/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That’s Blowing by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轻轻拂过</a:t>
            </a: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D8A2B29C-8372-4942-B158-9079EB6009E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40" y="0"/>
            <a:ext cx="12222239" cy="6872134"/>
          </a:xfrm>
          <a:prstGeom prst="rect">
            <a:avLst/>
          </a:prstGeom>
        </p:spPr>
      </p:pic>
      <p:sp>
        <p:nvSpPr>
          <p:cNvPr id="127" name="矩形 126">
            <a:extLst>
              <a:ext uri="{FF2B5EF4-FFF2-40B4-BE49-F238E27FC236}">
                <a16:creationId xmlns:a16="http://schemas.microsoft.com/office/drawing/2014/main" id="{ED041468-4958-4E16-8995-854D1C06E728}"/>
              </a:ext>
            </a:extLst>
          </p:cNvPr>
          <p:cNvSpPr/>
          <p:nvPr/>
        </p:nvSpPr>
        <p:spPr>
          <a:xfrm>
            <a:off x="7919961" y="1270413"/>
            <a:ext cx="4101360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I'm a Desert Dry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我是那干燥的沙漠</a:t>
            </a: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7711EBF9-2BD6-47C0-8D0E-0EC39A377CE5}"/>
              </a:ext>
            </a:extLst>
          </p:cNvPr>
          <p:cNvSpPr/>
          <p:nvPr/>
        </p:nvSpPr>
        <p:spPr>
          <a:xfrm>
            <a:off x="7386561" y="2512312"/>
            <a:ext cx="4622062" cy="1123720"/>
          </a:xfrm>
          <a:prstGeom prst="rect">
            <a:avLst/>
          </a:prstGeom>
          <a:solidFill>
            <a:schemeClr val="bg2">
              <a:lumMod val="2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in My Thirsty Eyes</a:t>
            </a:r>
          </a:p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在我干涸的双眸里</a:t>
            </a: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D1CF3D50-30E0-46B4-93B4-2524C96F3973}"/>
              </a:ext>
            </a:extLst>
          </p:cNvPr>
          <p:cNvSpPr/>
          <p:nvPr/>
        </p:nvSpPr>
        <p:spPr>
          <a:xfrm>
            <a:off x="-28077" y="0"/>
            <a:ext cx="12177343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0" name="图片 129">
            <a:extLst>
              <a:ext uri="{FF2B5EF4-FFF2-40B4-BE49-F238E27FC236}">
                <a16:creationId xmlns:a16="http://schemas.microsoft.com/office/drawing/2014/main" id="{01B8E9E9-3818-4E08-97D1-69568EFFEE2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40" y="-9664"/>
            <a:ext cx="3040989" cy="376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093FFEEF-AE02-457F-9E7C-942FA0C44A2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66" y="3707509"/>
            <a:ext cx="4700957" cy="3136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图片 131">
            <a:extLst>
              <a:ext uri="{FF2B5EF4-FFF2-40B4-BE49-F238E27FC236}">
                <a16:creationId xmlns:a16="http://schemas.microsoft.com/office/drawing/2014/main" id="{8916317E-8221-4134-96AC-5CB9603638D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20"/>
          <a:stretch/>
        </p:blipFill>
        <p:spPr>
          <a:xfrm>
            <a:off x="5267648" y="74123"/>
            <a:ext cx="3883411" cy="370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" name="图片 132">
            <a:extLst>
              <a:ext uri="{FF2B5EF4-FFF2-40B4-BE49-F238E27FC236}">
                <a16:creationId xmlns:a16="http://schemas.microsoft.com/office/drawing/2014/main" id="{DDEE2776-F48F-41BC-8C2B-C6333BA2F16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90" y="3670238"/>
            <a:ext cx="2262775" cy="319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图片 133">
            <a:extLst>
              <a:ext uri="{FF2B5EF4-FFF2-40B4-BE49-F238E27FC236}">
                <a16:creationId xmlns:a16="http://schemas.microsoft.com/office/drawing/2014/main" id="{92451197-C6D4-4FD7-9C71-2C3763E7E5F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" y="3670300"/>
            <a:ext cx="5409338" cy="323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" name="文本框 134">
            <a:extLst>
              <a:ext uri="{FF2B5EF4-FFF2-40B4-BE49-F238E27FC236}">
                <a16:creationId xmlns:a16="http://schemas.microsoft.com/office/drawing/2014/main" id="{76333805-1FA1-4B9D-BB2F-637200C2A17D}"/>
              </a:ext>
            </a:extLst>
          </p:cNvPr>
          <p:cNvSpPr txBox="1"/>
          <p:nvPr/>
        </p:nvSpPr>
        <p:spPr>
          <a:xfrm>
            <a:off x="564247" y="1229293"/>
            <a:ext cx="40185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</a:t>
            </a:r>
            <a:r>
              <a:rPr lang="en-US" altLang="zh-CN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Like 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</a:t>
            </a:r>
            <a:endParaRPr lang="zh-CN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你便如那温润的细雨</a:t>
            </a:r>
          </a:p>
          <a:p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297DCE6-59DF-463B-9214-729F1578B497}"/>
              </a:ext>
            </a:extLst>
          </p:cNvPr>
          <p:cNvGrpSpPr/>
          <p:nvPr/>
        </p:nvGrpSpPr>
        <p:grpSpPr>
          <a:xfrm>
            <a:off x="-1" y="-292100"/>
            <a:ext cx="12222240" cy="7493000"/>
            <a:chOff x="-1" y="-292100"/>
            <a:chExt cx="12222240" cy="7493000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774C6F0-3354-45F9-9352-2189540B8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292100"/>
              <a:ext cx="12222240" cy="7493000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0BEAF8FD-0CFA-4575-92EE-F8E9CA34A2BF}"/>
                </a:ext>
              </a:extLst>
            </p:cNvPr>
            <p:cNvSpPr/>
            <p:nvPr/>
          </p:nvSpPr>
          <p:spPr>
            <a:xfrm>
              <a:off x="647360" y="356785"/>
              <a:ext cx="10907247" cy="631270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52941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33A0E71-FE05-4F5B-8C61-EAA5DD2B5694}"/>
                </a:ext>
              </a:extLst>
            </p:cNvPr>
            <p:cNvSpPr/>
            <p:nvPr/>
          </p:nvSpPr>
          <p:spPr>
            <a:xfrm>
              <a:off x="808152" y="3054576"/>
              <a:ext cx="48173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YOU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LOOK LIKE RAIN</a:t>
              </a:r>
            </a:p>
          </p:txBody>
        </p:sp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93A5E60D-5688-45C6-A99E-8CD06BC51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33333" y1="17676" x2="33333" y2="17676"/>
                          <a14:backgroundMark x1="29325" y1="18003" x2="29325" y2="18003"/>
                          <a14:backgroundMark x1="20886" y1="21768" x2="20886" y2="21768"/>
                          <a14:backgroundMark x1="23840" y1="28314" x2="23840" y2="28314"/>
                          <a14:backgroundMark x1="20042" y1="31588" x2="20042" y2="31588"/>
                          <a14:backgroundMark x1="43460" y1="25696" x2="43460" y2="25696"/>
                          <a14:backgroundMark x1="41139" y1="25696" x2="41139" y2="25696"/>
                          <a14:backgroundMark x1="36920" y1="19967" x2="36920" y2="19967"/>
                          <a14:backgroundMark x1="37131" y1="18331" x2="37131" y2="18331"/>
                          <a14:backgroundMark x1="41139" y1="31260" x2="41139" y2="31260"/>
                          <a14:backgroundMark x1="35654" y1="28642" x2="35654" y2="28642"/>
                          <a14:backgroundMark x1="36920" y1="34861" x2="36920" y2="34861"/>
                          <a14:backgroundMark x1="33122" y1="37316" x2="33122" y2="37316"/>
                          <a14:backgroundMark x1="44515" y1="28478" x2="44515" y2="28478"/>
                          <a14:backgroundMark x1="44726" y1="30278" x2="44726" y2="30278"/>
                          <a14:backgroundMark x1="30169" y1="36989" x2="30169" y2="36989"/>
                          <a14:backgroundMark x1="47257" y1="36498" x2="47257" y2="36498"/>
                          <a14:backgroundMark x1="48101" y1="36007" x2="48101" y2="36007"/>
                          <a14:backgroundMark x1="50000" y1="35352" x2="50000" y2="35352"/>
                          <a14:backgroundMark x1="31224" y1="28969" x2="31224" y2="28969"/>
                          <a14:backgroundMark x1="36498" y1="25368" x2="36498" y2="25368"/>
                          <a14:backgroundMark x1="37975" y1="24550" x2="37975" y2="24550"/>
                          <a14:backgroundMark x1="41983" y1="22586" x2="41983" y2="22586"/>
                          <a14:backgroundMark x1="77848" y1="67267" x2="77848" y2="67267"/>
                          <a14:backgroundMark x1="76160" y1="69394" x2="76160" y2="69394"/>
                          <a14:backgroundMark x1="77848" y1="71031" x2="77848" y2="71031"/>
                          <a14:backgroundMark x1="77004" y1="66776" x2="77004" y2="66776"/>
                          <a14:backgroundMark x1="75738" y1="68412" x2="75738" y2="68412"/>
                          <a14:backgroundMark x1="75527" y1="68085" x2="75316" y2="67758"/>
                          <a14:backgroundMark x1="77004" y1="66612" x2="77004" y2="66285"/>
                          <a14:backgroundMark x1="76371" y1="66776" x2="75316" y2="67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72"/>
            <a:stretch/>
          </p:blipFill>
          <p:spPr>
            <a:xfrm rot="261343" flipH="1">
              <a:off x="618847" y="3426459"/>
              <a:ext cx="911340" cy="862587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B753B9C8-D037-45FC-9EBA-461D596DDB88}"/>
                </a:ext>
              </a:extLst>
            </p:cNvPr>
            <p:cNvSpPr txBox="1"/>
            <p:nvPr/>
          </p:nvSpPr>
          <p:spPr>
            <a:xfrm>
              <a:off x="1398197" y="3620543"/>
              <a:ext cx="3822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Luke Bryan</a:t>
              </a:r>
              <a:endParaRPr lang="zh-CN" altLang="en-US" sz="3200" dirty="0"/>
            </a:p>
          </p:txBody>
        </p: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FA54D93F-8E11-4673-8717-5E2645FA3412}"/>
                </a:ext>
              </a:extLst>
            </p:cNvPr>
            <p:cNvSpPr txBox="1"/>
            <p:nvPr/>
          </p:nvSpPr>
          <p:spPr>
            <a:xfrm>
              <a:off x="933978" y="5075299"/>
              <a:ext cx="83725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钟馨瑶 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Bella 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（华南师范大学</a:t>
              </a:r>
              <a:r>
                <a:rPr lang="zh-CN" alt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）</a:t>
              </a:r>
            </a:p>
            <a:p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陈小燕 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Catherin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（广东省河源市第二中学）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3673F556-F8D8-4A93-BC74-A65386EE6183}"/>
                </a:ext>
              </a:extLst>
            </p:cNvPr>
            <p:cNvSpPr txBox="1"/>
            <p:nvPr/>
          </p:nvSpPr>
          <p:spPr>
            <a:xfrm>
              <a:off x="933979" y="4531897"/>
              <a:ext cx="30406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Editor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：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32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uke Bryan - You Look Like 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2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25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7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9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25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750"/>
                            </p:stCondLst>
                            <p:childTnLst>
                              <p:par>
                                <p:cTn id="80" presetID="2" presetClass="exit" presetSubtype="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25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750"/>
                            </p:stCondLst>
                            <p:childTnLst>
                              <p:par>
                                <p:cTn id="90" presetID="2" presetClass="exit" presetSubtype="1" fill="hold" grpId="1" nodeType="after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750"/>
                            </p:stCondLst>
                            <p:childTnLst>
                              <p:par>
                                <p:cTn id="100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4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9200"/>
                            </p:stCondLst>
                            <p:childTnLst>
                              <p:par>
                                <p:cTn id="104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37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42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99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4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645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7450"/>
                            </p:stCondLst>
                            <p:childTnLst>
                              <p:par>
                                <p:cTn id="128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92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95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37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42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700"/>
                            </p:stCondLst>
                            <p:childTnLst>
                              <p:par>
                                <p:cTn id="16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72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9700"/>
                            </p:stCondLst>
                            <p:childTnLst>
                              <p:par>
                                <p:cTn id="1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35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1200"/>
                            </p:stCondLst>
                            <p:childTnLst>
                              <p:par>
                                <p:cTn id="17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2950"/>
                            </p:stCondLst>
                            <p:childTnLst>
                              <p:par>
                                <p:cTn id="180" presetID="16" presetClass="exit" presetSubtype="37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1" dur="1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6700"/>
                            </p:stCondLst>
                            <p:childTnLst>
                              <p:par>
                                <p:cTn id="1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795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3950"/>
                            </p:stCondLst>
                            <p:childTnLst>
                              <p:par>
                                <p:cTn id="194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84700"/>
                            </p:stCondLst>
                            <p:childTnLst>
                              <p:par>
                                <p:cTn id="198" presetID="14" presetClass="entr" presetSubtype="1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745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8795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0700"/>
                            </p:stCondLst>
                            <p:childTnLst>
                              <p:par>
                                <p:cTn id="2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1200"/>
                            </p:stCondLst>
                            <p:childTnLst>
                              <p:par>
                                <p:cTn id="216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37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4200"/>
                            </p:stCondLst>
                            <p:childTnLst>
                              <p:par>
                                <p:cTn id="224" presetID="22" presetClass="exit" presetSubtype="2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7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99200"/>
                            </p:stCondLst>
                            <p:childTnLst>
                              <p:par>
                                <p:cTn id="232" presetID="2" presetClass="entr" presetSubtype="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4200"/>
                            </p:stCondLst>
                            <p:childTnLst>
                              <p:par>
                                <p:cTn id="2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4700"/>
                            </p:stCondLst>
                            <p:childTnLst>
                              <p:par>
                                <p:cTn id="241" presetID="2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10700"/>
                            </p:stCondLst>
                            <p:childTnLst>
                              <p:par>
                                <p:cTn id="2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11700"/>
                            </p:stCondLst>
                            <p:childTnLst>
                              <p:par>
                                <p:cTn id="249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3450"/>
                            </p:stCondLst>
                            <p:childTnLst>
                              <p:par>
                                <p:cTn id="258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5200"/>
                            </p:stCondLst>
                            <p:childTnLst>
                              <p:par>
                                <p:cTn id="267" presetID="14" presetClass="entr" presetSubtype="1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1795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18450"/>
                            </p:stCondLst>
                            <p:childTnLst>
                              <p:par>
                                <p:cTn id="276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20950"/>
                            </p:stCondLst>
                            <p:childTnLst>
                              <p:par>
                                <p:cTn id="281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2145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3950"/>
                            </p:stCondLst>
                            <p:childTnLst>
                              <p:par>
                                <p:cTn id="29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35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25450"/>
                            </p:stCondLst>
                            <p:childTnLst>
                              <p:par>
                                <p:cTn id="29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27200"/>
                            </p:stCondLst>
                            <p:childTnLst>
                              <p:par>
                                <p:cTn id="301" presetID="16" presetClass="exit" presetSubtype="37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0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30950"/>
                            </p:stCondLst>
                            <p:childTnLst>
                              <p:par>
                                <p:cTn id="3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32200"/>
                            </p:stCondLst>
                            <p:childTnLst>
                              <p:par>
                                <p:cTn id="309" presetID="16" presetClass="entr" presetSubtype="37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37200"/>
                            </p:stCondLst>
                            <p:childTnLst>
                              <p:par>
                                <p:cTn id="3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37950"/>
                            </p:stCondLst>
                            <p:childTnLst>
                              <p:par>
                                <p:cTn id="3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38450"/>
                            </p:stCondLst>
                            <p:childTnLst>
                              <p:par>
                                <p:cTn id="321" presetID="2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42950"/>
                            </p:stCondLst>
                            <p:childTnLst>
                              <p:par>
                                <p:cTn id="3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4345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49450"/>
                            </p:stCondLst>
                            <p:childTnLst>
                              <p:par>
                                <p:cTn id="3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50450"/>
                            </p:stCondLst>
                            <p:childTnLst>
                              <p:par>
                                <p:cTn id="337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52200"/>
                            </p:stCondLst>
                            <p:childTnLst>
                              <p:par>
                                <p:cTn id="346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53950"/>
                            </p:stCondLst>
                            <p:childTnLst>
                              <p:par>
                                <p:cTn id="355" presetID="14" presetClass="entr" presetSubtype="1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56700"/>
                            </p:stCondLst>
                            <p:childTnLst>
                              <p:par>
                                <p:cTn id="3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57200"/>
                            </p:stCondLst>
                            <p:childTnLst>
                              <p:par>
                                <p:cTn id="36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59700"/>
                            </p:stCondLst>
                            <p:childTnLst>
                              <p:par>
                                <p:cTn id="369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60200"/>
                            </p:stCondLst>
                            <p:childTnLst>
                              <p:par>
                                <p:cTn id="374" presetID="14" presetClass="entr" presetSubtype="10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65450"/>
                            </p:stCondLst>
                            <p:childTnLst>
                              <p:par>
                                <p:cTn id="378" presetID="3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9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66700"/>
                            </p:stCondLst>
                            <p:childTnLst>
                              <p:par>
                                <p:cTn id="385" presetID="47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2950"/>
                            </p:stCondLst>
                            <p:childTnLst>
                              <p:par>
                                <p:cTn id="391" presetID="47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79950"/>
                            </p:stCondLst>
                            <p:childTnLst>
                              <p:par>
                                <p:cTn id="397" presetID="42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1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86200"/>
                            </p:stCondLst>
                            <p:childTnLst>
                              <p:par>
                                <p:cTn id="403" presetID="42" presetClass="entr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92450"/>
                            </p:stCondLst>
                            <p:childTnLst>
                              <p:par>
                                <p:cTn id="409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98950"/>
                            </p:stCondLst>
                            <p:childTnLst>
                              <p:par>
                                <p:cTn id="41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1" grpId="0"/>
      <p:bldP spid="12" grpId="0"/>
      <p:bldP spid="17" grpId="0" animBg="1"/>
      <p:bldP spid="26" grpId="0" animBg="1"/>
      <p:bldP spid="46" grpId="0" animBg="1"/>
      <p:bldP spid="49" grpId="0" animBg="1"/>
      <p:bldP spid="97" grpId="0"/>
      <p:bldP spid="97" grpId="1"/>
      <p:bldP spid="100" grpId="0"/>
      <p:bldP spid="100" grpId="1"/>
      <p:bldP spid="105" grpId="1" animBg="1"/>
      <p:bldP spid="110" grpId="0" animBg="1"/>
      <p:bldP spid="115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5" grpId="0" animBg="1"/>
      <p:bldP spid="125" grpId="1" animBg="1"/>
      <p:bldP spid="126" grpId="0" animBg="1"/>
      <p:bldP spid="153" grpId="0" animBg="1"/>
      <p:bldP spid="155" grpId="0"/>
      <p:bldP spid="164" grpId="0" animBg="1"/>
      <p:bldP spid="169" grpId="0" animBg="1"/>
      <p:bldP spid="67" grpId="0" animBg="1"/>
      <p:bldP spid="76" grpId="0" animBg="1"/>
      <p:bldP spid="76" grpId="1" animBg="1"/>
      <p:bldP spid="81" grpId="0" animBg="1"/>
      <p:bldP spid="83" grpId="0" animBg="1"/>
      <p:bldP spid="102" grpId="0" animBg="1"/>
      <p:bldP spid="102" grpId="1" animBg="1"/>
      <p:bldP spid="103" grpId="0" animBg="1"/>
      <p:bldP spid="103" grpId="1" animBg="1"/>
      <p:bldP spid="106" grpId="0" animBg="1"/>
      <p:bldP spid="108" grpId="0" animBg="1"/>
      <p:bldP spid="108" grpId="1" animBg="1"/>
      <p:bldP spid="111" grpId="0" animBg="1"/>
      <p:bldP spid="68" grpId="0" animBg="1"/>
      <p:bldP spid="72" grpId="0"/>
      <p:bldP spid="19" grpId="0" animBg="1"/>
      <p:bldP spid="21" grpId="0"/>
      <p:bldP spid="84" grpId="0"/>
      <p:bldP spid="86" grpId="0" animBg="1"/>
      <p:bldP spid="86" grpId="1" animBg="1"/>
      <p:bldP spid="87" grpId="0" animBg="1"/>
      <p:bldP spid="87" grpId="1" animBg="1"/>
      <p:bldP spid="88" grpId="0" animBg="1"/>
      <p:bldP spid="127" grpId="0" animBg="1"/>
      <p:bldP spid="127" grpId="1" animBg="1"/>
      <p:bldP spid="128" grpId="0" animBg="1"/>
      <p:bldP spid="129" grpId="0" animBg="1"/>
      <p:bldP spid="13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459</Words>
  <Application>Microsoft Office PowerPoint</Application>
  <PresentationFormat>宽屏</PresentationFormat>
  <Paragraphs>86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Comic Sans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馨瑶 钟</dc:creator>
  <cp:lastModifiedBy>馨瑶 钟</cp:lastModifiedBy>
  <cp:revision>91</cp:revision>
  <dcterms:created xsi:type="dcterms:W3CDTF">2019-06-10T15:47:53Z</dcterms:created>
  <dcterms:modified xsi:type="dcterms:W3CDTF">2019-06-15T14:39:52Z</dcterms:modified>
</cp:coreProperties>
</file>