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5" r:id="rId8"/>
    <p:sldId id="261" r:id="rId9"/>
    <p:sldId id="262" r:id="rId10"/>
    <p:sldId id="266" r:id="rId11"/>
    <p:sldId id="263" r:id="rId12"/>
    <p:sldId id="264" r:id="rId13"/>
    <p:sldId id="268" r:id="rId1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9"/>
    <a:srgbClr val="FFD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3" autoAdjust="0"/>
    <p:restoredTop sz="94660"/>
  </p:normalViewPr>
  <p:slideViewPr>
    <p:cSldViewPr>
      <p:cViewPr>
        <p:scale>
          <a:sx n="90" d="100"/>
          <a:sy n="90" d="100"/>
        </p:scale>
        <p:origin x="-158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7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6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7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28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5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3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55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3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50E37-7D73-4AC2-8C58-9885B9E6358A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826EA-0A5F-43B6-9B97-3734AF9BC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00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9100">
        <p:fade/>
      </p:transition>
    </mc:Choice>
    <mc:Fallback xmlns="">
      <p:transition advClick="0" advTm="91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29.pn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0.wdp"/><Relationship Id="rId12" Type="http://schemas.openxmlformats.org/officeDocument/2006/relationships/image" Target="../media/image3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81204" y="843558"/>
            <a:ext cx="9468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Happy </a:t>
            </a:r>
            <a:r>
              <a:rPr lang="en-US" altLang="zh-CN" sz="7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</a:p>
          <a:p>
            <a:pPr algn="ctr"/>
            <a:r>
              <a:rPr lang="en-US" altLang="zh-CN" sz="7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</a:t>
            </a:r>
            <a:r>
              <a:rPr lang="en-US" altLang="zh-C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</a:t>
            </a: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endParaRPr lang="en-US" altLang="zh-CN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7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97" y="2263667"/>
            <a:ext cx="2983783" cy="2805526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3" y="2263667"/>
            <a:ext cx="2952328" cy="2779412"/>
          </a:xfrm>
          <a:prstGeom prst="ellipse">
            <a:avLst/>
          </a:prstGeom>
          <a:effectLst>
            <a:softEdge rad="317500"/>
          </a:effectLst>
        </p:spPr>
      </p:pic>
      <p:cxnSp>
        <p:nvCxnSpPr>
          <p:cNvPr id="13" name="直接连接符 12"/>
          <p:cNvCxnSpPr/>
          <p:nvPr/>
        </p:nvCxnSpPr>
        <p:spPr>
          <a:xfrm>
            <a:off x="179512" y="-308570"/>
            <a:ext cx="0" cy="5760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06963" y="-740618"/>
            <a:ext cx="0" cy="6768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五角星 15"/>
          <p:cNvSpPr/>
          <p:nvPr/>
        </p:nvSpPr>
        <p:spPr>
          <a:xfrm rot="1695891">
            <a:off x="107504" y="1419622"/>
            <a:ext cx="432048" cy="43204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五角星 16"/>
          <p:cNvSpPr/>
          <p:nvPr/>
        </p:nvSpPr>
        <p:spPr>
          <a:xfrm rot="19583046">
            <a:off x="88313" y="2027615"/>
            <a:ext cx="326412" cy="289409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339752" y="449716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华南师范大学外国语言文化学院 李敏怡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广东省河源市第一中学 欧丽敏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42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776565"/>
            <a:ext cx="347663" cy="260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339502"/>
            <a:ext cx="4619632" cy="3022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272" y="3381840"/>
            <a:ext cx="88627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now I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wanna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know what makes you happy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 your list is just as long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笑脸 1"/>
          <p:cNvSpPr/>
          <p:nvPr/>
        </p:nvSpPr>
        <p:spPr>
          <a:xfrm rot="20260825">
            <a:off x="643527" y="338918"/>
            <a:ext cx="1287022" cy="1180680"/>
          </a:xfrm>
          <a:prstGeom prst="smileyFace">
            <a:avLst/>
          </a:prstGeom>
          <a:solidFill>
            <a:srgbClr val="FFFF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笑脸 18"/>
          <p:cNvSpPr/>
          <p:nvPr/>
        </p:nvSpPr>
        <p:spPr>
          <a:xfrm rot="1113659">
            <a:off x="7200112" y="809039"/>
            <a:ext cx="1212603" cy="1165264"/>
          </a:xfrm>
          <a:prstGeom prst="smileyFace">
            <a:avLst/>
          </a:prstGeom>
          <a:solidFill>
            <a:srgbClr val="FFFF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笑脸 19"/>
          <p:cNvSpPr/>
          <p:nvPr/>
        </p:nvSpPr>
        <p:spPr>
          <a:xfrm rot="1113659">
            <a:off x="952632" y="1754250"/>
            <a:ext cx="1003474" cy="1045008"/>
          </a:xfrm>
          <a:prstGeom prst="smileyFace">
            <a:avLst/>
          </a:prstGeom>
          <a:solidFill>
            <a:srgbClr val="FFFF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笑脸 20"/>
          <p:cNvSpPr/>
          <p:nvPr/>
        </p:nvSpPr>
        <p:spPr>
          <a:xfrm rot="20910502">
            <a:off x="1669249" y="1071890"/>
            <a:ext cx="991671" cy="976101"/>
          </a:xfrm>
          <a:prstGeom prst="smileyFace">
            <a:avLst/>
          </a:prstGeom>
          <a:solidFill>
            <a:srgbClr val="FFFF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笑脸 21"/>
          <p:cNvSpPr/>
          <p:nvPr/>
        </p:nvSpPr>
        <p:spPr>
          <a:xfrm rot="20910502">
            <a:off x="6542889" y="1839445"/>
            <a:ext cx="1082219" cy="994510"/>
          </a:xfrm>
          <a:prstGeom prst="smileyFace">
            <a:avLst/>
          </a:prstGeom>
          <a:solidFill>
            <a:srgbClr val="FFFF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6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2" grpId="0" animBg="1"/>
      <p:bldP spid="2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776565"/>
            <a:ext cx="347663" cy="26074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11560" y="411509"/>
            <a:ext cx="7992888" cy="1293164"/>
            <a:chOff x="611560" y="548680"/>
            <a:chExt cx="7920880" cy="1390624"/>
          </a:xfrm>
        </p:grpSpPr>
        <p:sp>
          <p:nvSpPr>
            <p:cNvPr id="11" name="TextBox 10"/>
            <p:cNvSpPr txBox="1"/>
            <p:nvPr/>
          </p:nvSpPr>
          <p:spPr>
            <a:xfrm>
              <a:off x="611560" y="548680"/>
              <a:ext cx="7920880" cy="99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popcorn</a:t>
              </a:r>
              <a:endPara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12" y="659754"/>
              <a:ext cx="2052904" cy="127955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661650" y="487002"/>
            <a:ext cx="4294726" cy="1997205"/>
            <a:chOff x="3659585" y="659753"/>
            <a:chExt cx="4147440" cy="238226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367" y="659753"/>
              <a:ext cx="1446658" cy="14466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659585" y="1426710"/>
              <a:ext cx="2011198" cy="1615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cartwheels</a:t>
              </a:r>
            </a:p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99592" y="1815666"/>
            <a:ext cx="4568408" cy="1354217"/>
            <a:chOff x="932280" y="2420888"/>
            <a:chExt cx="4437576" cy="15794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280" y="2492735"/>
              <a:ext cx="1610761" cy="15053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74145" y="2420888"/>
              <a:ext cx="1595711" cy="1579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baseball</a:t>
              </a:r>
            </a:p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668868" y="1861134"/>
            <a:ext cx="4782978" cy="1995473"/>
            <a:chOff x="3668868" y="2649303"/>
            <a:chExt cx="4782978" cy="242627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270" y="2649303"/>
              <a:ext cx="2211576" cy="14769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668868" y="3429000"/>
              <a:ext cx="1806264" cy="1646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pancakes</a:t>
              </a:r>
            </a:p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624953" y="2780886"/>
            <a:ext cx="7482953" cy="2362615"/>
            <a:chOff x="-624953" y="3707847"/>
            <a:chExt cx="7482953" cy="315015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4953" y="3707847"/>
              <a:ext cx="4725228" cy="315015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286000" y="4293096"/>
              <a:ext cx="4572000" cy="123623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turtles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625267" y="3186969"/>
            <a:ext cx="4181759" cy="1879606"/>
            <a:chOff x="3625266" y="4249291"/>
            <a:chExt cx="4181759" cy="250614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404" y="4249291"/>
              <a:ext cx="2258621" cy="250614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625266" y="5502362"/>
              <a:ext cx="1507144" cy="1149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penguin</a:t>
              </a:r>
            </a:p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727473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643320"/>
            <a:ext cx="88204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there’re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many things that make me happy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on and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776565"/>
            <a:ext cx="347663" cy="260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0786" y="3643320"/>
            <a:ext cx="65189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things that make me happy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could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on and on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824292" y="701568"/>
            <a:ext cx="1780155" cy="2667494"/>
            <a:chOff x="6732240" y="935423"/>
            <a:chExt cx="1800200" cy="330629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726483"/>
              <a:ext cx="1800200" cy="25152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90" l="37342" r="60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40" r="39406"/>
            <a:stretch/>
          </p:blipFill>
          <p:spPr>
            <a:xfrm rot="20879846">
              <a:off x="7749514" y="935423"/>
              <a:ext cx="435775" cy="111466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447043" y="264034"/>
            <a:ext cx="2252749" cy="3027796"/>
            <a:chOff x="447041" y="352046"/>
            <a:chExt cx="2574471" cy="274553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1" y="1383082"/>
              <a:ext cx="2574471" cy="17145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77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76"/>
            <a:stretch/>
          </p:blipFill>
          <p:spPr>
            <a:xfrm rot="19969059">
              <a:off x="1293663" y="352046"/>
              <a:ext cx="528302" cy="1366744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2517418" y="187690"/>
            <a:ext cx="2483910" cy="2815521"/>
            <a:chOff x="2517418" y="941971"/>
            <a:chExt cx="2483910" cy="280177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6779">
              <a:off x="2517418" y="1718505"/>
              <a:ext cx="2478447" cy="20252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968" l="19620" r="394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4" r="59456"/>
            <a:stretch/>
          </p:blipFill>
          <p:spPr>
            <a:xfrm rot="1252264">
              <a:off x="4345518" y="941971"/>
              <a:ext cx="655810" cy="154982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4860031" y="241676"/>
            <a:ext cx="2071847" cy="2690113"/>
            <a:chOff x="4769231" y="142606"/>
            <a:chExt cx="2162648" cy="276999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5224">
              <a:off x="4769231" y="346853"/>
              <a:ext cx="1957299" cy="25657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774" l="61392" r="820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6" r="18383"/>
            <a:stretch/>
          </p:blipFill>
          <p:spPr>
            <a:xfrm rot="2091714">
              <a:off x="6410997" y="142606"/>
              <a:ext cx="520882" cy="1315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4515787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6946" y="1963067"/>
            <a:ext cx="65189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many things that make me happy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could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on and on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6946" y="1472072"/>
            <a:ext cx="65189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many things that make me happy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could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on and on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0943" y="2209075"/>
            <a:ext cx="5541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could go on and on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3871" y="2424731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endParaRPr lang="zh-CN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23528" y="-164554"/>
            <a:ext cx="0" cy="6336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23528" y="-308570"/>
            <a:ext cx="0" cy="63367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67544" y="-452586"/>
            <a:ext cx="0" cy="6624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五角星 26"/>
          <p:cNvSpPr/>
          <p:nvPr/>
        </p:nvSpPr>
        <p:spPr>
          <a:xfrm rot="20904826">
            <a:off x="255854" y="351788"/>
            <a:ext cx="702599" cy="745182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五角星 27"/>
          <p:cNvSpPr/>
          <p:nvPr/>
        </p:nvSpPr>
        <p:spPr>
          <a:xfrm rot="1191962">
            <a:off x="119554" y="1216451"/>
            <a:ext cx="598840" cy="54983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8676456" y="-308570"/>
            <a:ext cx="0" cy="7920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8892480" y="-452586"/>
            <a:ext cx="72008" cy="7920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五角星 34"/>
          <p:cNvSpPr/>
          <p:nvPr/>
        </p:nvSpPr>
        <p:spPr>
          <a:xfrm rot="20019601">
            <a:off x="8377036" y="2728884"/>
            <a:ext cx="598840" cy="549830"/>
          </a:xfrm>
          <a:prstGeom prst="star5">
            <a:avLst>
              <a:gd name="adj" fmla="val 19530"/>
              <a:gd name="hf" fmla="val 105146"/>
              <a:gd name="vf" fmla="val 11055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9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xit" presetSubtype="4" fill="hold" grpId="2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xit" presetSubtype="4" fill="hold" grpId="2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25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2"/>
      <p:bldP spid="17" grpId="0"/>
      <p:bldP spid="17" grpId="2"/>
      <p:bldP spid="3" grpId="0"/>
      <p:bldP spid="3" grpId="1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12" y="1995686"/>
            <a:ext cx="2417812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7083"/>
            <a:ext cx="4608512" cy="3256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247083"/>
            <a:ext cx="2448272" cy="1566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20163" y="3507854"/>
            <a:ext cx="85142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There’re so many things that make me happy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2804" y="433681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could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on and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lizabeth Mitchell - The Happy So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4624" y="411511"/>
            <a:ext cx="347663" cy="2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57480"/>
      </p:ext>
    </p:extLst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1560" y="3297450"/>
            <a:ext cx="7920880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radishes cabbages holding hands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4291231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getting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packages for my friend John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776565"/>
            <a:ext cx="347663" cy="2607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1" b="89841" l="9937" r="43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6408712" cy="321369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051720" y="142131"/>
            <a:ext cx="6269472" cy="3637559"/>
            <a:chOff x="2411760" y="692602"/>
            <a:chExt cx="5705944" cy="381475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101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494" y="692602"/>
              <a:ext cx="5238210" cy="339908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1909578"/>
              <a:ext cx="3942317" cy="2597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35721"/>
      </p:ext>
    </p:extLst>
  </p:cSld>
  <p:clrMapOvr>
    <a:masterClrMapping/>
  </p:clrMapOvr>
  <p:transition spd="slow" advClick="0" advTm="5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3041" y="3654772"/>
            <a:ext cx="7920880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horses birthdays popsicles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809" y="4435247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watching my dog play on the lawn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776565"/>
            <a:ext cx="347663" cy="260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0215">
            <a:off x="508906" y="603512"/>
            <a:ext cx="4215879" cy="322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1930">
            <a:off x="4723466" y="540400"/>
            <a:ext cx="4013977" cy="311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49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1010" y="3654046"/>
            <a:ext cx="8568952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there’re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many things that make me happy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244" y="4455427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could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on and on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776565"/>
            <a:ext cx="347663" cy="26074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973178" y="15610"/>
            <a:ext cx="4759062" cy="3677328"/>
            <a:chOff x="755576" y="161849"/>
            <a:chExt cx="4543038" cy="344508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589299"/>
              <a:ext cx="4543038" cy="30176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" name="七角星 3"/>
            <p:cNvSpPr/>
            <p:nvPr/>
          </p:nvSpPr>
          <p:spPr>
            <a:xfrm>
              <a:off x="2555777" y="161849"/>
              <a:ext cx="471318" cy="472667"/>
            </a:xfrm>
            <a:prstGeom prst="star7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962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9760" y="3867894"/>
            <a:ext cx="81369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strawberries bare-feet swing sets</a:t>
            </a:r>
            <a:endParaRPr lang="en-US" altLang="zh-CN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776565"/>
            <a:ext cx="347663" cy="2607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1510"/>
            <a:ext cx="403244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18" y="446480"/>
            <a:ext cx="4133005" cy="3399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86549" y="4461960"/>
            <a:ext cx="56332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watching my baby brother young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92480" y="3880882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climbing trees are not skin in my knees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1059582"/>
            <a:ext cx="347663" cy="2607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206">
            <a:off x="317956" y="294993"/>
            <a:ext cx="3350315" cy="271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974">
            <a:off x="4283047" y="145387"/>
            <a:ext cx="3356281" cy="2642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442297" y="4435145"/>
            <a:ext cx="5123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girls cheese me by Uncle Don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229200" y="3880881"/>
            <a:ext cx="5485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butterflies pretty boats rainbows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725144" y="4435145"/>
            <a:ext cx="4709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frog sitting on the lawn</a:t>
            </a: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233">
            <a:off x="5782875" y="1633768"/>
            <a:ext cx="3114368" cy="242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69845" y="4053350"/>
            <a:ext cx="797141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There’re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many things that make me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</a:t>
            </a:r>
          </a:p>
          <a:p>
            <a:pPr algn="ctr"/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on and on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677">
            <a:off x="1987859" y="1440432"/>
            <a:ext cx="3028442" cy="236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46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flip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90751E-6 L -0.88594 -1.9075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0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2.42775E-6 L -0.81754 2.42775E-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8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2743 -0.00347 L 0.83368 -0.0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13 -0.00324 L 0.83351 -0.00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1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2" grpId="1"/>
      <p:bldP spid="6" grpId="0"/>
      <p:bldP spid="6" grpId="1"/>
      <p:bldP spid="11" grpId="0"/>
      <p:bldP spid="11" grpId="1"/>
      <p:bldP spid="11" grpId="2"/>
      <p:bldP spid="14" grpId="0"/>
      <p:bldP spid="14" grpId="1"/>
      <p:bldP spid="14" grpId="2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19672" y="3461975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think of my list of happy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then I get so very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glad</a:t>
            </a:r>
          </a:p>
          <a:p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627534"/>
            <a:ext cx="347663" cy="2607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1510"/>
            <a:ext cx="4403585" cy="2960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8588">
            <a:off x="5990032" y="579507"/>
            <a:ext cx="2248105" cy="2933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21501" y="3435846"/>
            <a:ext cx="8424936" cy="14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I'm feeling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frustrated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just a little bit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</a:p>
        </p:txBody>
      </p:sp>
    </p:spTree>
    <p:extLst>
      <p:ext uri="{BB962C8B-B14F-4D97-AF65-F5344CB8AC3E}">
        <p14:creationId xmlns:p14="http://schemas.microsoft.com/office/powerpoint/2010/main" val="11334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400">
        <p14:doors dir="vert"/>
      </p:transition>
    </mc:Choice>
    <mc:Fallback xmlns="">
      <p:transition spd="slow" advClick="0" advTm="11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izabeth Mitchell - The Happy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776565"/>
            <a:ext cx="347663" cy="26074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39552" y="202503"/>
            <a:ext cx="3267726" cy="2926524"/>
            <a:chOff x="1286992" y="562752"/>
            <a:chExt cx="3562807" cy="260880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734">
              <a:off x="1286992" y="916199"/>
              <a:ext cx="3562807" cy="22553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0" name="七角星 9"/>
            <p:cNvSpPr/>
            <p:nvPr/>
          </p:nvSpPr>
          <p:spPr>
            <a:xfrm>
              <a:off x="2320118" y="562752"/>
              <a:ext cx="471318" cy="472667"/>
            </a:xfrm>
            <a:prstGeom prst="star7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580112" y="132977"/>
            <a:ext cx="3008110" cy="2837097"/>
            <a:chOff x="5316337" y="799085"/>
            <a:chExt cx="2665537" cy="202905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6871">
              <a:off x="5316337" y="1167928"/>
              <a:ext cx="2665537" cy="16602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2" name="七角星 11"/>
            <p:cNvSpPr/>
            <p:nvPr/>
          </p:nvSpPr>
          <p:spPr>
            <a:xfrm>
              <a:off x="6948264" y="799085"/>
              <a:ext cx="471318" cy="472667"/>
            </a:xfrm>
            <a:prstGeom prst="star7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131840" y="906938"/>
            <a:ext cx="3108885" cy="2744932"/>
            <a:chOff x="3943839" y="2276872"/>
            <a:chExt cx="2296886" cy="189698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839" y="2644417"/>
              <a:ext cx="2296886" cy="15294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七角星 13"/>
            <p:cNvSpPr/>
            <p:nvPr/>
          </p:nvSpPr>
          <p:spPr>
            <a:xfrm>
              <a:off x="4823222" y="2276872"/>
              <a:ext cx="471318" cy="472667"/>
            </a:xfrm>
            <a:prstGeom prst="star7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1933" y="3795886"/>
            <a:ext cx="841288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There’re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many things that make me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happy</a:t>
            </a:r>
          </a:p>
          <a:p>
            <a:pPr algn="ctr"/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on and on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2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​​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242</Words>
  <Application>Microsoft Office PowerPoint</Application>
  <PresentationFormat>全屏显示(16:9)</PresentationFormat>
  <Paragraphs>44</Paragraphs>
  <Slides>13</Slides>
  <Notes>0</Notes>
  <HiddenSlides>0</HiddenSlides>
  <MMClips>11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lmy2016</dc:creator>
  <cp:lastModifiedBy>lmy2016</cp:lastModifiedBy>
  <cp:revision>62</cp:revision>
  <dcterms:created xsi:type="dcterms:W3CDTF">2019-06-06T10:12:57Z</dcterms:created>
  <dcterms:modified xsi:type="dcterms:W3CDTF">2019-06-09T15:49:12Z</dcterms:modified>
</cp:coreProperties>
</file>