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66" r:id="rId4"/>
    <p:sldId id="277" r:id="rId5"/>
    <p:sldId id="278" r:id="rId6"/>
    <p:sldId id="279" r:id="rId7"/>
    <p:sldId id="280" r:id="rId8"/>
    <p:sldId id="281" r:id="rId9"/>
    <p:sldId id="282" r:id="rId10"/>
    <p:sldId id="258" r:id="rId11"/>
    <p:sldId id="284" r:id="rId12"/>
    <p:sldId id="285" r:id="rId13"/>
    <p:sldId id="286" r:id="rId14"/>
    <p:sldId id="287" r:id="rId15"/>
    <p:sldId id="289" r:id="rId16"/>
    <p:sldId id="290" r:id="rId17"/>
    <p:sldId id="291" r:id="rId18"/>
    <p:sldId id="298" r:id="rId19"/>
    <p:sldId id="297" r:id="rId20"/>
    <p:sldId id="301" r:id="rId21"/>
    <p:sldId id="302" r:id="rId22"/>
    <p:sldId id="303" r:id="rId23"/>
    <p:sldId id="305" r:id="rId24"/>
    <p:sldId id="306" r:id="rId25"/>
    <p:sldId id="307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2" r:id="rId37"/>
    <p:sldId id="323" r:id="rId38"/>
    <p:sldId id="324" r:id="rId39"/>
    <p:sldId id="325" r:id="rId40"/>
    <p:sldId id="327" r:id="rId41"/>
    <p:sldId id="268" r:id="rId42"/>
  </p:sldIdLst>
  <p:sldSz cx="12192000" cy="6858000"/>
  <p:notesSz cx="6858000" cy="9144000"/>
  <p:embeddedFontLst>
    <p:embeddedFont>
      <p:font typeface="Brush Script Std" panose="03060802040607070404" pitchFamily="66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haparral Pro Light" panose="02060403030505090203" pitchFamily="18" charset="0"/>
      <p:italic r:id="rId50"/>
    </p:embeddedFont>
    <p:embeddedFont>
      <p:font typeface="Snap ITC" panose="04040A07060A02020202" pitchFamily="82" charset="0"/>
      <p:regular r:id="rId51"/>
    </p:embeddedFont>
    <p:embeddedFont>
      <p:font typeface="楷体" panose="02010609060101010101" pitchFamily="49" charset="-122"/>
      <p:regular r:id="rId52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6F85"/>
    <a:srgbClr val="BBEADF"/>
    <a:srgbClr val="07AFBC"/>
    <a:srgbClr val="FBB040"/>
    <a:srgbClr val="FE58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4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48" y="246"/>
      </p:cViewPr>
      <p:guideLst>
        <p:guide orient="horz" pos="2160"/>
        <p:guide pos="38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2019/6/8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2019/6/8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2019/6/8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2019/6/8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2019/6/8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2019/6/8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2019/6/8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2019/6/8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2019/6/8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2019/6/8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2019/6/8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2019/6/8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2019/6/8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2019/6/8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2019/6/8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2019/6/8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2019/6/8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2019/6/8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2019/6/8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2019/6/8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2019/6/8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2019/6/8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5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en-US" altLang="zh-CN" dirty="0"/>
          </a:p>
          <a:p>
            <a:pPr lvl="1"/>
            <a:r>
              <a:rPr lang="zh-CN" altLang="en-US" dirty="0"/>
              <a:t>第二级</a:t>
            </a:r>
            <a:endParaRPr lang="en-US" altLang="zh-CN" dirty="0"/>
          </a:p>
          <a:p>
            <a:pPr lvl="2"/>
            <a:r>
              <a:rPr lang="zh-CN" altLang="en-US" dirty="0"/>
              <a:t>第三级</a:t>
            </a:r>
            <a:endParaRPr lang="en-US" altLang="zh-CN" dirty="0"/>
          </a:p>
          <a:p>
            <a:pPr lvl="3"/>
            <a:r>
              <a:rPr lang="zh-CN" altLang="en-US" dirty="0"/>
              <a:t>第四级</a:t>
            </a:r>
            <a:endParaRPr lang="en-US" altLang="zh-CN" dirty="0"/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2019/6/8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宋体" panose="02010600030101010101" pitchFamily="2" charset="-122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宋体" panose="02010600030101010101" pitchFamily="2" charset="-122"/>
          <a:sym typeface="Calibri" panose="020F050202020403020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5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en-US" altLang="zh-CN" dirty="0"/>
          </a:p>
          <a:p>
            <a:pPr lvl="1"/>
            <a:r>
              <a:rPr lang="zh-CN" altLang="en-US" dirty="0"/>
              <a:t>第二级</a:t>
            </a:r>
            <a:endParaRPr lang="en-US" altLang="zh-CN" dirty="0"/>
          </a:p>
          <a:p>
            <a:pPr lvl="2"/>
            <a:r>
              <a:rPr lang="zh-CN" altLang="en-US" dirty="0"/>
              <a:t>第三级</a:t>
            </a:r>
            <a:endParaRPr lang="en-US" altLang="zh-CN" dirty="0"/>
          </a:p>
          <a:p>
            <a:pPr lvl="3"/>
            <a:r>
              <a:rPr lang="zh-CN" altLang="en-US" dirty="0"/>
              <a:t>第四级</a:t>
            </a:r>
            <a:endParaRPr lang="en-US" altLang="zh-CN" dirty="0"/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  <a:t>2019/6/8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宋体" panose="02010600030101010101" pitchFamily="2" charset="-122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宋体" panose="02010600030101010101" pitchFamily="2" charset="-122"/>
          <a:sym typeface="Calibri" panose="020F050202020403020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6.pn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8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BEADF"/>
          </a:solidFill>
          <a:ln w="9525">
            <a:noFill/>
          </a:ln>
        </p:spPr>
        <p:txBody>
          <a:bodyPr/>
          <a:lstStyle/>
          <a:p>
            <a:endParaRPr lang="zh-CN" altLang="en-US" dirty="0">
              <a:solidFill>
                <a:srgbClr val="000000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3314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 dirty="0">
              <a:solidFill>
                <a:srgbClr val="000000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3315" name="Freeform 7"/>
          <p:cNvSpPr/>
          <p:nvPr/>
        </p:nvSpPr>
        <p:spPr>
          <a:xfrm>
            <a:off x="5470525" y="4076700"/>
            <a:ext cx="2301875" cy="487363"/>
          </a:xfrm>
          <a:custGeom>
            <a:avLst/>
            <a:gdLst>
              <a:gd name="txL" fmla="*/ 0 w 752"/>
              <a:gd name="txT" fmla="*/ 0 h 93"/>
              <a:gd name="txR" fmla="*/ 752 w 752"/>
              <a:gd name="txB" fmla="*/ 93 h 93"/>
            </a:gdLst>
            <a:ahLst/>
            <a:cxnLst>
              <a:cxn ang="0">
                <a:pos x="2147483647" y="2147483647"/>
              </a:cxn>
              <a:cxn ang="0">
                <a:pos x="2147483647" y="2032219863"/>
              </a:cxn>
              <a:cxn ang="0">
                <a:pos x="2147483647" y="2147483647"/>
              </a:cxn>
              <a:cxn ang="0">
                <a:pos x="2147483647" y="1565357551"/>
              </a:cxn>
              <a:cxn ang="0">
                <a:pos x="2147483647" y="2059685126"/>
              </a:cxn>
              <a:cxn ang="0">
                <a:pos x="2147483647" y="741483501"/>
              </a:cxn>
              <a:cxn ang="0">
                <a:pos x="2147483647" y="1345661648"/>
              </a:cxn>
              <a:cxn ang="0">
                <a:pos x="2147483647" y="0"/>
              </a:cxn>
              <a:cxn ang="0">
                <a:pos x="2147483647" y="1675208123"/>
              </a:cxn>
              <a:cxn ang="0">
                <a:pos x="2147483647" y="1235811076"/>
              </a:cxn>
              <a:cxn ang="0">
                <a:pos x="2147483647" y="1702673387"/>
              </a:cxn>
              <a:cxn ang="0">
                <a:pos x="2023865435" y="329551716"/>
              </a:cxn>
              <a:cxn ang="0">
                <a:pos x="1452311709" y="1812523959"/>
              </a:cxn>
              <a:cxn ang="0">
                <a:pos x="1077519319" y="1400586934"/>
              </a:cxn>
              <a:cxn ang="0">
                <a:pos x="590293192" y="2147483647"/>
              </a:cxn>
              <a:cxn ang="0">
                <a:pos x="356049862" y="2032219863"/>
              </a:cxn>
              <a:cxn ang="0">
                <a:pos x="0" y="2147483647"/>
              </a:cxn>
              <a:cxn ang="0">
                <a:pos x="2147483647" y="2147483647"/>
              </a:cxn>
            </a:cxnLst>
            <a:rect l="txL" t="txT" r="txR" b="txB"/>
            <a:pathLst>
              <a:path w="752" h="93">
                <a:moveTo>
                  <a:pt x="752" y="93"/>
                </a:moveTo>
                <a:cubicBezTo>
                  <a:pt x="743" y="81"/>
                  <a:pt x="729" y="74"/>
                  <a:pt x="714" y="74"/>
                </a:cubicBezTo>
                <a:cubicBezTo>
                  <a:pt x="700" y="74"/>
                  <a:pt x="688" y="79"/>
                  <a:pt x="680" y="88"/>
                </a:cubicBezTo>
                <a:cubicBezTo>
                  <a:pt x="669" y="70"/>
                  <a:pt x="649" y="57"/>
                  <a:pt x="627" y="57"/>
                </a:cubicBezTo>
                <a:cubicBezTo>
                  <a:pt x="609" y="57"/>
                  <a:pt x="594" y="64"/>
                  <a:pt x="583" y="75"/>
                </a:cubicBezTo>
                <a:cubicBezTo>
                  <a:pt x="577" y="48"/>
                  <a:pt x="553" y="27"/>
                  <a:pt x="524" y="27"/>
                </a:cubicBezTo>
                <a:cubicBezTo>
                  <a:pt x="505" y="27"/>
                  <a:pt x="489" y="36"/>
                  <a:pt x="478" y="49"/>
                </a:cubicBezTo>
                <a:cubicBezTo>
                  <a:pt x="472" y="21"/>
                  <a:pt x="447" y="0"/>
                  <a:pt x="418" y="0"/>
                </a:cubicBezTo>
                <a:cubicBezTo>
                  <a:pt x="385" y="0"/>
                  <a:pt x="358" y="27"/>
                  <a:pt x="357" y="61"/>
                </a:cubicBezTo>
                <a:cubicBezTo>
                  <a:pt x="347" y="51"/>
                  <a:pt x="333" y="45"/>
                  <a:pt x="317" y="45"/>
                </a:cubicBezTo>
                <a:cubicBezTo>
                  <a:pt x="301" y="45"/>
                  <a:pt x="286" y="52"/>
                  <a:pt x="275" y="62"/>
                </a:cubicBezTo>
                <a:cubicBezTo>
                  <a:pt x="270" y="33"/>
                  <a:pt x="246" y="12"/>
                  <a:pt x="216" y="12"/>
                </a:cubicBezTo>
                <a:cubicBezTo>
                  <a:pt x="184" y="12"/>
                  <a:pt x="159" y="36"/>
                  <a:pt x="155" y="66"/>
                </a:cubicBezTo>
                <a:cubicBezTo>
                  <a:pt x="145" y="57"/>
                  <a:pt x="131" y="51"/>
                  <a:pt x="115" y="51"/>
                </a:cubicBezTo>
                <a:cubicBezTo>
                  <a:pt x="93" y="51"/>
                  <a:pt x="73" y="63"/>
                  <a:pt x="63" y="81"/>
                </a:cubicBezTo>
                <a:cubicBezTo>
                  <a:pt x="56" y="76"/>
                  <a:pt x="47" y="74"/>
                  <a:pt x="38" y="74"/>
                </a:cubicBezTo>
                <a:cubicBezTo>
                  <a:pt x="23" y="74"/>
                  <a:pt x="9" y="81"/>
                  <a:pt x="0" y="93"/>
                </a:cubicBezTo>
                <a:cubicBezTo>
                  <a:pt x="752" y="93"/>
                  <a:pt x="752" y="93"/>
                  <a:pt x="752" y="93"/>
                </a:cubicBezTo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16" name="Freeform 8"/>
          <p:cNvSpPr/>
          <p:nvPr/>
        </p:nvSpPr>
        <p:spPr>
          <a:xfrm>
            <a:off x="7219950" y="1214438"/>
            <a:ext cx="2297113" cy="487362"/>
          </a:xfrm>
          <a:custGeom>
            <a:avLst/>
            <a:gdLst>
              <a:gd name="txL" fmla="*/ 0 w 751"/>
              <a:gd name="txT" fmla="*/ 0 h 93"/>
              <a:gd name="txR" fmla="*/ 751 w 751"/>
              <a:gd name="txB" fmla="*/ 93 h 93"/>
            </a:gdLst>
            <a:ahLst/>
            <a:cxnLst>
              <a:cxn ang="0">
                <a:pos x="2147483647" y="2147483647"/>
              </a:cxn>
              <a:cxn ang="0">
                <a:pos x="2147483647" y="2032210452"/>
              </a:cxn>
              <a:cxn ang="0">
                <a:pos x="2147483647" y="2147483647"/>
              </a:cxn>
              <a:cxn ang="0">
                <a:pos x="2147483647" y="1565354339"/>
              </a:cxn>
              <a:cxn ang="0">
                <a:pos x="2147483647" y="2059675659"/>
              </a:cxn>
              <a:cxn ang="0">
                <a:pos x="2147483647" y="741481980"/>
              </a:cxn>
              <a:cxn ang="0">
                <a:pos x="2147483647" y="1318193680"/>
              </a:cxn>
              <a:cxn ang="0">
                <a:pos x="2147483647" y="0"/>
              </a:cxn>
              <a:cxn ang="0">
                <a:pos x="2147483647" y="1675204686"/>
              </a:cxn>
              <a:cxn ang="0">
                <a:pos x="2147483647" y="1235803299"/>
              </a:cxn>
              <a:cxn ang="0">
                <a:pos x="2147483647" y="1702664653"/>
              </a:cxn>
              <a:cxn ang="0">
                <a:pos x="2011515479" y="329545800"/>
              </a:cxn>
              <a:cxn ang="0">
                <a:pos x="1450163461" y="1812514999"/>
              </a:cxn>
              <a:cxn ang="0">
                <a:pos x="1066570059" y="1400578819"/>
              </a:cxn>
              <a:cxn ang="0">
                <a:pos x="580065384" y="2147483647"/>
              </a:cxn>
              <a:cxn ang="0">
                <a:pos x="355523353" y="2032210452"/>
              </a:cxn>
              <a:cxn ang="0">
                <a:pos x="0" y="2147483647"/>
              </a:cxn>
              <a:cxn ang="0">
                <a:pos x="2147483647" y="2147483647"/>
              </a:cxn>
            </a:cxnLst>
            <a:rect l="txL" t="txT" r="txR" b="txB"/>
            <a:pathLst>
              <a:path w="751" h="93">
                <a:moveTo>
                  <a:pt x="751" y="93"/>
                </a:moveTo>
                <a:cubicBezTo>
                  <a:pt x="742" y="81"/>
                  <a:pt x="729" y="74"/>
                  <a:pt x="713" y="74"/>
                </a:cubicBezTo>
                <a:cubicBezTo>
                  <a:pt x="700" y="74"/>
                  <a:pt x="688" y="79"/>
                  <a:pt x="679" y="88"/>
                </a:cubicBezTo>
                <a:cubicBezTo>
                  <a:pt x="669" y="69"/>
                  <a:pt x="649" y="57"/>
                  <a:pt x="626" y="57"/>
                </a:cubicBezTo>
                <a:cubicBezTo>
                  <a:pt x="609" y="57"/>
                  <a:pt x="593" y="64"/>
                  <a:pt x="582" y="75"/>
                </a:cubicBezTo>
                <a:cubicBezTo>
                  <a:pt x="576" y="48"/>
                  <a:pt x="552" y="27"/>
                  <a:pt x="523" y="27"/>
                </a:cubicBezTo>
                <a:cubicBezTo>
                  <a:pt x="504" y="27"/>
                  <a:pt x="488" y="35"/>
                  <a:pt x="477" y="48"/>
                </a:cubicBezTo>
                <a:cubicBezTo>
                  <a:pt x="471" y="21"/>
                  <a:pt x="447" y="0"/>
                  <a:pt x="417" y="0"/>
                </a:cubicBezTo>
                <a:cubicBezTo>
                  <a:pt x="384" y="0"/>
                  <a:pt x="357" y="27"/>
                  <a:pt x="357" y="61"/>
                </a:cubicBezTo>
                <a:cubicBezTo>
                  <a:pt x="346" y="51"/>
                  <a:pt x="332" y="45"/>
                  <a:pt x="316" y="45"/>
                </a:cubicBezTo>
                <a:cubicBezTo>
                  <a:pt x="300" y="45"/>
                  <a:pt x="286" y="51"/>
                  <a:pt x="275" y="62"/>
                </a:cubicBezTo>
                <a:cubicBezTo>
                  <a:pt x="270" y="33"/>
                  <a:pt x="245" y="12"/>
                  <a:pt x="215" y="12"/>
                </a:cubicBezTo>
                <a:cubicBezTo>
                  <a:pt x="184" y="12"/>
                  <a:pt x="158" y="35"/>
                  <a:pt x="155" y="66"/>
                </a:cubicBezTo>
                <a:cubicBezTo>
                  <a:pt x="144" y="56"/>
                  <a:pt x="130" y="51"/>
                  <a:pt x="114" y="51"/>
                </a:cubicBezTo>
                <a:cubicBezTo>
                  <a:pt x="92" y="51"/>
                  <a:pt x="73" y="63"/>
                  <a:pt x="62" y="80"/>
                </a:cubicBezTo>
                <a:cubicBezTo>
                  <a:pt x="55" y="76"/>
                  <a:pt x="47" y="74"/>
                  <a:pt x="38" y="74"/>
                </a:cubicBezTo>
                <a:cubicBezTo>
                  <a:pt x="22" y="74"/>
                  <a:pt x="8" y="81"/>
                  <a:pt x="0" y="93"/>
                </a:cubicBezTo>
                <a:cubicBezTo>
                  <a:pt x="751" y="93"/>
                  <a:pt x="751" y="93"/>
                  <a:pt x="751" y="93"/>
                </a:cubicBezTo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17" name="Freeform 9"/>
          <p:cNvSpPr/>
          <p:nvPr/>
        </p:nvSpPr>
        <p:spPr>
          <a:xfrm>
            <a:off x="4324350" y="5373688"/>
            <a:ext cx="2297113" cy="487362"/>
          </a:xfrm>
          <a:custGeom>
            <a:avLst/>
            <a:gdLst>
              <a:gd name="txL" fmla="*/ 0 w 751"/>
              <a:gd name="txT" fmla="*/ 0 h 93"/>
              <a:gd name="txR" fmla="*/ 751 w 751"/>
              <a:gd name="txB" fmla="*/ 93 h 93"/>
            </a:gdLst>
            <a:ahLst/>
            <a:cxnLst>
              <a:cxn ang="0">
                <a:pos x="2147483647" y="2147483647"/>
              </a:cxn>
              <a:cxn ang="0">
                <a:pos x="2147483647" y="2032210452"/>
              </a:cxn>
              <a:cxn ang="0">
                <a:pos x="2147483647" y="2147483647"/>
              </a:cxn>
              <a:cxn ang="0">
                <a:pos x="2147483647" y="1565354339"/>
              </a:cxn>
              <a:cxn ang="0">
                <a:pos x="2147483647" y="2059675659"/>
              </a:cxn>
              <a:cxn ang="0">
                <a:pos x="2147483647" y="741481980"/>
              </a:cxn>
              <a:cxn ang="0">
                <a:pos x="2147483647" y="1345653646"/>
              </a:cxn>
              <a:cxn ang="0">
                <a:pos x="2147483647" y="0"/>
              </a:cxn>
              <a:cxn ang="0">
                <a:pos x="2147483647" y="1675204686"/>
              </a:cxn>
              <a:cxn ang="0">
                <a:pos x="2147483647" y="1235803299"/>
              </a:cxn>
              <a:cxn ang="0">
                <a:pos x="2147483647" y="1702664653"/>
              </a:cxn>
              <a:cxn ang="0">
                <a:pos x="2011515479" y="329545800"/>
              </a:cxn>
              <a:cxn ang="0">
                <a:pos x="1450163461" y="1812514999"/>
              </a:cxn>
              <a:cxn ang="0">
                <a:pos x="1066570059" y="1400578819"/>
              </a:cxn>
              <a:cxn ang="0">
                <a:pos x="580065384" y="2147483647"/>
              </a:cxn>
              <a:cxn ang="0">
                <a:pos x="355523353" y="2032210452"/>
              </a:cxn>
              <a:cxn ang="0">
                <a:pos x="0" y="2147483647"/>
              </a:cxn>
              <a:cxn ang="0">
                <a:pos x="2147483647" y="2147483647"/>
              </a:cxn>
            </a:cxnLst>
            <a:rect l="txL" t="txT" r="txR" b="txB"/>
            <a:pathLst>
              <a:path w="751" h="93">
                <a:moveTo>
                  <a:pt x="751" y="93"/>
                </a:moveTo>
                <a:cubicBezTo>
                  <a:pt x="743" y="81"/>
                  <a:pt x="729" y="74"/>
                  <a:pt x="713" y="74"/>
                </a:cubicBezTo>
                <a:cubicBezTo>
                  <a:pt x="700" y="74"/>
                  <a:pt x="688" y="79"/>
                  <a:pt x="679" y="88"/>
                </a:cubicBezTo>
                <a:cubicBezTo>
                  <a:pt x="669" y="70"/>
                  <a:pt x="649" y="57"/>
                  <a:pt x="626" y="57"/>
                </a:cubicBezTo>
                <a:cubicBezTo>
                  <a:pt x="609" y="57"/>
                  <a:pt x="593" y="64"/>
                  <a:pt x="582" y="75"/>
                </a:cubicBezTo>
                <a:cubicBezTo>
                  <a:pt x="576" y="48"/>
                  <a:pt x="552" y="27"/>
                  <a:pt x="523" y="27"/>
                </a:cubicBezTo>
                <a:cubicBezTo>
                  <a:pt x="505" y="27"/>
                  <a:pt x="488" y="36"/>
                  <a:pt x="477" y="49"/>
                </a:cubicBezTo>
                <a:cubicBezTo>
                  <a:pt x="471" y="21"/>
                  <a:pt x="447" y="0"/>
                  <a:pt x="418" y="0"/>
                </a:cubicBezTo>
                <a:cubicBezTo>
                  <a:pt x="384" y="0"/>
                  <a:pt x="357" y="27"/>
                  <a:pt x="357" y="61"/>
                </a:cubicBezTo>
                <a:cubicBezTo>
                  <a:pt x="346" y="51"/>
                  <a:pt x="332" y="45"/>
                  <a:pt x="316" y="45"/>
                </a:cubicBezTo>
                <a:cubicBezTo>
                  <a:pt x="300" y="45"/>
                  <a:pt x="286" y="52"/>
                  <a:pt x="275" y="62"/>
                </a:cubicBezTo>
                <a:cubicBezTo>
                  <a:pt x="270" y="33"/>
                  <a:pt x="245" y="12"/>
                  <a:pt x="215" y="12"/>
                </a:cubicBezTo>
                <a:cubicBezTo>
                  <a:pt x="184" y="12"/>
                  <a:pt x="158" y="36"/>
                  <a:pt x="155" y="66"/>
                </a:cubicBezTo>
                <a:cubicBezTo>
                  <a:pt x="144" y="57"/>
                  <a:pt x="130" y="51"/>
                  <a:pt x="114" y="51"/>
                </a:cubicBezTo>
                <a:cubicBezTo>
                  <a:pt x="92" y="51"/>
                  <a:pt x="73" y="63"/>
                  <a:pt x="62" y="81"/>
                </a:cubicBezTo>
                <a:cubicBezTo>
                  <a:pt x="55" y="76"/>
                  <a:pt x="47" y="74"/>
                  <a:pt x="38" y="74"/>
                </a:cubicBezTo>
                <a:cubicBezTo>
                  <a:pt x="22" y="74"/>
                  <a:pt x="8" y="81"/>
                  <a:pt x="0" y="93"/>
                </a:cubicBezTo>
                <a:lnTo>
                  <a:pt x="751" y="9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18" name="Freeform 10"/>
          <p:cNvSpPr/>
          <p:nvPr/>
        </p:nvSpPr>
        <p:spPr>
          <a:xfrm>
            <a:off x="793750" y="4949825"/>
            <a:ext cx="1470025" cy="419100"/>
          </a:xfrm>
          <a:custGeom>
            <a:avLst/>
            <a:gdLst>
              <a:gd name="txL" fmla="*/ 0 w 480"/>
              <a:gd name="txT" fmla="*/ 0 h 81"/>
              <a:gd name="txR" fmla="*/ 480 w 480"/>
              <a:gd name="txB" fmla="*/ 81 h 81"/>
            </a:gdLst>
            <a:ahLst/>
            <a:cxnLst>
              <a:cxn ang="0">
                <a:pos x="2147483647" y="2147483647"/>
              </a:cxn>
              <a:cxn ang="0">
                <a:pos x="2147483647" y="1365324319"/>
              </a:cxn>
              <a:cxn ang="0">
                <a:pos x="2147483647" y="1659806744"/>
              </a:cxn>
              <a:cxn ang="0">
                <a:pos x="2147483647" y="936988596"/>
              </a:cxn>
              <a:cxn ang="0">
                <a:pos x="2147483647" y="1151153870"/>
              </a:cxn>
              <a:cxn ang="0">
                <a:pos x="2147483647" y="0"/>
              </a:cxn>
              <a:cxn ang="0">
                <a:pos x="2147483647" y="642506170"/>
              </a:cxn>
              <a:cxn ang="0">
                <a:pos x="1885224374" y="401565063"/>
              </a:cxn>
              <a:cxn ang="0">
                <a:pos x="1444400627" y="1017300574"/>
              </a:cxn>
              <a:cxn ang="0">
                <a:pos x="1134886863" y="749588807"/>
              </a:cxn>
              <a:cxn ang="0">
                <a:pos x="628408125" y="1686577404"/>
              </a:cxn>
              <a:cxn ang="0">
                <a:pos x="384549352" y="1472406956"/>
              </a:cxn>
              <a:cxn ang="0">
                <a:pos x="0" y="2147483647"/>
              </a:cxn>
              <a:cxn ang="0">
                <a:pos x="2147483647" y="2147483647"/>
              </a:cxn>
            </a:cxnLst>
            <a:rect l="txL" t="txT" r="txR" b="txB"/>
            <a:pathLst>
              <a:path w="480" h="81">
                <a:moveTo>
                  <a:pt x="480" y="81"/>
                </a:moveTo>
                <a:cubicBezTo>
                  <a:pt x="473" y="63"/>
                  <a:pt x="456" y="51"/>
                  <a:pt x="436" y="51"/>
                </a:cubicBezTo>
                <a:cubicBezTo>
                  <a:pt x="424" y="51"/>
                  <a:pt x="414" y="55"/>
                  <a:pt x="405" y="62"/>
                </a:cubicBezTo>
                <a:cubicBezTo>
                  <a:pt x="398" y="46"/>
                  <a:pt x="382" y="35"/>
                  <a:pt x="363" y="35"/>
                </a:cubicBezTo>
                <a:cubicBezTo>
                  <a:pt x="354" y="35"/>
                  <a:pt x="345" y="38"/>
                  <a:pt x="338" y="43"/>
                </a:cubicBezTo>
                <a:cubicBezTo>
                  <a:pt x="330" y="18"/>
                  <a:pt x="307" y="0"/>
                  <a:pt x="280" y="0"/>
                </a:cubicBezTo>
                <a:cubicBezTo>
                  <a:pt x="260" y="0"/>
                  <a:pt x="242" y="9"/>
                  <a:pt x="231" y="24"/>
                </a:cubicBezTo>
                <a:cubicBezTo>
                  <a:pt x="222" y="18"/>
                  <a:pt x="212" y="15"/>
                  <a:pt x="201" y="15"/>
                </a:cubicBezTo>
                <a:cubicBezTo>
                  <a:pt x="182" y="15"/>
                  <a:pt x="165" y="24"/>
                  <a:pt x="154" y="38"/>
                </a:cubicBezTo>
                <a:cubicBezTo>
                  <a:pt x="145" y="32"/>
                  <a:pt x="133" y="28"/>
                  <a:pt x="121" y="28"/>
                </a:cubicBezTo>
                <a:cubicBezTo>
                  <a:pt x="97" y="28"/>
                  <a:pt x="76" y="42"/>
                  <a:pt x="67" y="63"/>
                </a:cubicBezTo>
                <a:cubicBezTo>
                  <a:pt x="59" y="58"/>
                  <a:pt x="51" y="55"/>
                  <a:pt x="41" y="55"/>
                </a:cubicBezTo>
                <a:cubicBezTo>
                  <a:pt x="23" y="55"/>
                  <a:pt x="7" y="66"/>
                  <a:pt x="0" y="81"/>
                </a:cubicBezTo>
                <a:lnTo>
                  <a:pt x="480" y="81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19" name="Freeform 11"/>
          <p:cNvSpPr/>
          <p:nvPr/>
        </p:nvSpPr>
        <p:spPr>
          <a:xfrm>
            <a:off x="7296150" y="2760028"/>
            <a:ext cx="1465263" cy="423862"/>
          </a:xfrm>
          <a:custGeom>
            <a:avLst/>
            <a:gdLst>
              <a:gd name="txL" fmla="*/ 0 w 479"/>
              <a:gd name="txT" fmla="*/ 0 h 81"/>
              <a:gd name="txR" fmla="*/ 479 w 479"/>
              <a:gd name="txB" fmla="*/ 81 h 81"/>
            </a:gdLst>
            <a:ahLst/>
            <a:cxnLst>
              <a:cxn ang="0">
                <a:pos x="2147483647" y="2147483647"/>
              </a:cxn>
              <a:cxn ang="0">
                <a:pos x="2147483647" y="1396525866"/>
              </a:cxn>
              <a:cxn ang="0">
                <a:pos x="2147483647" y="1697739995"/>
              </a:cxn>
              <a:cxn ang="0">
                <a:pos x="2147483647" y="985782656"/>
              </a:cxn>
              <a:cxn ang="0">
                <a:pos x="2147483647" y="1177462472"/>
              </a:cxn>
              <a:cxn ang="0">
                <a:pos x="2147483647" y="0"/>
              </a:cxn>
              <a:cxn ang="0">
                <a:pos x="2147483647" y="657190182"/>
              </a:cxn>
              <a:cxn ang="0">
                <a:pos x="1880859307" y="438126788"/>
              </a:cxn>
              <a:cxn ang="0">
                <a:pos x="1441057100" y="1040549813"/>
              </a:cxn>
              <a:cxn ang="0">
                <a:pos x="1132259805" y="794102841"/>
              </a:cxn>
              <a:cxn ang="0">
                <a:pos x="617594589" y="1725118340"/>
              </a:cxn>
              <a:cxn ang="0">
                <a:pos x="383657245" y="1533438524"/>
              </a:cxn>
              <a:cxn ang="0">
                <a:pos x="0" y="2147483647"/>
              </a:cxn>
              <a:cxn ang="0">
                <a:pos x="2147483647" y="2147483647"/>
              </a:cxn>
            </a:cxnLst>
            <a:rect l="txL" t="txT" r="txR" b="txB"/>
            <a:pathLst>
              <a:path w="479" h="81">
                <a:moveTo>
                  <a:pt x="479" y="81"/>
                </a:moveTo>
                <a:cubicBezTo>
                  <a:pt x="473" y="64"/>
                  <a:pt x="456" y="51"/>
                  <a:pt x="436" y="51"/>
                </a:cubicBezTo>
                <a:cubicBezTo>
                  <a:pt x="424" y="51"/>
                  <a:pt x="414" y="55"/>
                  <a:pt x="405" y="62"/>
                </a:cubicBezTo>
                <a:cubicBezTo>
                  <a:pt x="398" y="47"/>
                  <a:pt x="382" y="36"/>
                  <a:pt x="363" y="36"/>
                </a:cubicBezTo>
                <a:cubicBezTo>
                  <a:pt x="354" y="36"/>
                  <a:pt x="345" y="38"/>
                  <a:pt x="338" y="43"/>
                </a:cubicBezTo>
                <a:cubicBezTo>
                  <a:pt x="330" y="18"/>
                  <a:pt x="307" y="0"/>
                  <a:pt x="279" y="0"/>
                </a:cubicBezTo>
                <a:cubicBezTo>
                  <a:pt x="260" y="0"/>
                  <a:pt x="242" y="9"/>
                  <a:pt x="231" y="24"/>
                </a:cubicBezTo>
                <a:cubicBezTo>
                  <a:pt x="222" y="19"/>
                  <a:pt x="212" y="16"/>
                  <a:pt x="201" y="16"/>
                </a:cubicBezTo>
                <a:cubicBezTo>
                  <a:pt x="182" y="16"/>
                  <a:pt x="165" y="25"/>
                  <a:pt x="154" y="38"/>
                </a:cubicBezTo>
                <a:cubicBezTo>
                  <a:pt x="144" y="32"/>
                  <a:pt x="133" y="29"/>
                  <a:pt x="121" y="29"/>
                </a:cubicBezTo>
                <a:cubicBezTo>
                  <a:pt x="97" y="29"/>
                  <a:pt x="76" y="43"/>
                  <a:pt x="66" y="63"/>
                </a:cubicBezTo>
                <a:cubicBezTo>
                  <a:pt x="59" y="58"/>
                  <a:pt x="51" y="56"/>
                  <a:pt x="41" y="56"/>
                </a:cubicBezTo>
                <a:cubicBezTo>
                  <a:pt x="23" y="56"/>
                  <a:pt x="7" y="66"/>
                  <a:pt x="0" y="81"/>
                </a:cubicBezTo>
                <a:lnTo>
                  <a:pt x="479" y="81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20" name="Freeform 12"/>
          <p:cNvSpPr/>
          <p:nvPr/>
        </p:nvSpPr>
        <p:spPr>
          <a:xfrm>
            <a:off x="9747250" y="1046163"/>
            <a:ext cx="1470025" cy="419100"/>
          </a:xfrm>
          <a:custGeom>
            <a:avLst/>
            <a:gdLst>
              <a:gd name="txL" fmla="*/ 0 w 480"/>
              <a:gd name="txT" fmla="*/ 0 h 81"/>
              <a:gd name="txR" fmla="*/ 480 w 480"/>
              <a:gd name="txB" fmla="*/ 81 h 81"/>
            </a:gdLst>
            <a:ahLst/>
            <a:cxnLst>
              <a:cxn ang="0">
                <a:pos x="2147483647" y="2147483647"/>
              </a:cxn>
              <a:cxn ang="0">
                <a:pos x="2147483647" y="1365324319"/>
              </a:cxn>
              <a:cxn ang="0">
                <a:pos x="2147483647" y="1686577404"/>
              </a:cxn>
              <a:cxn ang="0">
                <a:pos x="2147483647" y="963759256"/>
              </a:cxn>
              <a:cxn ang="0">
                <a:pos x="2147483647" y="1177924530"/>
              </a:cxn>
              <a:cxn ang="0">
                <a:pos x="2147483647" y="0"/>
              </a:cxn>
              <a:cxn ang="0">
                <a:pos x="2147483647" y="642506170"/>
              </a:cxn>
              <a:cxn ang="0">
                <a:pos x="1894604971" y="428335722"/>
              </a:cxn>
              <a:cxn ang="0">
                <a:pos x="1453781224" y="1044071233"/>
              </a:cxn>
              <a:cxn ang="0">
                <a:pos x="1144264397" y="776359467"/>
              </a:cxn>
              <a:cxn ang="0">
                <a:pos x="628408125" y="1686577404"/>
              </a:cxn>
              <a:cxn ang="0">
                <a:pos x="393926887" y="1499177615"/>
              </a:cxn>
              <a:cxn ang="0">
                <a:pos x="0" y="2147483647"/>
              </a:cxn>
              <a:cxn ang="0">
                <a:pos x="2147483647" y="2147483647"/>
              </a:cxn>
            </a:cxnLst>
            <a:rect l="txL" t="txT" r="txR" b="txB"/>
            <a:pathLst>
              <a:path w="480" h="81">
                <a:moveTo>
                  <a:pt x="480" y="81"/>
                </a:moveTo>
                <a:cubicBezTo>
                  <a:pt x="473" y="64"/>
                  <a:pt x="456" y="51"/>
                  <a:pt x="436" y="51"/>
                </a:cubicBezTo>
                <a:cubicBezTo>
                  <a:pt x="425" y="51"/>
                  <a:pt x="414" y="56"/>
                  <a:pt x="406" y="63"/>
                </a:cubicBezTo>
                <a:cubicBezTo>
                  <a:pt x="399" y="47"/>
                  <a:pt x="382" y="36"/>
                  <a:pt x="364" y="36"/>
                </a:cubicBezTo>
                <a:cubicBezTo>
                  <a:pt x="354" y="36"/>
                  <a:pt x="346" y="39"/>
                  <a:pt x="338" y="44"/>
                </a:cubicBezTo>
                <a:cubicBezTo>
                  <a:pt x="331" y="18"/>
                  <a:pt x="308" y="0"/>
                  <a:pt x="280" y="0"/>
                </a:cubicBezTo>
                <a:cubicBezTo>
                  <a:pt x="260" y="0"/>
                  <a:pt x="243" y="10"/>
                  <a:pt x="232" y="24"/>
                </a:cubicBezTo>
                <a:cubicBezTo>
                  <a:pt x="223" y="19"/>
                  <a:pt x="213" y="16"/>
                  <a:pt x="202" y="16"/>
                </a:cubicBezTo>
                <a:cubicBezTo>
                  <a:pt x="183" y="16"/>
                  <a:pt x="166" y="25"/>
                  <a:pt x="155" y="39"/>
                </a:cubicBezTo>
                <a:cubicBezTo>
                  <a:pt x="145" y="32"/>
                  <a:pt x="134" y="29"/>
                  <a:pt x="122" y="29"/>
                </a:cubicBezTo>
                <a:cubicBezTo>
                  <a:pt x="98" y="29"/>
                  <a:pt x="77" y="43"/>
                  <a:pt x="67" y="63"/>
                </a:cubicBezTo>
                <a:cubicBezTo>
                  <a:pt x="60" y="58"/>
                  <a:pt x="51" y="56"/>
                  <a:pt x="42" y="56"/>
                </a:cubicBezTo>
                <a:cubicBezTo>
                  <a:pt x="24" y="56"/>
                  <a:pt x="8" y="66"/>
                  <a:pt x="0" y="81"/>
                </a:cubicBezTo>
                <a:lnTo>
                  <a:pt x="480" y="81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21" name="Freeform 13"/>
          <p:cNvSpPr/>
          <p:nvPr/>
        </p:nvSpPr>
        <p:spPr>
          <a:xfrm>
            <a:off x="8064500" y="4656138"/>
            <a:ext cx="1470025" cy="423862"/>
          </a:xfrm>
          <a:custGeom>
            <a:avLst/>
            <a:gdLst>
              <a:gd name="txL" fmla="*/ 0 w 480"/>
              <a:gd name="txT" fmla="*/ 0 h 81"/>
              <a:gd name="txR" fmla="*/ 480 w 480"/>
              <a:gd name="txB" fmla="*/ 81 h 81"/>
            </a:gdLst>
            <a:ahLst/>
            <a:cxnLst>
              <a:cxn ang="0">
                <a:pos x="2147483647" y="2147483647"/>
              </a:cxn>
              <a:cxn ang="0">
                <a:pos x="2147483647" y="1396525866"/>
              </a:cxn>
              <a:cxn ang="0">
                <a:pos x="2147483647" y="1697739995"/>
              </a:cxn>
              <a:cxn ang="0">
                <a:pos x="2147483647" y="958399078"/>
              </a:cxn>
              <a:cxn ang="0">
                <a:pos x="2147483647" y="1177462472"/>
              </a:cxn>
              <a:cxn ang="0">
                <a:pos x="2147483647" y="0"/>
              </a:cxn>
              <a:cxn ang="0">
                <a:pos x="2147483647" y="629806603"/>
              </a:cxn>
              <a:cxn ang="0">
                <a:pos x="1894604971" y="410743209"/>
              </a:cxn>
              <a:cxn ang="0">
                <a:pos x="1453781224" y="1040549813"/>
              </a:cxn>
              <a:cxn ang="0">
                <a:pos x="1144264397" y="766719262"/>
              </a:cxn>
              <a:cxn ang="0">
                <a:pos x="628408125" y="1697739995"/>
              </a:cxn>
              <a:cxn ang="0">
                <a:pos x="393926887" y="1506060179"/>
              </a:cxn>
              <a:cxn ang="0">
                <a:pos x="0" y="2147483647"/>
              </a:cxn>
              <a:cxn ang="0">
                <a:pos x="2147483647" y="2147483647"/>
              </a:cxn>
            </a:cxnLst>
            <a:rect l="txL" t="txT" r="txR" b="txB"/>
            <a:pathLst>
              <a:path w="480" h="81">
                <a:moveTo>
                  <a:pt x="480" y="81"/>
                </a:moveTo>
                <a:cubicBezTo>
                  <a:pt x="474" y="63"/>
                  <a:pt x="457" y="51"/>
                  <a:pt x="437" y="51"/>
                </a:cubicBezTo>
                <a:cubicBezTo>
                  <a:pt x="425" y="51"/>
                  <a:pt x="414" y="55"/>
                  <a:pt x="406" y="62"/>
                </a:cubicBezTo>
                <a:cubicBezTo>
                  <a:pt x="399" y="46"/>
                  <a:pt x="383" y="35"/>
                  <a:pt x="364" y="35"/>
                </a:cubicBezTo>
                <a:cubicBezTo>
                  <a:pt x="355" y="35"/>
                  <a:pt x="346" y="38"/>
                  <a:pt x="338" y="43"/>
                </a:cubicBezTo>
                <a:cubicBezTo>
                  <a:pt x="331" y="18"/>
                  <a:pt x="308" y="0"/>
                  <a:pt x="280" y="0"/>
                </a:cubicBezTo>
                <a:cubicBezTo>
                  <a:pt x="261" y="0"/>
                  <a:pt x="243" y="9"/>
                  <a:pt x="232" y="23"/>
                </a:cubicBezTo>
                <a:cubicBezTo>
                  <a:pt x="223" y="18"/>
                  <a:pt x="213" y="15"/>
                  <a:pt x="202" y="15"/>
                </a:cubicBezTo>
                <a:cubicBezTo>
                  <a:pt x="183" y="15"/>
                  <a:pt x="166" y="24"/>
                  <a:pt x="155" y="38"/>
                </a:cubicBezTo>
                <a:cubicBezTo>
                  <a:pt x="145" y="32"/>
                  <a:pt x="134" y="28"/>
                  <a:pt x="122" y="28"/>
                </a:cubicBezTo>
                <a:cubicBezTo>
                  <a:pt x="98" y="28"/>
                  <a:pt x="77" y="42"/>
                  <a:pt x="67" y="62"/>
                </a:cubicBezTo>
                <a:cubicBezTo>
                  <a:pt x="60" y="58"/>
                  <a:pt x="51" y="55"/>
                  <a:pt x="42" y="55"/>
                </a:cubicBezTo>
                <a:cubicBezTo>
                  <a:pt x="24" y="55"/>
                  <a:pt x="8" y="66"/>
                  <a:pt x="0" y="81"/>
                </a:cubicBezTo>
                <a:cubicBezTo>
                  <a:pt x="480" y="81"/>
                  <a:pt x="480" y="81"/>
                  <a:pt x="480" y="81"/>
                </a:cubicBezTo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22" name="Freeform 14"/>
          <p:cNvSpPr/>
          <p:nvPr/>
        </p:nvSpPr>
        <p:spPr>
          <a:xfrm>
            <a:off x="9671050" y="5205413"/>
            <a:ext cx="1820863" cy="573087"/>
          </a:xfrm>
          <a:custGeom>
            <a:avLst/>
            <a:gdLst>
              <a:gd name="txL" fmla="*/ 0 w 595"/>
              <a:gd name="txT" fmla="*/ 0 h 110"/>
              <a:gd name="txR" fmla="*/ 595 w 595"/>
              <a:gd name="txB" fmla="*/ 110 h 110"/>
            </a:gdLst>
            <a:ahLst/>
            <a:cxnLst>
              <a:cxn ang="0">
                <a:pos x="2147483647" y="1710003040"/>
              </a:cxn>
              <a:cxn ang="0">
                <a:pos x="2147483647" y="0"/>
              </a:cxn>
              <a:cxn ang="0">
                <a:pos x="2147483647" y="1818571767"/>
              </a:cxn>
              <a:cxn ang="0">
                <a:pos x="2147483647" y="1438573407"/>
              </a:cxn>
              <a:cxn ang="0">
                <a:pos x="1901152347" y="1927145704"/>
              </a:cxn>
              <a:cxn ang="0">
                <a:pos x="1807498784" y="2147483647"/>
              </a:cxn>
              <a:cxn ang="0">
                <a:pos x="1741941595" y="1927145704"/>
              </a:cxn>
              <a:cxn ang="0">
                <a:pos x="1254947960" y="1140000290"/>
              </a:cxn>
              <a:cxn ang="0">
                <a:pos x="777318764" y="1927145704"/>
              </a:cxn>
              <a:cxn ang="0">
                <a:pos x="693029639" y="2147483647"/>
              </a:cxn>
              <a:cxn ang="0">
                <a:pos x="393343131" y="2144288369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1927145704"/>
              </a:cxn>
              <a:cxn ang="0">
                <a:pos x="2147483647" y="1519998650"/>
              </a:cxn>
              <a:cxn ang="0">
                <a:pos x="2147483647" y="1710003040"/>
              </a:cxn>
            </a:cxnLst>
            <a:rect l="txL" t="txT" r="txR" b="txB"/>
            <a:pathLst>
              <a:path w="595" h="110">
                <a:moveTo>
                  <a:pt x="434" y="63"/>
                </a:moveTo>
                <a:cubicBezTo>
                  <a:pt x="428" y="27"/>
                  <a:pt x="397" y="0"/>
                  <a:pt x="360" y="0"/>
                </a:cubicBezTo>
                <a:cubicBezTo>
                  <a:pt x="321" y="0"/>
                  <a:pt x="289" y="29"/>
                  <a:pt x="285" y="67"/>
                </a:cubicBezTo>
                <a:cubicBezTo>
                  <a:pt x="274" y="59"/>
                  <a:pt x="261" y="53"/>
                  <a:pt x="246" y="53"/>
                </a:cubicBezTo>
                <a:cubicBezTo>
                  <a:pt x="229" y="53"/>
                  <a:pt x="214" y="60"/>
                  <a:pt x="203" y="71"/>
                </a:cubicBezTo>
                <a:cubicBezTo>
                  <a:pt x="199" y="75"/>
                  <a:pt x="196" y="80"/>
                  <a:pt x="193" y="85"/>
                </a:cubicBezTo>
                <a:cubicBezTo>
                  <a:pt x="191" y="80"/>
                  <a:pt x="189" y="75"/>
                  <a:pt x="186" y="71"/>
                </a:cubicBezTo>
                <a:cubicBezTo>
                  <a:pt x="176" y="53"/>
                  <a:pt x="157" y="42"/>
                  <a:pt x="134" y="42"/>
                </a:cubicBezTo>
                <a:cubicBezTo>
                  <a:pt x="112" y="42"/>
                  <a:pt x="93" y="53"/>
                  <a:pt x="83" y="71"/>
                </a:cubicBezTo>
                <a:cubicBezTo>
                  <a:pt x="78" y="78"/>
                  <a:pt x="76" y="86"/>
                  <a:pt x="74" y="94"/>
                </a:cubicBezTo>
                <a:cubicBezTo>
                  <a:pt x="66" y="85"/>
                  <a:pt x="55" y="79"/>
                  <a:pt x="42" y="79"/>
                </a:cubicBezTo>
                <a:cubicBezTo>
                  <a:pt x="22" y="79"/>
                  <a:pt x="5" y="92"/>
                  <a:pt x="0" y="110"/>
                </a:cubicBezTo>
                <a:cubicBezTo>
                  <a:pt x="595" y="110"/>
                  <a:pt x="595" y="110"/>
                  <a:pt x="595" y="110"/>
                </a:cubicBezTo>
                <a:cubicBezTo>
                  <a:pt x="586" y="96"/>
                  <a:pt x="570" y="87"/>
                  <a:pt x="552" y="87"/>
                </a:cubicBezTo>
                <a:cubicBezTo>
                  <a:pt x="540" y="87"/>
                  <a:pt x="529" y="91"/>
                  <a:pt x="520" y="98"/>
                </a:cubicBezTo>
                <a:cubicBezTo>
                  <a:pt x="517" y="87"/>
                  <a:pt x="511" y="78"/>
                  <a:pt x="503" y="71"/>
                </a:cubicBezTo>
                <a:cubicBezTo>
                  <a:pt x="492" y="61"/>
                  <a:pt x="478" y="56"/>
                  <a:pt x="462" y="56"/>
                </a:cubicBezTo>
                <a:cubicBezTo>
                  <a:pt x="452" y="56"/>
                  <a:pt x="442" y="58"/>
                  <a:pt x="434" y="63"/>
                </a:cubicBezTo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23" name="Freeform 15"/>
          <p:cNvSpPr/>
          <p:nvPr/>
        </p:nvSpPr>
        <p:spPr>
          <a:xfrm>
            <a:off x="5394325" y="476250"/>
            <a:ext cx="1825625" cy="574675"/>
          </a:xfrm>
          <a:custGeom>
            <a:avLst/>
            <a:gdLst>
              <a:gd name="txL" fmla="*/ 0 w 596"/>
              <a:gd name="txT" fmla="*/ 0 h 110"/>
              <a:gd name="txR" fmla="*/ 596 w 596"/>
              <a:gd name="txB" fmla="*/ 110 h 110"/>
            </a:gdLst>
            <a:ahLst/>
            <a:cxnLst>
              <a:cxn ang="0">
                <a:pos x="2147483647" y="1719490292"/>
              </a:cxn>
              <a:cxn ang="0">
                <a:pos x="2147483647" y="0"/>
              </a:cxn>
              <a:cxn ang="0">
                <a:pos x="2147483647" y="1855959931"/>
              </a:cxn>
              <a:cxn ang="0">
                <a:pos x="2147483647" y="1473848075"/>
              </a:cxn>
              <a:cxn ang="0">
                <a:pos x="1914082045" y="1965132508"/>
              </a:cxn>
              <a:cxn ang="0">
                <a:pos x="1810872970" y="2147483647"/>
              </a:cxn>
              <a:cxn ang="0">
                <a:pos x="1754575718" y="1965132508"/>
              </a:cxn>
              <a:cxn ang="0">
                <a:pos x="1266671311" y="1146325120"/>
              </a:cxn>
              <a:cxn ang="0">
                <a:pos x="778769966" y="1965132508"/>
              </a:cxn>
              <a:cxn ang="0">
                <a:pos x="703707986" y="2147483647"/>
              </a:cxn>
              <a:cxn ang="0">
                <a:pos x="394074634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1965132508"/>
              </a:cxn>
              <a:cxn ang="0">
                <a:pos x="2147483647" y="1528436976"/>
              </a:cxn>
              <a:cxn ang="0">
                <a:pos x="2147483647" y="1719490292"/>
              </a:cxn>
            </a:cxnLst>
            <a:rect l="txL" t="txT" r="txR" b="txB"/>
            <a:pathLst>
              <a:path w="596" h="110">
                <a:moveTo>
                  <a:pt x="434" y="63"/>
                </a:moveTo>
                <a:cubicBezTo>
                  <a:pt x="428" y="27"/>
                  <a:pt x="397" y="0"/>
                  <a:pt x="360" y="0"/>
                </a:cubicBezTo>
                <a:cubicBezTo>
                  <a:pt x="321" y="0"/>
                  <a:pt x="289" y="30"/>
                  <a:pt x="285" y="68"/>
                </a:cubicBezTo>
                <a:cubicBezTo>
                  <a:pt x="275" y="59"/>
                  <a:pt x="261" y="54"/>
                  <a:pt x="246" y="54"/>
                </a:cubicBezTo>
                <a:cubicBezTo>
                  <a:pt x="230" y="54"/>
                  <a:pt x="215" y="61"/>
                  <a:pt x="204" y="72"/>
                </a:cubicBezTo>
                <a:cubicBezTo>
                  <a:pt x="200" y="76"/>
                  <a:pt x="196" y="80"/>
                  <a:pt x="193" y="86"/>
                </a:cubicBezTo>
                <a:cubicBezTo>
                  <a:pt x="192" y="81"/>
                  <a:pt x="190" y="76"/>
                  <a:pt x="187" y="72"/>
                </a:cubicBezTo>
                <a:cubicBezTo>
                  <a:pt x="176" y="54"/>
                  <a:pt x="157" y="42"/>
                  <a:pt x="135" y="42"/>
                </a:cubicBezTo>
                <a:cubicBezTo>
                  <a:pt x="113" y="42"/>
                  <a:pt x="94" y="54"/>
                  <a:pt x="83" y="72"/>
                </a:cubicBezTo>
                <a:cubicBezTo>
                  <a:pt x="79" y="78"/>
                  <a:pt x="76" y="86"/>
                  <a:pt x="75" y="94"/>
                </a:cubicBezTo>
                <a:cubicBezTo>
                  <a:pt x="67" y="85"/>
                  <a:pt x="55" y="80"/>
                  <a:pt x="42" y="80"/>
                </a:cubicBezTo>
                <a:cubicBezTo>
                  <a:pt x="22" y="80"/>
                  <a:pt x="6" y="92"/>
                  <a:pt x="0" y="110"/>
                </a:cubicBezTo>
                <a:cubicBezTo>
                  <a:pt x="596" y="110"/>
                  <a:pt x="596" y="110"/>
                  <a:pt x="596" y="110"/>
                </a:cubicBezTo>
                <a:cubicBezTo>
                  <a:pt x="586" y="96"/>
                  <a:pt x="570" y="87"/>
                  <a:pt x="552" y="87"/>
                </a:cubicBezTo>
                <a:cubicBezTo>
                  <a:pt x="540" y="87"/>
                  <a:pt x="529" y="91"/>
                  <a:pt x="521" y="98"/>
                </a:cubicBezTo>
                <a:cubicBezTo>
                  <a:pt x="517" y="88"/>
                  <a:pt x="511" y="79"/>
                  <a:pt x="503" y="72"/>
                </a:cubicBezTo>
                <a:cubicBezTo>
                  <a:pt x="492" y="62"/>
                  <a:pt x="478" y="56"/>
                  <a:pt x="463" y="56"/>
                </a:cubicBezTo>
                <a:cubicBezTo>
                  <a:pt x="452" y="56"/>
                  <a:pt x="443" y="59"/>
                  <a:pt x="434" y="63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24" name="Freeform 16"/>
          <p:cNvSpPr/>
          <p:nvPr/>
        </p:nvSpPr>
        <p:spPr>
          <a:xfrm>
            <a:off x="9382125" y="2613025"/>
            <a:ext cx="1819275" cy="573088"/>
          </a:xfrm>
          <a:custGeom>
            <a:avLst/>
            <a:gdLst>
              <a:gd name="txL" fmla="*/ 0 w 595"/>
              <a:gd name="txT" fmla="*/ 0 h 110"/>
              <a:gd name="txR" fmla="*/ 595 w 595"/>
              <a:gd name="txB" fmla="*/ 110 h 110"/>
            </a:gdLst>
            <a:ahLst/>
            <a:cxnLst>
              <a:cxn ang="0">
                <a:pos x="2147483647" y="1710006024"/>
              </a:cxn>
              <a:cxn ang="0">
                <a:pos x="2147483647" y="0"/>
              </a:cxn>
              <a:cxn ang="0">
                <a:pos x="2147483647" y="1845723682"/>
              </a:cxn>
              <a:cxn ang="0">
                <a:pos x="2147483647" y="1465719449"/>
              </a:cxn>
              <a:cxn ang="0">
                <a:pos x="1907184203" y="1954292599"/>
              </a:cxn>
              <a:cxn ang="0">
                <a:pos x="1804347772" y="2147483647"/>
              </a:cxn>
              <a:cxn ang="0">
                <a:pos x="1748252950" y="1954292599"/>
              </a:cxn>
              <a:cxn ang="0">
                <a:pos x="1262109036" y="1140002279"/>
              </a:cxn>
              <a:cxn ang="0">
                <a:pos x="775962065" y="1954292599"/>
              </a:cxn>
              <a:cxn ang="0">
                <a:pos x="701169988" y="2147483647"/>
              </a:cxn>
              <a:cxn ang="0">
                <a:pos x="392654582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1954292599"/>
              </a:cxn>
              <a:cxn ang="0">
                <a:pos x="2147483647" y="1520006512"/>
              </a:cxn>
              <a:cxn ang="0">
                <a:pos x="2147483647" y="1710006024"/>
              </a:cxn>
            </a:cxnLst>
            <a:rect l="txL" t="txT" r="txR" b="txB"/>
            <a:pathLst>
              <a:path w="595" h="110">
                <a:moveTo>
                  <a:pt x="434" y="63"/>
                </a:moveTo>
                <a:cubicBezTo>
                  <a:pt x="428" y="28"/>
                  <a:pt x="397" y="0"/>
                  <a:pt x="360" y="0"/>
                </a:cubicBezTo>
                <a:cubicBezTo>
                  <a:pt x="321" y="0"/>
                  <a:pt x="289" y="30"/>
                  <a:pt x="285" y="68"/>
                </a:cubicBezTo>
                <a:cubicBezTo>
                  <a:pt x="275" y="59"/>
                  <a:pt x="261" y="54"/>
                  <a:pt x="246" y="54"/>
                </a:cubicBezTo>
                <a:cubicBezTo>
                  <a:pt x="230" y="54"/>
                  <a:pt x="215" y="61"/>
                  <a:pt x="204" y="72"/>
                </a:cubicBezTo>
                <a:cubicBezTo>
                  <a:pt x="199" y="76"/>
                  <a:pt x="196" y="81"/>
                  <a:pt x="193" y="86"/>
                </a:cubicBezTo>
                <a:cubicBezTo>
                  <a:pt x="192" y="81"/>
                  <a:pt x="189" y="76"/>
                  <a:pt x="187" y="72"/>
                </a:cubicBezTo>
                <a:cubicBezTo>
                  <a:pt x="176" y="54"/>
                  <a:pt x="157" y="42"/>
                  <a:pt x="135" y="42"/>
                </a:cubicBezTo>
                <a:cubicBezTo>
                  <a:pt x="113" y="42"/>
                  <a:pt x="93" y="54"/>
                  <a:pt x="83" y="72"/>
                </a:cubicBezTo>
                <a:cubicBezTo>
                  <a:pt x="79" y="79"/>
                  <a:pt x="76" y="86"/>
                  <a:pt x="75" y="95"/>
                </a:cubicBezTo>
                <a:cubicBezTo>
                  <a:pt x="67" y="85"/>
                  <a:pt x="55" y="80"/>
                  <a:pt x="42" y="80"/>
                </a:cubicBezTo>
                <a:cubicBezTo>
                  <a:pt x="22" y="80"/>
                  <a:pt x="6" y="93"/>
                  <a:pt x="0" y="110"/>
                </a:cubicBezTo>
                <a:cubicBezTo>
                  <a:pt x="595" y="110"/>
                  <a:pt x="595" y="110"/>
                  <a:pt x="595" y="110"/>
                </a:cubicBezTo>
                <a:cubicBezTo>
                  <a:pt x="586" y="97"/>
                  <a:pt x="570" y="88"/>
                  <a:pt x="552" y="88"/>
                </a:cubicBezTo>
                <a:cubicBezTo>
                  <a:pt x="540" y="88"/>
                  <a:pt x="529" y="92"/>
                  <a:pt x="520" y="98"/>
                </a:cubicBezTo>
                <a:cubicBezTo>
                  <a:pt x="517" y="88"/>
                  <a:pt x="511" y="79"/>
                  <a:pt x="503" y="72"/>
                </a:cubicBezTo>
                <a:cubicBezTo>
                  <a:pt x="492" y="62"/>
                  <a:pt x="478" y="56"/>
                  <a:pt x="463" y="56"/>
                </a:cubicBezTo>
                <a:cubicBezTo>
                  <a:pt x="452" y="56"/>
                  <a:pt x="443" y="59"/>
                  <a:pt x="434" y="63"/>
                </a:cubicBezTo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26" name="Line 809"/>
          <p:cNvSpPr/>
          <p:nvPr/>
        </p:nvSpPr>
        <p:spPr>
          <a:xfrm>
            <a:off x="-8472487" y="-911225"/>
            <a:ext cx="1587" cy="1588"/>
          </a:xfrm>
          <a:prstGeom prst="line">
            <a:avLst/>
          </a:prstGeom>
          <a:ln w="9525">
            <a:noFill/>
          </a:ln>
        </p:spPr>
      </p:sp>
      <p:sp>
        <p:nvSpPr>
          <p:cNvPr id="13327" name="Freeform 811"/>
          <p:cNvSpPr/>
          <p:nvPr/>
        </p:nvSpPr>
        <p:spPr>
          <a:xfrm>
            <a:off x="-8853487" y="-1066800"/>
            <a:ext cx="19050" cy="58738"/>
          </a:xfrm>
          <a:custGeom>
            <a:avLst/>
            <a:gdLst>
              <a:gd name="txL" fmla="*/ 0 w 11"/>
              <a:gd name="txT" fmla="*/ 0 h 34"/>
              <a:gd name="txR" fmla="*/ 11 w 11"/>
              <a:gd name="txB" fmla="*/ 34 h 34"/>
            </a:gdLst>
            <a:ahLst/>
            <a:cxnLst>
              <a:cxn ang="0">
                <a:pos x="17995323" y="59688885"/>
              </a:cxn>
              <a:cxn ang="0">
                <a:pos x="17995323" y="50736675"/>
              </a:cxn>
              <a:cxn ang="0">
                <a:pos x="8996795" y="29845306"/>
              </a:cxn>
              <a:cxn ang="0">
                <a:pos x="17995323" y="59688885"/>
              </a:cxn>
            </a:cxnLst>
            <a:rect l="txL" t="txT" r="txR" b="txB"/>
            <a:pathLst>
              <a:path w="11" h="34">
                <a:moveTo>
                  <a:pt x="6" y="20"/>
                </a:moveTo>
                <a:cubicBezTo>
                  <a:pt x="6" y="19"/>
                  <a:pt x="6" y="18"/>
                  <a:pt x="6" y="17"/>
                </a:cubicBezTo>
                <a:cubicBezTo>
                  <a:pt x="6" y="15"/>
                  <a:pt x="0" y="14"/>
                  <a:pt x="3" y="10"/>
                </a:cubicBezTo>
                <a:cubicBezTo>
                  <a:pt x="8" y="0"/>
                  <a:pt x="11" y="34"/>
                  <a:pt x="6" y="2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28" name="Freeform 824"/>
          <p:cNvSpPr/>
          <p:nvPr/>
        </p:nvSpPr>
        <p:spPr>
          <a:xfrm>
            <a:off x="-7246937" y="-2833687"/>
            <a:ext cx="44450" cy="31750"/>
          </a:xfrm>
          <a:custGeom>
            <a:avLst/>
            <a:gdLst>
              <a:gd name="txL" fmla="*/ 0 w 25"/>
              <a:gd name="txT" fmla="*/ 0 h 18"/>
              <a:gd name="txR" fmla="*/ 25 w 25"/>
              <a:gd name="txB" fmla="*/ 18 h 18"/>
            </a:gdLst>
            <a:ahLst/>
            <a:cxnLst>
              <a:cxn ang="0">
                <a:pos x="56903112" y="21778736"/>
              </a:cxn>
              <a:cxn ang="0">
                <a:pos x="25290272" y="21778736"/>
              </a:cxn>
              <a:cxn ang="0">
                <a:pos x="3161284" y="21778736"/>
              </a:cxn>
              <a:cxn ang="0">
                <a:pos x="56903112" y="21778736"/>
              </a:cxn>
            </a:cxnLst>
            <a:rect l="txL" t="txT" r="txR" b="txB"/>
            <a:pathLst>
              <a:path w="25" h="18">
                <a:moveTo>
                  <a:pt x="18" y="7"/>
                </a:moveTo>
                <a:cubicBezTo>
                  <a:pt x="17" y="8"/>
                  <a:pt x="10" y="6"/>
                  <a:pt x="8" y="7"/>
                </a:cubicBezTo>
                <a:cubicBezTo>
                  <a:pt x="4" y="8"/>
                  <a:pt x="0" y="18"/>
                  <a:pt x="1" y="7"/>
                </a:cubicBezTo>
                <a:cubicBezTo>
                  <a:pt x="10" y="4"/>
                  <a:pt x="25" y="0"/>
                  <a:pt x="18" y="7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31" name="Rectangle 962"/>
          <p:cNvSpPr/>
          <p:nvPr/>
        </p:nvSpPr>
        <p:spPr>
          <a:xfrm>
            <a:off x="-2325687" y="-5186362"/>
            <a:ext cx="139700" cy="63500"/>
          </a:xfrm>
          <a:prstGeom prst="rect">
            <a:avLst/>
          </a:prstGeom>
          <a:solidFill>
            <a:srgbClr val="07AFBC"/>
          </a:solidFill>
          <a:ln w="9525">
            <a:noFill/>
          </a:ln>
        </p:spPr>
        <p:txBody>
          <a:bodyPr/>
          <a:lstStyle/>
          <a:p>
            <a:endParaRPr lang="zh-CN" altLang="en-US" dirty="0">
              <a:solidFill>
                <a:srgbClr val="000000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3332" name="Freeform 963"/>
          <p:cNvSpPr/>
          <p:nvPr/>
        </p:nvSpPr>
        <p:spPr>
          <a:xfrm>
            <a:off x="-2325687" y="-5099050"/>
            <a:ext cx="139700" cy="39688"/>
          </a:xfrm>
          <a:custGeom>
            <a:avLst/>
            <a:gdLst>
              <a:gd name="txL" fmla="*/ 0 w 88"/>
              <a:gd name="txT" fmla="*/ 0 h 25"/>
              <a:gd name="txR" fmla="*/ 88 w 88"/>
              <a:gd name="txB" fmla="*/ 25 h 25"/>
            </a:gdLst>
            <a:ahLst/>
            <a:cxnLst>
              <a:cxn ang="0">
                <a:pos x="221773750" y="63002319"/>
              </a:cxn>
              <a:cxn ang="0">
                <a:pos x="221773750" y="0"/>
              </a:cxn>
              <a:cxn ang="0">
                <a:pos x="0" y="0"/>
              </a:cxn>
              <a:cxn ang="0">
                <a:pos x="221773750" y="63002319"/>
              </a:cxn>
            </a:cxnLst>
            <a:rect l="txL" t="txT" r="txR" b="txB"/>
            <a:pathLst>
              <a:path w="88" h="25">
                <a:moveTo>
                  <a:pt x="88" y="25"/>
                </a:moveTo>
                <a:lnTo>
                  <a:pt x="88" y="0"/>
                </a:lnTo>
                <a:lnTo>
                  <a:pt x="0" y="0"/>
                </a:lnTo>
                <a:lnTo>
                  <a:pt x="88" y="25"/>
                </a:lnTo>
                <a:close/>
              </a:path>
            </a:pathLst>
          </a:custGeom>
          <a:solidFill>
            <a:srgbClr val="07AFBC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33" name="Freeform 964"/>
          <p:cNvSpPr/>
          <p:nvPr/>
        </p:nvSpPr>
        <p:spPr>
          <a:xfrm>
            <a:off x="-2325687" y="-5099050"/>
            <a:ext cx="139700" cy="39688"/>
          </a:xfrm>
          <a:custGeom>
            <a:avLst/>
            <a:gdLst>
              <a:gd name="txL" fmla="*/ 0 w 88"/>
              <a:gd name="txT" fmla="*/ 0 h 25"/>
              <a:gd name="txR" fmla="*/ 88 w 88"/>
              <a:gd name="txB" fmla="*/ 25 h 25"/>
            </a:gdLst>
            <a:ahLst/>
            <a:cxnLst>
              <a:cxn ang="0">
                <a:pos x="221773750" y="63002319"/>
              </a:cxn>
              <a:cxn ang="0">
                <a:pos x="221773750" y="0"/>
              </a:cxn>
              <a:cxn ang="0">
                <a:pos x="0" y="0"/>
              </a:cxn>
            </a:cxnLst>
            <a:rect l="txL" t="txT" r="txR" b="txB"/>
            <a:pathLst>
              <a:path w="88" h="25">
                <a:moveTo>
                  <a:pt x="88" y="25"/>
                </a:moveTo>
                <a:lnTo>
                  <a:pt x="88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34" name="Freeform 965"/>
          <p:cNvSpPr/>
          <p:nvPr/>
        </p:nvSpPr>
        <p:spPr>
          <a:xfrm>
            <a:off x="-2411412" y="-5186362"/>
            <a:ext cx="38100" cy="1587"/>
          </a:xfrm>
          <a:custGeom>
            <a:avLst/>
            <a:gdLst>
              <a:gd name="txL" fmla="*/ 0 w 24"/>
              <a:gd name="txT" fmla="*/ 0 h 635"/>
              <a:gd name="txR" fmla="*/ 24 w 24"/>
              <a:gd name="txB" fmla="*/ 635 h 635"/>
            </a:gdLst>
            <a:ahLst/>
            <a:cxnLst>
              <a:cxn ang="0">
                <a:pos x="60483750" y="0"/>
              </a:cxn>
              <a:cxn ang="0">
                <a:pos x="0" y="0"/>
              </a:cxn>
              <a:cxn ang="0">
                <a:pos x="60483750" y="0"/>
              </a:cxn>
            </a:cxnLst>
            <a:rect l="txL" t="txT" r="txR" b="txB"/>
            <a:pathLst>
              <a:path w="24" h="635">
                <a:moveTo>
                  <a:pt x="24" y="0"/>
                </a:moveTo>
                <a:lnTo>
                  <a:pt x="0" y="0"/>
                </a:lnTo>
                <a:lnTo>
                  <a:pt x="24" y="0"/>
                </a:lnTo>
                <a:close/>
              </a:path>
            </a:pathLst>
          </a:custGeom>
          <a:solidFill>
            <a:srgbClr val="07AFBC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35" name="Line 966"/>
          <p:cNvSpPr/>
          <p:nvPr/>
        </p:nvSpPr>
        <p:spPr>
          <a:xfrm flipH="1">
            <a:off x="-2411412" y="-5186362"/>
            <a:ext cx="38100" cy="1587"/>
          </a:xfrm>
          <a:prstGeom prst="line">
            <a:avLst/>
          </a:prstGeom>
          <a:ln w="9525">
            <a:noFill/>
          </a:ln>
        </p:spPr>
      </p:sp>
      <p:sp>
        <p:nvSpPr>
          <p:cNvPr id="13378" name="文本框 1201"/>
          <p:cNvSpPr/>
          <p:nvPr/>
        </p:nvSpPr>
        <p:spPr>
          <a:xfrm>
            <a:off x="-74295" y="585546"/>
            <a:ext cx="6319520" cy="1323439"/>
          </a:xfrm>
          <a:prstGeom prst="rect">
            <a:avLst/>
          </a:prstGeom>
          <a:noFill/>
          <a:ln w="9525">
            <a:noFill/>
          </a:ln>
          <a:effectLst>
            <a:glow rad="4953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solidFill>
                  <a:srgbClr val="2F6F85"/>
                </a:solidFill>
                <a:latin typeface="Snap ITC" panose="04040A07060A02020202" charset="0"/>
                <a:ea typeface="方正姚体" panose="02010601030101010101" pitchFamily="2" charset="-122"/>
                <a:cs typeface="Snap ITC" panose="04040A07060A02020202" charset="0"/>
                <a:sym typeface="方正姚体" panose="02010601030101010101" pitchFamily="2" charset="-122"/>
              </a:rPr>
              <a:t>I won't</a:t>
            </a:r>
          </a:p>
        </p:txBody>
      </p:sp>
      <p:sp>
        <p:nvSpPr>
          <p:cNvPr id="2" name="文本框 1201"/>
          <p:cNvSpPr/>
          <p:nvPr/>
        </p:nvSpPr>
        <p:spPr>
          <a:xfrm>
            <a:off x="-1089545" y="2510725"/>
            <a:ext cx="7444740" cy="1015663"/>
          </a:xfrm>
          <a:prstGeom prst="rect">
            <a:avLst/>
          </a:prstGeom>
          <a:noFill/>
          <a:ln w="9525">
            <a:noFill/>
          </a:ln>
          <a:effectLst>
            <a:glow rad="4953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n w="28575">
                  <a:noFill/>
                </a:ln>
                <a:solidFill>
                  <a:srgbClr val="FE585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50000" dist="29997" dir="5400000" sy="-100000" algn="bl" rotWithShape="0"/>
                </a:effectLst>
                <a:latin typeface="Snap ITC" panose="04040A07060A02020202" charset="0"/>
                <a:ea typeface="方正姚体" panose="02010601030101010101" pitchFamily="2" charset="-122"/>
                <a:cs typeface="Snap ITC" panose="04040A07060A02020202" charset="0"/>
                <a:sym typeface="方正姚体" panose="02010601030101010101" pitchFamily="2" charset="-122"/>
              </a:rPr>
              <a:t>Give up</a:t>
            </a:r>
          </a:p>
        </p:txBody>
      </p:sp>
      <p:sp>
        <p:nvSpPr>
          <p:cNvPr id="314" name="文本框 1201">
            <a:extLst>
              <a:ext uri="{FF2B5EF4-FFF2-40B4-BE49-F238E27FC236}">
                <a16:creationId xmlns:a16="http://schemas.microsoft.com/office/drawing/2014/main" id="{7C727B31-EA80-4CE8-8B46-6F4A8DA44817}"/>
              </a:ext>
            </a:extLst>
          </p:cNvPr>
          <p:cNvSpPr/>
          <p:nvPr/>
        </p:nvSpPr>
        <p:spPr>
          <a:xfrm>
            <a:off x="4572073" y="503400"/>
            <a:ext cx="6319520" cy="1323439"/>
          </a:xfrm>
          <a:prstGeom prst="rect">
            <a:avLst/>
          </a:prstGeom>
          <a:noFill/>
          <a:ln w="9525">
            <a:noFill/>
          </a:ln>
          <a:effectLst>
            <a:glow rad="4953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n w="28575">
                  <a:solidFill>
                    <a:srgbClr val="00B050"/>
                  </a:solidFill>
                </a:ln>
                <a:solidFill>
                  <a:srgbClr val="2F6F85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50000" dist="29997" dir="5400000" sy="-100000" algn="bl" rotWithShape="0"/>
                </a:effectLst>
                <a:latin typeface="Snap ITC" panose="04040A07060A02020202" charset="0"/>
                <a:ea typeface="方正姚体" panose="02010601030101010101" pitchFamily="2" charset="-122"/>
                <a:cs typeface="Snap ITC" panose="04040A07060A02020202" charset="0"/>
                <a:sym typeface="方正姚体" panose="02010601030101010101" pitchFamily="2" charset="-122"/>
              </a:rPr>
              <a:t>give up</a:t>
            </a:r>
          </a:p>
        </p:txBody>
      </p:sp>
      <p:sp>
        <p:nvSpPr>
          <p:cNvPr id="315" name="文本框 1201">
            <a:extLst>
              <a:ext uri="{FF2B5EF4-FFF2-40B4-BE49-F238E27FC236}">
                <a16:creationId xmlns:a16="http://schemas.microsoft.com/office/drawing/2014/main" id="{0CEB568E-48BC-4A21-83CC-BCC786F12684}"/>
              </a:ext>
            </a:extLst>
          </p:cNvPr>
          <p:cNvSpPr/>
          <p:nvPr/>
        </p:nvSpPr>
        <p:spPr>
          <a:xfrm>
            <a:off x="253136" y="3910271"/>
            <a:ext cx="7444740" cy="1015663"/>
          </a:xfrm>
          <a:prstGeom prst="rect">
            <a:avLst/>
          </a:prstGeom>
          <a:noFill/>
          <a:ln w="9525">
            <a:noFill/>
          </a:ln>
          <a:effectLst>
            <a:glow rad="4953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n w="28575">
                  <a:noFill/>
                </a:ln>
                <a:solidFill>
                  <a:srgbClr val="FE585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50000" dist="29997" dir="5400000" sy="-100000" algn="bl" rotWithShape="0"/>
                </a:effectLst>
                <a:latin typeface="Snap ITC" panose="04040A07060A02020202" charset="0"/>
                <a:ea typeface="方正姚体" panose="02010601030101010101" pitchFamily="2" charset="-122"/>
                <a:cs typeface="Snap ITC" panose="04040A07060A02020202" charset="0"/>
                <a:sym typeface="方正姚体" panose="02010601030101010101" pitchFamily="2" charset="-122"/>
              </a:rPr>
              <a:t>Give up on sb.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2BDD2C5-30DA-4FAB-820C-AA77937AF304}"/>
              </a:ext>
            </a:extLst>
          </p:cNvPr>
          <p:cNvGrpSpPr/>
          <p:nvPr/>
        </p:nvGrpSpPr>
        <p:grpSpPr>
          <a:xfrm>
            <a:off x="7052739" y="1701800"/>
            <a:ext cx="5326839" cy="5432606"/>
            <a:chOff x="7037998" y="2870544"/>
            <a:chExt cx="5326839" cy="5432606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D0AA0A84-89C0-4CE5-8517-85833D34F0BC}"/>
                </a:ext>
              </a:extLst>
            </p:cNvPr>
            <p:cNvGrpSpPr/>
            <p:nvPr/>
          </p:nvGrpSpPr>
          <p:grpSpPr>
            <a:xfrm>
              <a:off x="7037998" y="2870544"/>
              <a:ext cx="5326839" cy="5432606"/>
              <a:chOff x="7891710" y="2824801"/>
              <a:chExt cx="4112401" cy="4194055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C1BAD6CA-FB63-4BA2-87DB-38C2A22F75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487" b="93274" l="4874" r="94585">
                            <a14:foregroundMark x1="11372" y1="17522" x2="18592" y2="7965"/>
                            <a14:foregroundMark x1="18592" y1="7965" x2="30144" y2="5487"/>
                            <a14:foregroundMark x1="30144" y1="5487" x2="63357" y2="8673"/>
                            <a14:foregroundMark x1="16606" y1="9027" x2="4693" y2="10088"/>
                            <a14:foregroundMark x1="4693" y1="10088" x2="20939" y2="27611"/>
                            <a14:foregroundMark x1="20939" y1="27611" x2="31588" y2="49558"/>
                            <a14:foregroundMark x1="31588" y1="49558" x2="46751" y2="69912"/>
                            <a14:foregroundMark x1="46751" y1="69912" x2="42780" y2="83009"/>
                            <a14:foregroundMark x1="42780" y1="83009" x2="49278" y2="93805"/>
                            <a14:foregroundMark x1="49278" y1="93805" x2="59206" y2="86372"/>
                            <a14:foregroundMark x1="59206" y1="86372" x2="54332" y2="56991"/>
                            <a14:foregroundMark x1="38628" y1="72035" x2="38628" y2="71858"/>
                            <a14:foregroundMark x1="38628" y1="71150" x2="41155" y2="71858"/>
                            <a14:foregroundMark x1="39892" y1="69558" x2="38628" y2="71858"/>
                            <a14:foregroundMark x1="39892" y1="72743" x2="41155" y2="76283"/>
                            <a14:foregroundMark x1="40614" y1="71150" x2="43863" y2="75398"/>
                            <a14:foregroundMark x1="88989" y1="50265" x2="87545" y2="62301"/>
                            <a14:foregroundMark x1="87545" y1="62301" x2="86282" y2="63186"/>
                            <a14:foregroundMark x1="94765" y1="54513" x2="92238" y2="60000"/>
                            <a14:foregroundMark x1="9206" y1="19115" x2="8123" y2="9912"/>
                            <a14:foregroundMark x1="5957" y1="17522" x2="4874" y2="122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1710" y="2824801"/>
                <a:ext cx="4112401" cy="4194055"/>
              </a:xfrm>
              <a:prstGeom prst="rect">
                <a:avLst/>
              </a:prstGeom>
            </p:spPr>
          </p:pic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FF9933E0-D31A-4E76-8C52-B20FC4C1BA9E}"/>
                  </a:ext>
                </a:extLst>
              </p:cNvPr>
              <p:cNvSpPr/>
              <p:nvPr/>
            </p:nvSpPr>
            <p:spPr bwMode="auto">
              <a:xfrm>
                <a:off x="8659023" y="2934270"/>
                <a:ext cx="2654686" cy="2803109"/>
              </a:xfrm>
              <a:custGeom>
                <a:avLst/>
                <a:gdLst>
                  <a:gd name="connsiteX0" fmla="*/ 0 w 4184390"/>
                  <a:gd name="connsiteY0" fmla="*/ 0 h 2835006"/>
                  <a:gd name="connsiteX1" fmla="*/ 4184390 w 4184390"/>
                  <a:gd name="connsiteY1" fmla="*/ 0 h 2835006"/>
                  <a:gd name="connsiteX2" fmla="*/ 4184390 w 4184390"/>
                  <a:gd name="connsiteY2" fmla="*/ 2835006 h 2835006"/>
                  <a:gd name="connsiteX3" fmla="*/ 0 w 4184390"/>
                  <a:gd name="connsiteY3" fmla="*/ 2835006 h 2835006"/>
                  <a:gd name="connsiteX4" fmla="*/ 0 w 4184390"/>
                  <a:gd name="connsiteY4" fmla="*/ 0 h 2835006"/>
                  <a:gd name="connsiteX0" fmla="*/ 1209368 w 4184390"/>
                  <a:gd name="connsiteY0" fmla="*/ 162232 h 2835006"/>
                  <a:gd name="connsiteX1" fmla="*/ 4184390 w 4184390"/>
                  <a:gd name="connsiteY1" fmla="*/ 0 h 2835006"/>
                  <a:gd name="connsiteX2" fmla="*/ 4184390 w 4184390"/>
                  <a:gd name="connsiteY2" fmla="*/ 2835006 h 2835006"/>
                  <a:gd name="connsiteX3" fmla="*/ 0 w 4184390"/>
                  <a:gd name="connsiteY3" fmla="*/ 2835006 h 2835006"/>
                  <a:gd name="connsiteX4" fmla="*/ 1209368 w 4184390"/>
                  <a:gd name="connsiteY4" fmla="*/ 162232 h 2835006"/>
                  <a:gd name="connsiteX0" fmla="*/ 1209368 w 4184390"/>
                  <a:gd name="connsiteY0" fmla="*/ 73742 h 2746516"/>
                  <a:gd name="connsiteX1" fmla="*/ 2739048 w 4184390"/>
                  <a:gd name="connsiteY1" fmla="*/ 0 h 2746516"/>
                  <a:gd name="connsiteX2" fmla="*/ 4184390 w 4184390"/>
                  <a:gd name="connsiteY2" fmla="*/ 2746516 h 2746516"/>
                  <a:gd name="connsiteX3" fmla="*/ 0 w 4184390"/>
                  <a:gd name="connsiteY3" fmla="*/ 2746516 h 2746516"/>
                  <a:gd name="connsiteX4" fmla="*/ 1209368 w 4184390"/>
                  <a:gd name="connsiteY4" fmla="*/ 73742 h 2746516"/>
                  <a:gd name="connsiteX0" fmla="*/ 1209368 w 4184390"/>
                  <a:gd name="connsiteY0" fmla="*/ 73742 h 2746516"/>
                  <a:gd name="connsiteX1" fmla="*/ 2739048 w 4184390"/>
                  <a:gd name="connsiteY1" fmla="*/ 0 h 2746516"/>
                  <a:gd name="connsiteX2" fmla="*/ 4184390 w 4184390"/>
                  <a:gd name="connsiteY2" fmla="*/ 2746516 h 2746516"/>
                  <a:gd name="connsiteX3" fmla="*/ 0 w 4184390"/>
                  <a:gd name="connsiteY3" fmla="*/ 2746516 h 2746516"/>
                  <a:gd name="connsiteX4" fmla="*/ 1209368 w 4184390"/>
                  <a:gd name="connsiteY4" fmla="*/ 73742 h 2746516"/>
                  <a:gd name="connsiteX0" fmla="*/ 1209368 w 4184390"/>
                  <a:gd name="connsiteY0" fmla="*/ 73742 h 2746516"/>
                  <a:gd name="connsiteX1" fmla="*/ 2739048 w 4184390"/>
                  <a:gd name="connsiteY1" fmla="*/ 0 h 2746516"/>
                  <a:gd name="connsiteX2" fmla="*/ 4184390 w 4184390"/>
                  <a:gd name="connsiteY2" fmla="*/ 2746516 h 2746516"/>
                  <a:gd name="connsiteX3" fmla="*/ 0 w 4184390"/>
                  <a:gd name="connsiteY3" fmla="*/ 2746516 h 2746516"/>
                  <a:gd name="connsiteX4" fmla="*/ 1209368 w 4184390"/>
                  <a:gd name="connsiteY4" fmla="*/ 73742 h 2746516"/>
                  <a:gd name="connsiteX0" fmla="*/ 545691 w 3520713"/>
                  <a:gd name="connsiteY0" fmla="*/ 73742 h 2746516"/>
                  <a:gd name="connsiteX1" fmla="*/ 2075371 w 3520713"/>
                  <a:gd name="connsiteY1" fmla="*/ 0 h 2746516"/>
                  <a:gd name="connsiteX2" fmla="*/ 3520713 w 3520713"/>
                  <a:gd name="connsiteY2" fmla="*/ 2746516 h 2746516"/>
                  <a:gd name="connsiteX3" fmla="*/ 0 w 3520713"/>
                  <a:gd name="connsiteY3" fmla="*/ 1124194 h 2746516"/>
                  <a:gd name="connsiteX4" fmla="*/ 545691 w 3520713"/>
                  <a:gd name="connsiteY4" fmla="*/ 73742 h 2746516"/>
                  <a:gd name="connsiteX0" fmla="*/ 545691 w 3520713"/>
                  <a:gd name="connsiteY0" fmla="*/ 73742 h 2746516"/>
                  <a:gd name="connsiteX1" fmla="*/ 2075371 w 3520713"/>
                  <a:gd name="connsiteY1" fmla="*/ 0 h 2746516"/>
                  <a:gd name="connsiteX2" fmla="*/ 3520713 w 3520713"/>
                  <a:gd name="connsiteY2" fmla="*/ 2746516 h 2746516"/>
                  <a:gd name="connsiteX3" fmla="*/ 0 w 3520713"/>
                  <a:gd name="connsiteY3" fmla="*/ 1124194 h 2746516"/>
                  <a:gd name="connsiteX4" fmla="*/ 545691 w 3520713"/>
                  <a:gd name="connsiteY4" fmla="*/ 73742 h 2746516"/>
                  <a:gd name="connsiteX0" fmla="*/ 545691 w 2213906"/>
                  <a:gd name="connsiteY0" fmla="*/ 73742 h 2805509"/>
                  <a:gd name="connsiteX1" fmla="*/ 2075371 w 2213906"/>
                  <a:gd name="connsiteY1" fmla="*/ 0 h 2805509"/>
                  <a:gd name="connsiteX2" fmla="*/ 1721409 w 2213906"/>
                  <a:gd name="connsiteY2" fmla="*/ 2805509 h 2805509"/>
                  <a:gd name="connsiteX3" fmla="*/ 0 w 2213906"/>
                  <a:gd name="connsiteY3" fmla="*/ 1124194 h 2805509"/>
                  <a:gd name="connsiteX4" fmla="*/ 545691 w 2213906"/>
                  <a:gd name="connsiteY4" fmla="*/ 73742 h 2805509"/>
                  <a:gd name="connsiteX0" fmla="*/ 545691 w 2731934"/>
                  <a:gd name="connsiteY0" fmla="*/ 73742 h 2806856"/>
                  <a:gd name="connsiteX1" fmla="*/ 2075371 w 2731934"/>
                  <a:gd name="connsiteY1" fmla="*/ 0 h 2806856"/>
                  <a:gd name="connsiteX2" fmla="*/ 2727129 w 2731934"/>
                  <a:gd name="connsiteY2" fmla="*/ 920264 h 2806856"/>
                  <a:gd name="connsiteX3" fmla="*/ 1721409 w 2731934"/>
                  <a:gd name="connsiteY3" fmla="*/ 2805509 h 2806856"/>
                  <a:gd name="connsiteX4" fmla="*/ 0 w 2731934"/>
                  <a:gd name="connsiteY4" fmla="*/ 1124194 h 2806856"/>
                  <a:gd name="connsiteX5" fmla="*/ 545691 w 2731934"/>
                  <a:gd name="connsiteY5" fmla="*/ 73742 h 2806856"/>
                  <a:gd name="connsiteX0" fmla="*/ 545691 w 2731934"/>
                  <a:gd name="connsiteY0" fmla="*/ 73742 h 2962392"/>
                  <a:gd name="connsiteX1" fmla="*/ 2075371 w 2731934"/>
                  <a:gd name="connsiteY1" fmla="*/ 0 h 2962392"/>
                  <a:gd name="connsiteX2" fmla="*/ 2727129 w 2731934"/>
                  <a:gd name="connsiteY2" fmla="*/ 920264 h 2962392"/>
                  <a:gd name="connsiteX3" fmla="*/ 1721409 w 2731934"/>
                  <a:gd name="connsiteY3" fmla="*/ 2805509 h 2962392"/>
                  <a:gd name="connsiteX4" fmla="*/ 1134303 w 2731934"/>
                  <a:gd name="connsiteY4" fmla="*/ 2690069 h 2962392"/>
                  <a:gd name="connsiteX5" fmla="*/ 0 w 2731934"/>
                  <a:gd name="connsiteY5" fmla="*/ 1124194 h 2962392"/>
                  <a:gd name="connsiteX6" fmla="*/ 545691 w 2731934"/>
                  <a:gd name="connsiteY6" fmla="*/ 73742 h 2962392"/>
                  <a:gd name="connsiteX0" fmla="*/ 545691 w 2731934"/>
                  <a:gd name="connsiteY0" fmla="*/ 73742 h 2962392"/>
                  <a:gd name="connsiteX1" fmla="*/ 2075371 w 2731934"/>
                  <a:gd name="connsiteY1" fmla="*/ 0 h 2962392"/>
                  <a:gd name="connsiteX2" fmla="*/ 2727129 w 2731934"/>
                  <a:gd name="connsiteY2" fmla="*/ 920264 h 2962392"/>
                  <a:gd name="connsiteX3" fmla="*/ 1721409 w 2731934"/>
                  <a:gd name="connsiteY3" fmla="*/ 2805509 h 2962392"/>
                  <a:gd name="connsiteX4" fmla="*/ 1134303 w 2731934"/>
                  <a:gd name="connsiteY4" fmla="*/ 2690069 h 2962392"/>
                  <a:gd name="connsiteX5" fmla="*/ 0 w 2731934"/>
                  <a:gd name="connsiteY5" fmla="*/ 1124194 h 2962392"/>
                  <a:gd name="connsiteX6" fmla="*/ 205155 w 2731934"/>
                  <a:gd name="connsiteY6" fmla="*/ 418817 h 2962392"/>
                  <a:gd name="connsiteX7" fmla="*/ 545691 w 2731934"/>
                  <a:gd name="connsiteY7" fmla="*/ 73742 h 2962392"/>
                  <a:gd name="connsiteX0" fmla="*/ 545691 w 2731934"/>
                  <a:gd name="connsiteY0" fmla="*/ 73742 h 2935804"/>
                  <a:gd name="connsiteX1" fmla="*/ 2075371 w 2731934"/>
                  <a:gd name="connsiteY1" fmla="*/ 0 h 2935804"/>
                  <a:gd name="connsiteX2" fmla="*/ 2727129 w 2731934"/>
                  <a:gd name="connsiteY2" fmla="*/ 920264 h 2935804"/>
                  <a:gd name="connsiteX3" fmla="*/ 1721409 w 2731934"/>
                  <a:gd name="connsiteY3" fmla="*/ 2805509 h 2935804"/>
                  <a:gd name="connsiteX4" fmla="*/ 1487879 w 2731934"/>
                  <a:gd name="connsiteY4" fmla="*/ 2701407 h 2935804"/>
                  <a:gd name="connsiteX5" fmla="*/ 1134303 w 2731934"/>
                  <a:gd name="connsiteY5" fmla="*/ 2690069 h 2935804"/>
                  <a:gd name="connsiteX6" fmla="*/ 0 w 2731934"/>
                  <a:gd name="connsiteY6" fmla="*/ 1124194 h 2935804"/>
                  <a:gd name="connsiteX7" fmla="*/ 205155 w 2731934"/>
                  <a:gd name="connsiteY7" fmla="*/ 418817 h 2935804"/>
                  <a:gd name="connsiteX8" fmla="*/ 545691 w 2731934"/>
                  <a:gd name="connsiteY8" fmla="*/ 73742 h 2935804"/>
                  <a:gd name="connsiteX0" fmla="*/ 545691 w 2731934"/>
                  <a:gd name="connsiteY0" fmla="*/ 73742 h 2928064"/>
                  <a:gd name="connsiteX1" fmla="*/ 2075371 w 2731934"/>
                  <a:gd name="connsiteY1" fmla="*/ 0 h 2928064"/>
                  <a:gd name="connsiteX2" fmla="*/ 2727129 w 2731934"/>
                  <a:gd name="connsiteY2" fmla="*/ 920264 h 2928064"/>
                  <a:gd name="connsiteX3" fmla="*/ 1721409 w 2731934"/>
                  <a:gd name="connsiteY3" fmla="*/ 2805509 h 2928064"/>
                  <a:gd name="connsiteX4" fmla="*/ 1620615 w 2731934"/>
                  <a:gd name="connsiteY4" fmla="*/ 2672770 h 2928064"/>
                  <a:gd name="connsiteX5" fmla="*/ 1487879 w 2731934"/>
                  <a:gd name="connsiteY5" fmla="*/ 2701407 h 2928064"/>
                  <a:gd name="connsiteX6" fmla="*/ 1134303 w 2731934"/>
                  <a:gd name="connsiteY6" fmla="*/ 2690069 h 2928064"/>
                  <a:gd name="connsiteX7" fmla="*/ 0 w 2731934"/>
                  <a:gd name="connsiteY7" fmla="*/ 1124194 h 2928064"/>
                  <a:gd name="connsiteX8" fmla="*/ 205155 w 2731934"/>
                  <a:gd name="connsiteY8" fmla="*/ 418817 h 2928064"/>
                  <a:gd name="connsiteX9" fmla="*/ 545691 w 2731934"/>
                  <a:gd name="connsiteY9" fmla="*/ 73742 h 2928064"/>
                  <a:gd name="connsiteX0" fmla="*/ 545691 w 2731934"/>
                  <a:gd name="connsiteY0" fmla="*/ 73742 h 2819635"/>
                  <a:gd name="connsiteX1" fmla="*/ 2075371 w 2731934"/>
                  <a:gd name="connsiteY1" fmla="*/ 0 h 2819635"/>
                  <a:gd name="connsiteX2" fmla="*/ 2727129 w 2731934"/>
                  <a:gd name="connsiteY2" fmla="*/ 920264 h 2819635"/>
                  <a:gd name="connsiteX3" fmla="*/ 1839396 w 2731934"/>
                  <a:gd name="connsiteY3" fmla="*/ 2490497 h 2819635"/>
                  <a:gd name="connsiteX4" fmla="*/ 1620615 w 2731934"/>
                  <a:gd name="connsiteY4" fmla="*/ 2672770 h 2819635"/>
                  <a:gd name="connsiteX5" fmla="*/ 1487879 w 2731934"/>
                  <a:gd name="connsiteY5" fmla="*/ 2701407 h 2819635"/>
                  <a:gd name="connsiteX6" fmla="*/ 1134303 w 2731934"/>
                  <a:gd name="connsiteY6" fmla="*/ 2690069 h 2819635"/>
                  <a:gd name="connsiteX7" fmla="*/ 0 w 2731934"/>
                  <a:gd name="connsiteY7" fmla="*/ 1124194 h 2819635"/>
                  <a:gd name="connsiteX8" fmla="*/ 205155 w 2731934"/>
                  <a:gd name="connsiteY8" fmla="*/ 418817 h 2819635"/>
                  <a:gd name="connsiteX9" fmla="*/ 545691 w 2731934"/>
                  <a:gd name="connsiteY9" fmla="*/ 73742 h 2819635"/>
                  <a:gd name="connsiteX0" fmla="*/ 545691 w 2731934"/>
                  <a:gd name="connsiteY0" fmla="*/ 73742 h 2819635"/>
                  <a:gd name="connsiteX1" fmla="*/ 2075371 w 2731934"/>
                  <a:gd name="connsiteY1" fmla="*/ 0 h 2819635"/>
                  <a:gd name="connsiteX2" fmla="*/ 2727129 w 2731934"/>
                  <a:gd name="connsiteY2" fmla="*/ 920264 h 2819635"/>
                  <a:gd name="connsiteX3" fmla="*/ 1839396 w 2731934"/>
                  <a:gd name="connsiteY3" fmla="*/ 2490497 h 2819635"/>
                  <a:gd name="connsiteX4" fmla="*/ 1620615 w 2731934"/>
                  <a:gd name="connsiteY4" fmla="*/ 2672770 h 2819635"/>
                  <a:gd name="connsiteX5" fmla="*/ 1487879 w 2731934"/>
                  <a:gd name="connsiteY5" fmla="*/ 2701407 h 2819635"/>
                  <a:gd name="connsiteX6" fmla="*/ 1134303 w 2731934"/>
                  <a:gd name="connsiteY6" fmla="*/ 2690069 h 2819635"/>
                  <a:gd name="connsiteX7" fmla="*/ 0 w 2731934"/>
                  <a:gd name="connsiteY7" fmla="*/ 1124194 h 2819635"/>
                  <a:gd name="connsiteX8" fmla="*/ 205155 w 2731934"/>
                  <a:gd name="connsiteY8" fmla="*/ 418817 h 2819635"/>
                  <a:gd name="connsiteX9" fmla="*/ 545691 w 2731934"/>
                  <a:gd name="connsiteY9" fmla="*/ 73742 h 2819635"/>
                  <a:gd name="connsiteX0" fmla="*/ 545691 w 2731934"/>
                  <a:gd name="connsiteY0" fmla="*/ 73742 h 2731702"/>
                  <a:gd name="connsiteX1" fmla="*/ 2075371 w 2731934"/>
                  <a:gd name="connsiteY1" fmla="*/ 0 h 2731702"/>
                  <a:gd name="connsiteX2" fmla="*/ 2727129 w 2731934"/>
                  <a:gd name="connsiteY2" fmla="*/ 920264 h 2731702"/>
                  <a:gd name="connsiteX3" fmla="*/ 1839396 w 2731934"/>
                  <a:gd name="connsiteY3" fmla="*/ 2490497 h 2731702"/>
                  <a:gd name="connsiteX4" fmla="*/ 1620615 w 2731934"/>
                  <a:gd name="connsiteY4" fmla="*/ 2672770 h 2731702"/>
                  <a:gd name="connsiteX5" fmla="*/ 1487879 w 2731934"/>
                  <a:gd name="connsiteY5" fmla="*/ 2701407 h 2731702"/>
                  <a:gd name="connsiteX6" fmla="*/ 1134303 w 2731934"/>
                  <a:gd name="connsiteY6" fmla="*/ 2690069 h 2731702"/>
                  <a:gd name="connsiteX7" fmla="*/ 602976 w 2731934"/>
                  <a:gd name="connsiteY7" fmla="*/ 2142976 h 2731702"/>
                  <a:gd name="connsiteX8" fmla="*/ 0 w 2731934"/>
                  <a:gd name="connsiteY8" fmla="*/ 1124194 h 2731702"/>
                  <a:gd name="connsiteX9" fmla="*/ 205155 w 2731934"/>
                  <a:gd name="connsiteY9" fmla="*/ 418817 h 2731702"/>
                  <a:gd name="connsiteX10" fmla="*/ 545691 w 2731934"/>
                  <a:gd name="connsiteY10" fmla="*/ 73742 h 2731702"/>
                  <a:gd name="connsiteX0" fmla="*/ 545691 w 2731934"/>
                  <a:gd name="connsiteY0" fmla="*/ 0 h 2657960"/>
                  <a:gd name="connsiteX1" fmla="*/ 2075371 w 2731934"/>
                  <a:gd name="connsiteY1" fmla="*/ 26489 h 2657960"/>
                  <a:gd name="connsiteX2" fmla="*/ 2727129 w 2731934"/>
                  <a:gd name="connsiteY2" fmla="*/ 846522 h 2657960"/>
                  <a:gd name="connsiteX3" fmla="*/ 1839396 w 2731934"/>
                  <a:gd name="connsiteY3" fmla="*/ 2416755 h 2657960"/>
                  <a:gd name="connsiteX4" fmla="*/ 1620615 w 2731934"/>
                  <a:gd name="connsiteY4" fmla="*/ 2599028 h 2657960"/>
                  <a:gd name="connsiteX5" fmla="*/ 1487879 w 2731934"/>
                  <a:gd name="connsiteY5" fmla="*/ 2627665 h 2657960"/>
                  <a:gd name="connsiteX6" fmla="*/ 1134303 w 2731934"/>
                  <a:gd name="connsiteY6" fmla="*/ 2616327 h 2657960"/>
                  <a:gd name="connsiteX7" fmla="*/ 602976 w 2731934"/>
                  <a:gd name="connsiteY7" fmla="*/ 2069234 h 2657960"/>
                  <a:gd name="connsiteX8" fmla="*/ 0 w 2731934"/>
                  <a:gd name="connsiteY8" fmla="*/ 1050452 h 2657960"/>
                  <a:gd name="connsiteX9" fmla="*/ 205155 w 2731934"/>
                  <a:gd name="connsiteY9" fmla="*/ 345075 h 2657960"/>
                  <a:gd name="connsiteX10" fmla="*/ 545691 w 2731934"/>
                  <a:gd name="connsiteY10" fmla="*/ 0 h 2657960"/>
                  <a:gd name="connsiteX0" fmla="*/ 722672 w 2731934"/>
                  <a:gd name="connsiteY0" fmla="*/ 0 h 2686598"/>
                  <a:gd name="connsiteX1" fmla="*/ 2075371 w 2731934"/>
                  <a:gd name="connsiteY1" fmla="*/ 55127 h 2686598"/>
                  <a:gd name="connsiteX2" fmla="*/ 2727129 w 2731934"/>
                  <a:gd name="connsiteY2" fmla="*/ 875160 h 2686598"/>
                  <a:gd name="connsiteX3" fmla="*/ 1839396 w 2731934"/>
                  <a:gd name="connsiteY3" fmla="*/ 2445393 h 2686598"/>
                  <a:gd name="connsiteX4" fmla="*/ 1620615 w 2731934"/>
                  <a:gd name="connsiteY4" fmla="*/ 2627666 h 2686598"/>
                  <a:gd name="connsiteX5" fmla="*/ 1487879 w 2731934"/>
                  <a:gd name="connsiteY5" fmla="*/ 2656303 h 2686598"/>
                  <a:gd name="connsiteX6" fmla="*/ 1134303 w 2731934"/>
                  <a:gd name="connsiteY6" fmla="*/ 2644965 h 2686598"/>
                  <a:gd name="connsiteX7" fmla="*/ 602976 w 2731934"/>
                  <a:gd name="connsiteY7" fmla="*/ 2097872 h 2686598"/>
                  <a:gd name="connsiteX8" fmla="*/ 0 w 2731934"/>
                  <a:gd name="connsiteY8" fmla="*/ 1079090 h 2686598"/>
                  <a:gd name="connsiteX9" fmla="*/ 205155 w 2731934"/>
                  <a:gd name="connsiteY9" fmla="*/ 373713 h 2686598"/>
                  <a:gd name="connsiteX10" fmla="*/ 722672 w 2731934"/>
                  <a:gd name="connsiteY10" fmla="*/ 0 h 2686598"/>
                  <a:gd name="connsiteX0" fmla="*/ 722672 w 2731934"/>
                  <a:gd name="connsiteY0" fmla="*/ 22270 h 2708868"/>
                  <a:gd name="connsiteX1" fmla="*/ 1591118 w 2731934"/>
                  <a:gd name="connsiteY1" fmla="*/ 968 h 2708868"/>
                  <a:gd name="connsiteX2" fmla="*/ 2075371 w 2731934"/>
                  <a:gd name="connsiteY2" fmla="*/ 77397 h 2708868"/>
                  <a:gd name="connsiteX3" fmla="*/ 2727129 w 2731934"/>
                  <a:gd name="connsiteY3" fmla="*/ 897430 h 2708868"/>
                  <a:gd name="connsiteX4" fmla="*/ 1839396 w 2731934"/>
                  <a:gd name="connsiteY4" fmla="*/ 2467663 h 2708868"/>
                  <a:gd name="connsiteX5" fmla="*/ 1620615 w 2731934"/>
                  <a:gd name="connsiteY5" fmla="*/ 2649936 h 2708868"/>
                  <a:gd name="connsiteX6" fmla="*/ 1487879 w 2731934"/>
                  <a:gd name="connsiteY6" fmla="*/ 2678573 h 2708868"/>
                  <a:gd name="connsiteX7" fmla="*/ 1134303 w 2731934"/>
                  <a:gd name="connsiteY7" fmla="*/ 2667235 h 2708868"/>
                  <a:gd name="connsiteX8" fmla="*/ 602976 w 2731934"/>
                  <a:gd name="connsiteY8" fmla="*/ 2120142 h 2708868"/>
                  <a:gd name="connsiteX9" fmla="*/ 0 w 2731934"/>
                  <a:gd name="connsiteY9" fmla="*/ 1101360 h 2708868"/>
                  <a:gd name="connsiteX10" fmla="*/ 205155 w 2731934"/>
                  <a:gd name="connsiteY10" fmla="*/ 395983 h 2708868"/>
                  <a:gd name="connsiteX11" fmla="*/ 722672 w 2731934"/>
                  <a:gd name="connsiteY11" fmla="*/ 22270 h 2708868"/>
                  <a:gd name="connsiteX0" fmla="*/ 722672 w 2741195"/>
                  <a:gd name="connsiteY0" fmla="*/ 22270 h 2708868"/>
                  <a:gd name="connsiteX1" fmla="*/ 1591118 w 2741195"/>
                  <a:gd name="connsiteY1" fmla="*/ 968 h 2708868"/>
                  <a:gd name="connsiteX2" fmla="*/ 2075371 w 2741195"/>
                  <a:gd name="connsiteY2" fmla="*/ 77397 h 2708868"/>
                  <a:gd name="connsiteX3" fmla="*/ 2387531 w 2741195"/>
                  <a:gd name="connsiteY3" fmla="*/ 201430 h 2708868"/>
                  <a:gd name="connsiteX4" fmla="*/ 2727129 w 2741195"/>
                  <a:gd name="connsiteY4" fmla="*/ 897430 h 2708868"/>
                  <a:gd name="connsiteX5" fmla="*/ 1839396 w 2741195"/>
                  <a:gd name="connsiteY5" fmla="*/ 2467663 h 2708868"/>
                  <a:gd name="connsiteX6" fmla="*/ 1620615 w 2741195"/>
                  <a:gd name="connsiteY6" fmla="*/ 2649936 h 2708868"/>
                  <a:gd name="connsiteX7" fmla="*/ 1487879 w 2741195"/>
                  <a:gd name="connsiteY7" fmla="*/ 2678573 h 2708868"/>
                  <a:gd name="connsiteX8" fmla="*/ 1134303 w 2741195"/>
                  <a:gd name="connsiteY8" fmla="*/ 2667235 h 2708868"/>
                  <a:gd name="connsiteX9" fmla="*/ 602976 w 2741195"/>
                  <a:gd name="connsiteY9" fmla="*/ 2120142 h 2708868"/>
                  <a:gd name="connsiteX10" fmla="*/ 0 w 2741195"/>
                  <a:gd name="connsiteY10" fmla="*/ 1101360 h 2708868"/>
                  <a:gd name="connsiteX11" fmla="*/ 205155 w 2741195"/>
                  <a:gd name="connsiteY11" fmla="*/ 395983 h 2708868"/>
                  <a:gd name="connsiteX12" fmla="*/ 722672 w 2741195"/>
                  <a:gd name="connsiteY12" fmla="*/ 22270 h 2708868"/>
                  <a:gd name="connsiteX0" fmla="*/ 648918 w 2667441"/>
                  <a:gd name="connsiteY0" fmla="*/ 22270 h 2708868"/>
                  <a:gd name="connsiteX1" fmla="*/ 1517364 w 2667441"/>
                  <a:gd name="connsiteY1" fmla="*/ 968 h 2708868"/>
                  <a:gd name="connsiteX2" fmla="*/ 2001617 w 2667441"/>
                  <a:gd name="connsiteY2" fmla="*/ 77397 h 2708868"/>
                  <a:gd name="connsiteX3" fmla="*/ 2313777 w 2667441"/>
                  <a:gd name="connsiteY3" fmla="*/ 201430 h 2708868"/>
                  <a:gd name="connsiteX4" fmla="*/ 2653375 w 2667441"/>
                  <a:gd name="connsiteY4" fmla="*/ 897430 h 2708868"/>
                  <a:gd name="connsiteX5" fmla="*/ 1765642 w 2667441"/>
                  <a:gd name="connsiteY5" fmla="*/ 2467663 h 2708868"/>
                  <a:gd name="connsiteX6" fmla="*/ 1546861 w 2667441"/>
                  <a:gd name="connsiteY6" fmla="*/ 2649936 h 2708868"/>
                  <a:gd name="connsiteX7" fmla="*/ 1414125 w 2667441"/>
                  <a:gd name="connsiteY7" fmla="*/ 2678573 h 2708868"/>
                  <a:gd name="connsiteX8" fmla="*/ 1060549 w 2667441"/>
                  <a:gd name="connsiteY8" fmla="*/ 2667235 h 2708868"/>
                  <a:gd name="connsiteX9" fmla="*/ 529222 w 2667441"/>
                  <a:gd name="connsiteY9" fmla="*/ 2120142 h 2708868"/>
                  <a:gd name="connsiteX10" fmla="*/ 0 w 2667441"/>
                  <a:gd name="connsiteY10" fmla="*/ 1101360 h 2708868"/>
                  <a:gd name="connsiteX11" fmla="*/ 131401 w 2667441"/>
                  <a:gd name="connsiteY11" fmla="*/ 395983 h 2708868"/>
                  <a:gd name="connsiteX12" fmla="*/ 648918 w 2667441"/>
                  <a:gd name="connsiteY12" fmla="*/ 22270 h 2708868"/>
                  <a:gd name="connsiteX0" fmla="*/ 648918 w 2667441"/>
                  <a:gd name="connsiteY0" fmla="*/ 22270 h 2708868"/>
                  <a:gd name="connsiteX1" fmla="*/ 1517364 w 2667441"/>
                  <a:gd name="connsiteY1" fmla="*/ 968 h 2708868"/>
                  <a:gd name="connsiteX2" fmla="*/ 2001617 w 2667441"/>
                  <a:gd name="connsiteY2" fmla="*/ 77397 h 2708868"/>
                  <a:gd name="connsiteX3" fmla="*/ 2313777 w 2667441"/>
                  <a:gd name="connsiteY3" fmla="*/ 201430 h 2708868"/>
                  <a:gd name="connsiteX4" fmla="*/ 2653375 w 2667441"/>
                  <a:gd name="connsiteY4" fmla="*/ 897430 h 2708868"/>
                  <a:gd name="connsiteX5" fmla="*/ 1765642 w 2667441"/>
                  <a:gd name="connsiteY5" fmla="*/ 2467663 h 2708868"/>
                  <a:gd name="connsiteX6" fmla="*/ 1546861 w 2667441"/>
                  <a:gd name="connsiteY6" fmla="*/ 2649936 h 2708868"/>
                  <a:gd name="connsiteX7" fmla="*/ 1414125 w 2667441"/>
                  <a:gd name="connsiteY7" fmla="*/ 2678573 h 2708868"/>
                  <a:gd name="connsiteX8" fmla="*/ 1060549 w 2667441"/>
                  <a:gd name="connsiteY8" fmla="*/ 2667235 h 2708868"/>
                  <a:gd name="connsiteX9" fmla="*/ 529222 w 2667441"/>
                  <a:gd name="connsiteY9" fmla="*/ 2120142 h 2708868"/>
                  <a:gd name="connsiteX10" fmla="*/ 0 w 2667441"/>
                  <a:gd name="connsiteY10" fmla="*/ 1101360 h 2708868"/>
                  <a:gd name="connsiteX11" fmla="*/ 131401 w 2667441"/>
                  <a:gd name="connsiteY11" fmla="*/ 395983 h 2708868"/>
                  <a:gd name="connsiteX12" fmla="*/ 648918 w 2667441"/>
                  <a:gd name="connsiteY12" fmla="*/ 22270 h 2708868"/>
                  <a:gd name="connsiteX0" fmla="*/ 648918 w 2666273"/>
                  <a:gd name="connsiteY0" fmla="*/ 22270 h 2708868"/>
                  <a:gd name="connsiteX1" fmla="*/ 1517364 w 2666273"/>
                  <a:gd name="connsiteY1" fmla="*/ 968 h 2708868"/>
                  <a:gd name="connsiteX2" fmla="*/ 2001617 w 2666273"/>
                  <a:gd name="connsiteY2" fmla="*/ 77397 h 2708868"/>
                  <a:gd name="connsiteX3" fmla="*/ 2206352 w 2666273"/>
                  <a:gd name="connsiteY3" fmla="*/ 173366 h 2708868"/>
                  <a:gd name="connsiteX4" fmla="*/ 2313777 w 2666273"/>
                  <a:gd name="connsiteY4" fmla="*/ 201430 h 2708868"/>
                  <a:gd name="connsiteX5" fmla="*/ 2653375 w 2666273"/>
                  <a:gd name="connsiteY5" fmla="*/ 897430 h 2708868"/>
                  <a:gd name="connsiteX6" fmla="*/ 1765642 w 2666273"/>
                  <a:gd name="connsiteY6" fmla="*/ 2467663 h 2708868"/>
                  <a:gd name="connsiteX7" fmla="*/ 1546861 w 2666273"/>
                  <a:gd name="connsiteY7" fmla="*/ 2649936 h 2708868"/>
                  <a:gd name="connsiteX8" fmla="*/ 1414125 w 2666273"/>
                  <a:gd name="connsiteY8" fmla="*/ 2678573 h 2708868"/>
                  <a:gd name="connsiteX9" fmla="*/ 1060549 w 2666273"/>
                  <a:gd name="connsiteY9" fmla="*/ 2667235 h 2708868"/>
                  <a:gd name="connsiteX10" fmla="*/ 529222 w 2666273"/>
                  <a:gd name="connsiteY10" fmla="*/ 2120142 h 2708868"/>
                  <a:gd name="connsiteX11" fmla="*/ 0 w 2666273"/>
                  <a:gd name="connsiteY11" fmla="*/ 1101360 h 2708868"/>
                  <a:gd name="connsiteX12" fmla="*/ 131401 w 2666273"/>
                  <a:gd name="connsiteY12" fmla="*/ 395983 h 2708868"/>
                  <a:gd name="connsiteX13" fmla="*/ 648918 w 2666273"/>
                  <a:gd name="connsiteY13" fmla="*/ 22270 h 2708868"/>
                  <a:gd name="connsiteX0" fmla="*/ 648918 w 2655071"/>
                  <a:gd name="connsiteY0" fmla="*/ 22270 h 2708868"/>
                  <a:gd name="connsiteX1" fmla="*/ 1517364 w 2655071"/>
                  <a:gd name="connsiteY1" fmla="*/ 968 h 2708868"/>
                  <a:gd name="connsiteX2" fmla="*/ 2001617 w 2655071"/>
                  <a:gd name="connsiteY2" fmla="*/ 77397 h 2708868"/>
                  <a:gd name="connsiteX3" fmla="*/ 2206352 w 2655071"/>
                  <a:gd name="connsiteY3" fmla="*/ 173366 h 2708868"/>
                  <a:gd name="connsiteX4" fmla="*/ 2313777 w 2655071"/>
                  <a:gd name="connsiteY4" fmla="*/ 201430 h 2708868"/>
                  <a:gd name="connsiteX5" fmla="*/ 2653375 w 2655071"/>
                  <a:gd name="connsiteY5" fmla="*/ 897430 h 2708868"/>
                  <a:gd name="connsiteX6" fmla="*/ 2406541 w 2655071"/>
                  <a:gd name="connsiteY6" fmla="*/ 1646391 h 2708868"/>
                  <a:gd name="connsiteX7" fmla="*/ 1765642 w 2655071"/>
                  <a:gd name="connsiteY7" fmla="*/ 2467663 h 2708868"/>
                  <a:gd name="connsiteX8" fmla="*/ 1546861 w 2655071"/>
                  <a:gd name="connsiteY8" fmla="*/ 2649936 h 2708868"/>
                  <a:gd name="connsiteX9" fmla="*/ 1414125 w 2655071"/>
                  <a:gd name="connsiteY9" fmla="*/ 2678573 h 2708868"/>
                  <a:gd name="connsiteX10" fmla="*/ 1060549 w 2655071"/>
                  <a:gd name="connsiteY10" fmla="*/ 2667235 h 2708868"/>
                  <a:gd name="connsiteX11" fmla="*/ 529222 w 2655071"/>
                  <a:gd name="connsiteY11" fmla="*/ 2120142 h 2708868"/>
                  <a:gd name="connsiteX12" fmla="*/ 0 w 2655071"/>
                  <a:gd name="connsiteY12" fmla="*/ 1101360 h 2708868"/>
                  <a:gd name="connsiteX13" fmla="*/ 131401 w 2655071"/>
                  <a:gd name="connsiteY13" fmla="*/ 395983 h 2708868"/>
                  <a:gd name="connsiteX14" fmla="*/ 648918 w 2655071"/>
                  <a:gd name="connsiteY14" fmla="*/ 22270 h 2708868"/>
                  <a:gd name="connsiteX0" fmla="*/ 648918 w 2654685"/>
                  <a:gd name="connsiteY0" fmla="*/ 22270 h 2708868"/>
                  <a:gd name="connsiteX1" fmla="*/ 1517364 w 2654685"/>
                  <a:gd name="connsiteY1" fmla="*/ 968 h 2708868"/>
                  <a:gd name="connsiteX2" fmla="*/ 2001617 w 2654685"/>
                  <a:gd name="connsiteY2" fmla="*/ 77397 h 2708868"/>
                  <a:gd name="connsiteX3" fmla="*/ 2206352 w 2654685"/>
                  <a:gd name="connsiteY3" fmla="*/ 173366 h 2708868"/>
                  <a:gd name="connsiteX4" fmla="*/ 2313777 w 2654685"/>
                  <a:gd name="connsiteY4" fmla="*/ 201430 h 2708868"/>
                  <a:gd name="connsiteX5" fmla="*/ 2653375 w 2654685"/>
                  <a:gd name="connsiteY5" fmla="*/ 897430 h 2708868"/>
                  <a:gd name="connsiteX6" fmla="*/ 2406541 w 2654685"/>
                  <a:gd name="connsiteY6" fmla="*/ 1646391 h 2708868"/>
                  <a:gd name="connsiteX7" fmla="*/ 2058845 w 2654685"/>
                  <a:gd name="connsiteY7" fmla="*/ 2209005 h 2708868"/>
                  <a:gd name="connsiteX8" fmla="*/ 1765642 w 2654685"/>
                  <a:gd name="connsiteY8" fmla="*/ 2467663 h 2708868"/>
                  <a:gd name="connsiteX9" fmla="*/ 1546861 w 2654685"/>
                  <a:gd name="connsiteY9" fmla="*/ 2649936 h 2708868"/>
                  <a:gd name="connsiteX10" fmla="*/ 1414125 w 2654685"/>
                  <a:gd name="connsiteY10" fmla="*/ 2678573 h 2708868"/>
                  <a:gd name="connsiteX11" fmla="*/ 1060549 w 2654685"/>
                  <a:gd name="connsiteY11" fmla="*/ 2667235 h 2708868"/>
                  <a:gd name="connsiteX12" fmla="*/ 529222 w 2654685"/>
                  <a:gd name="connsiteY12" fmla="*/ 2120142 h 2708868"/>
                  <a:gd name="connsiteX13" fmla="*/ 0 w 2654685"/>
                  <a:gd name="connsiteY13" fmla="*/ 1101360 h 2708868"/>
                  <a:gd name="connsiteX14" fmla="*/ 131401 w 2654685"/>
                  <a:gd name="connsiteY14" fmla="*/ 395983 h 2708868"/>
                  <a:gd name="connsiteX15" fmla="*/ 648918 w 2654685"/>
                  <a:gd name="connsiteY15" fmla="*/ 22270 h 2708868"/>
                  <a:gd name="connsiteX0" fmla="*/ 648918 w 2654685"/>
                  <a:gd name="connsiteY0" fmla="*/ 22270 h 2710786"/>
                  <a:gd name="connsiteX1" fmla="*/ 1517364 w 2654685"/>
                  <a:gd name="connsiteY1" fmla="*/ 968 h 2710786"/>
                  <a:gd name="connsiteX2" fmla="*/ 2001617 w 2654685"/>
                  <a:gd name="connsiteY2" fmla="*/ 77397 h 2710786"/>
                  <a:gd name="connsiteX3" fmla="*/ 2206352 w 2654685"/>
                  <a:gd name="connsiteY3" fmla="*/ 173366 h 2710786"/>
                  <a:gd name="connsiteX4" fmla="*/ 2313777 w 2654685"/>
                  <a:gd name="connsiteY4" fmla="*/ 201430 h 2710786"/>
                  <a:gd name="connsiteX5" fmla="*/ 2653375 w 2654685"/>
                  <a:gd name="connsiteY5" fmla="*/ 897430 h 2710786"/>
                  <a:gd name="connsiteX6" fmla="*/ 2406541 w 2654685"/>
                  <a:gd name="connsiteY6" fmla="*/ 1646391 h 2710786"/>
                  <a:gd name="connsiteX7" fmla="*/ 2058845 w 2654685"/>
                  <a:gd name="connsiteY7" fmla="*/ 2209005 h 2710786"/>
                  <a:gd name="connsiteX8" fmla="*/ 1786715 w 2654685"/>
                  <a:gd name="connsiteY8" fmla="*/ 2508581 h 2710786"/>
                  <a:gd name="connsiteX9" fmla="*/ 1546861 w 2654685"/>
                  <a:gd name="connsiteY9" fmla="*/ 2649936 h 2710786"/>
                  <a:gd name="connsiteX10" fmla="*/ 1414125 w 2654685"/>
                  <a:gd name="connsiteY10" fmla="*/ 2678573 h 2710786"/>
                  <a:gd name="connsiteX11" fmla="*/ 1060549 w 2654685"/>
                  <a:gd name="connsiteY11" fmla="*/ 2667235 h 2710786"/>
                  <a:gd name="connsiteX12" fmla="*/ 529222 w 2654685"/>
                  <a:gd name="connsiteY12" fmla="*/ 2120142 h 2710786"/>
                  <a:gd name="connsiteX13" fmla="*/ 0 w 2654685"/>
                  <a:gd name="connsiteY13" fmla="*/ 1101360 h 2710786"/>
                  <a:gd name="connsiteX14" fmla="*/ 131401 w 2654685"/>
                  <a:gd name="connsiteY14" fmla="*/ 395983 h 2710786"/>
                  <a:gd name="connsiteX15" fmla="*/ 648918 w 2654685"/>
                  <a:gd name="connsiteY15" fmla="*/ 22270 h 2710786"/>
                  <a:gd name="connsiteX0" fmla="*/ 648918 w 2654685"/>
                  <a:gd name="connsiteY0" fmla="*/ 22270 h 2710786"/>
                  <a:gd name="connsiteX1" fmla="*/ 1517364 w 2654685"/>
                  <a:gd name="connsiteY1" fmla="*/ 968 h 2710786"/>
                  <a:gd name="connsiteX2" fmla="*/ 2001617 w 2654685"/>
                  <a:gd name="connsiteY2" fmla="*/ 77397 h 2710786"/>
                  <a:gd name="connsiteX3" fmla="*/ 2206352 w 2654685"/>
                  <a:gd name="connsiteY3" fmla="*/ 173366 h 2710786"/>
                  <a:gd name="connsiteX4" fmla="*/ 2303241 w 2654685"/>
                  <a:gd name="connsiteY4" fmla="*/ 232117 h 2710786"/>
                  <a:gd name="connsiteX5" fmla="*/ 2653375 w 2654685"/>
                  <a:gd name="connsiteY5" fmla="*/ 897430 h 2710786"/>
                  <a:gd name="connsiteX6" fmla="*/ 2406541 w 2654685"/>
                  <a:gd name="connsiteY6" fmla="*/ 1646391 h 2710786"/>
                  <a:gd name="connsiteX7" fmla="*/ 2058845 w 2654685"/>
                  <a:gd name="connsiteY7" fmla="*/ 2209005 h 2710786"/>
                  <a:gd name="connsiteX8" fmla="*/ 1786715 w 2654685"/>
                  <a:gd name="connsiteY8" fmla="*/ 2508581 h 2710786"/>
                  <a:gd name="connsiteX9" fmla="*/ 1546861 w 2654685"/>
                  <a:gd name="connsiteY9" fmla="*/ 2649936 h 2710786"/>
                  <a:gd name="connsiteX10" fmla="*/ 1414125 w 2654685"/>
                  <a:gd name="connsiteY10" fmla="*/ 2678573 h 2710786"/>
                  <a:gd name="connsiteX11" fmla="*/ 1060549 w 2654685"/>
                  <a:gd name="connsiteY11" fmla="*/ 2667235 h 2710786"/>
                  <a:gd name="connsiteX12" fmla="*/ 529222 w 2654685"/>
                  <a:gd name="connsiteY12" fmla="*/ 2120142 h 2710786"/>
                  <a:gd name="connsiteX13" fmla="*/ 0 w 2654685"/>
                  <a:gd name="connsiteY13" fmla="*/ 1101360 h 2710786"/>
                  <a:gd name="connsiteX14" fmla="*/ 131401 w 2654685"/>
                  <a:gd name="connsiteY14" fmla="*/ 395983 h 2710786"/>
                  <a:gd name="connsiteX15" fmla="*/ 648918 w 2654685"/>
                  <a:gd name="connsiteY15" fmla="*/ 22270 h 2710786"/>
                  <a:gd name="connsiteX0" fmla="*/ 648918 w 2654685"/>
                  <a:gd name="connsiteY0" fmla="*/ 22270 h 2710786"/>
                  <a:gd name="connsiteX1" fmla="*/ 1517364 w 2654685"/>
                  <a:gd name="connsiteY1" fmla="*/ 968 h 2710786"/>
                  <a:gd name="connsiteX2" fmla="*/ 2001617 w 2654685"/>
                  <a:gd name="connsiteY2" fmla="*/ 77397 h 2710786"/>
                  <a:gd name="connsiteX3" fmla="*/ 2206352 w 2654685"/>
                  <a:gd name="connsiteY3" fmla="*/ 173366 h 2710786"/>
                  <a:gd name="connsiteX4" fmla="*/ 2303241 w 2654685"/>
                  <a:gd name="connsiteY4" fmla="*/ 232117 h 2710786"/>
                  <a:gd name="connsiteX5" fmla="*/ 2653375 w 2654685"/>
                  <a:gd name="connsiteY5" fmla="*/ 897430 h 2710786"/>
                  <a:gd name="connsiteX6" fmla="*/ 2406541 w 2654685"/>
                  <a:gd name="connsiteY6" fmla="*/ 1646391 h 2710786"/>
                  <a:gd name="connsiteX7" fmla="*/ 2058845 w 2654685"/>
                  <a:gd name="connsiteY7" fmla="*/ 2209005 h 2710786"/>
                  <a:gd name="connsiteX8" fmla="*/ 1786715 w 2654685"/>
                  <a:gd name="connsiteY8" fmla="*/ 2508581 h 2710786"/>
                  <a:gd name="connsiteX9" fmla="*/ 1546861 w 2654685"/>
                  <a:gd name="connsiteY9" fmla="*/ 2649936 h 2710786"/>
                  <a:gd name="connsiteX10" fmla="*/ 1414125 w 2654685"/>
                  <a:gd name="connsiteY10" fmla="*/ 2678573 h 2710786"/>
                  <a:gd name="connsiteX11" fmla="*/ 1060549 w 2654685"/>
                  <a:gd name="connsiteY11" fmla="*/ 2667235 h 2710786"/>
                  <a:gd name="connsiteX12" fmla="*/ 529222 w 2654685"/>
                  <a:gd name="connsiteY12" fmla="*/ 2120142 h 2710786"/>
                  <a:gd name="connsiteX13" fmla="*/ 0 w 2654685"/>
                  <a:gd name="connsiteY13" fmla="*/ 1101360 h 2710786"/>
                  <a:gd name="connsiteX14" fmla="*/ 131401 w 2654685"/>
                  <a:gd name="connsiteY14" fmla="*/ 395983 h 2710786"/>
                  <a:gd name="connsiteX15" fmla="*/ 648918 w 2654685"/>
                  <a:gd name="connsiteY15" fmla="*/ 22270 h 2710786"/>
                  <a:gd name="connsiteX0" fmla="*/ 648918 w 2654685"/>
                  <a:gd name="connsiteY0" fmla="*/ 22270 h 2710786"/>
                  <a:gd name="connsiteX1" fmla="*/ 1517364 w 2654685"/>
                  <a:gd name="connsiteY1" fmla="*/ 968 h 2710786"/>
                  <a:gd name="connsiteX2" fmla="*/ 2001617 w 2654685"/>
                  <a:gd name="connsiteY2" fmla="*/ 77397 h 2710786"/>
                  <a:gd name="connsiteX3" fmla="*/ 2206352 w 2654685"/>
                  <a:gd name="connsiteY3" fmla="*/ 173366 h 2710786"/>
                  <a:gd name="connsiteX4" fmla="*/ 2482358 w 2654685"/>
                  <a:gd name="connsiteY4" fmla="*/ 395786 h 2710786"/>
                  <a:gd name="connsiteX5" fmla="*/ 2653375 w 2654685"/>
                  <a:gd name="connsiteY5" fmla="*/ 897430 h 2710786"/>
                  <a:gd name="connsiteX6" fmla="*/ 2406541 w 2654685"/>
                  <a:gd name="connsiteY6" fmla="*/ 1646391 h 2710786"/>
                  <a:gd name="connsiteX7" fmla="*/ 2058845 w 2654685"/>
                  <a:gd name="connsiteY7" fmla="*/ 2209005 h 2710786"/>
                  <a:gd name="connsiteX8" fmla="*/ 1786715 w 2654685"/>
                  <a:gd name="connsiteY8" fmla="*/ 2508581 h 2710786"/>
                  <a:gd name="connsiteX9" fmla="*/ 1546861 w 2654685"/>
                  <a:gd name="connsiteY9" fmla="*/ 2649936 h 2710786"/>
                  <a:gd name="connsiteX10" fmla="*/ 1414125 w 2654685"/>
                  <a:gd name="connsiteY10" fmla="*/ 2678573 h 2710786"/>
                  <a:gd name="connsiteX11" fmla="*/ 1060549 w 2654685"/>
                  <a:gd name="connsiteY11" fmla="*/ 2667235 h 2710786"/>
                  <a:gd name="connsiteX12" fmla="*/ 529222 w 2654685"/>
                  <a:gd name="connsiteY12" fmla="*/ 2120142 h 2710786"/>
                  <a:gd name="connsiteX13" fmla="*/ 0 w 2654685"/>
                  <a:gd name="connsiteY13" fmla="*/ 1101360 h 2710786"/>
                  <a:gd name="connsiteX14" fmla="*/ 131401 w 2654685"/>
                  <a:gd name="connsiteY14" fmla="*/ 395983 h 2710786"/>
                  <a:gd name="connsiteX15" fmla="*/ 648918 w 2654685"/>
                  <a:gd name="connsiteY15" fmla="*/ 22270 h 2710786"/>
                  <a:gd name="connsiteX0" fmla="*/ 701599 w 2654685"/>
                  <a:gd name="connsiteY0" fmla="*/ 42402 h 2710460"/>
                  <a:gd name="connsiteX1" fmla="*/ 1517364 w 2654685"/>
                  <a:gd name="connsiteY1" fmla="*/ 642 h 2710460"/>
                  <a:gd name="connsiteX2" fmla="*/ 2001617 w 2654685"/>
                  <a:gd name="connsiteY2" fmla="*/ 77071 h 2710460"/>
                  <a:gd name="connsiteX3" fmla="*/ 2206352 w 2654685"/>
                  <a:gd name="connsiteY3" fmla="*/ 173040 h 2710460"/>
                  <a:gd name="connsiteX4" fmla="*/ 2482358 w 2654685"/>
                  <a:gd name="connsiteY4" fmla="*/ 395460 h 2710460"/>
                  <a:gd name="connsiteX5" fmla="*/ 2653375 w 2654685"/>
                  <a:gd name="connsiteY5" fmla="*/ 897104 h 2710460"/>
                  <a:gd name="connsiteX6" fmla="*/ 2406541 w 2654685"/>
                  <a:gd name="connsiteY6" fmla="*/ 1646065 h 2710460"/>
                  <a:gd name="connsiteX7" fmla="*/ 2058845 w 2654685"/>
                  <a:gd name="connsiteY7" fmla="*/ 2208679 h 2710460"/>
                  <a:gd name="connsiteX8" fmla="*/ 1786715 w 2654685"/>
                  <a:gd name="connsiteY8" fmla="*/ 2508255 h 2710460"/>
                  <a:gd name="connsiteX9" fmla="*/ 1546861 w 2654685"/>
                  <a:gd name="connsiteY9" fmla="*/ 2649610 h 2710460"/>
                  <a:gd name="connsiteX10" fmla="*/ 1414125 w 2654685"/>
                  <a:gd name="connsiteY10" fmla="*/ 2678247 h 2710460"/>
                  <a:gd name="connsiteX11" fmla="*/ 1060549 w 2654685"/>
                  <a:gd name="connsiteY11" fmla="*/ 2666909 h 2710460"/>
                  <a:gd name="connsiteX12" fmla="*/ 529222 w 2654685"/>
                  <a:gd name="connsiteY12" fmla="*/ 2119816 h 2710460"/>
                  <a:gd name="connsiteX13" fmla="*/ 0 w 2654685"/>
                  <a:gd name="connsiteY13" fmla="*/ 1101034 h 2710460"/>
                  <a:gd name="connsiteX14" fmla="*/ 131401 w 2654685"/>
                  <a:gd name="connsiteY14" fmla="*/ 395657 h 2710460"/>
                  <a:gd name="connsiteX15" fmla="*/ 701599 w 2654685"/>
                  <a:gd name="connsiteY15" fmla="*/ 42402 h 2710460"/>
                  <a:gd name="connsiteX0" fmla="*/ 701599 w 2654685"/>
                  <a:gd name="connsiteY0" fmla="*/ 42402 h 2710460"/>
                  <a:gd name="connsiteX1" fmla="*/ 1517364 w 2654685"/>
                  <a:gd name="connsiteY1" fmla="*/ 642 h 2710460"/>
                  <a:gd name="connsiteX2" fmla="*/ 2001617 w 2654685"/>
                  <a:gd name="connsiteY2" fmla="*/ 77071 h 2710460"/>
                  <a:gd name="connsiteX3" fmla="*/ 2206352 w 2654685"/>
                  <a:gd name="connsiteY3" fmla="*/ 173040 h 2710460"/>
                  <a:gd name="connsiteX4" fmla="*/ 2482358 w 2654685"/>
                  <a:gd name="connsiteY4" fmla="*/ 395460 h 2710460"/>
                  <a:gd name="connsiteX5" fmla="*/ 2653375 w 2654685"/>
                  <a:gd name="connsiteY5" fmla="*/ 897104 h 2710460"/>
                  <a:gd name="connsiteX6" fmla="*/ 2406541 w 2654685"/>
                  <a:gd name="connsiteY6" fmla="*/ 1646065 h 2710460"/>
                  <a:gd name="connsiteX7" fmla="*/ 2058845 w 2654685"/>
                  <a:gd name="connsiteY7" fmla="*/ 2208679 h 2710460"/>
                  <a:gd name="connsiteX8" fmla="*/ 1786715 w 2654685"/>
                  <a:gd name="connsiteY8" fmla="*/ 2508255 h 2710460"/>
                  <a:gd name="connsiteX9" fmla="*/ 1546861 w 2654685"/>
                  <a:gd name="connsiteY9" fmla="*/ 2649610 h 2710460"/>
                  <a:gd name="connsiteX10" fmla="*/ 1414125 w 2654685"/>
                  <a:gd name="connsiteY10" fmla="*/ 2678247 h 2710460"/>
                  <a:gd name="connsiteX11" fmla="*/ 1060549 w 2654685"/>
                  <a:gd name="connsiteY11" fmla="*/ 2666909 h 2710460"/>
                  <a:gd name="connsiteX12" fmla="*/ 529222 w 2654685"/>
                  <a:gd name="connsiteY12" fmla="*/ 2119816 h 2710460"/>
                  <a:gd name="connsiteX13" fmla="*/ 0 w 2654685"/>
                  <a:gd name="connsiteY13" fmla="*/ 1101034 h 2710460"/>
                  <a:gd name="connsiteX14" fmla="*/ 152473 w 2654685"/>
                  <a:gd name="connsiteY14" fmla="*/ 405887 h 2710460"/>
                  <a:gd name="connsiteX15" fmla="*/ 701599 w 2654685"/>
                  <a:gd name="connsiteY15" fmla="*/ 42402 h 2710460"/>
                  <a:gd name="connsiteX0" fmla="*/ 701599 w 2654685"/>
                  <a:gd name="connsiteY0" fmla="*/ 42402 h 2710460"/>
                  <a:gd name="connsiteX1" fmla="*/ 1517364 w 2654685"/>
                  <a:gd name="connsiteY1" fmla="*/ 642 h 2710460"/>
                  <a:gd name="connsiteX2" fmla="*/ 2001617 w 2654685"/>
                  <a:gd name="connsiteY2" fmla="*/ 77071 h 2710460"/>
                  <a:gd name="connsiteX3" fmla="*/ 2206352 w 2654685"/>
                  <a:gd name="connsiteY3" fmla="*/ 173040 h 2710460"/>
                  <a:gd name="connsiteX4" fmla="*/ 2482358 w 2654685"/>
                  <a:gd name="connsiteY4" fmla="*/ 395460 h 2710460"/>
                  <a:gd name="connsiteX5" fmla="*/ 2653375 w 2654685"/>
                  <a:gd name="connsiteY5" fmla="*/ 897104 h 2710460"/>
                  <a:gd name="connsiteX6" fmla="*/ 2406541 w 2654685"/>
                  <a:gd name="connsiteY6" fmla="*/ 1646065 h 2710460"/>
                  <a:gd name="connsiteX7" fmla="*/ 2058845 w 2654685"/>
                  <a:gd name="connsiteY7" fmla="*/ 2208679 h 2710460"/>
                  <a:gd name="connsiteX8" fmla="*/ 1786715 w 2654685"/>
                  <a:gd name="connsiteY8" fmla="*/ 2508255 h 2710460"/>
                  <a:gd name="connsiteX9" fmla="*/ 1546861 w 2654685"/>
                  <a:gd name="connsiteY9" fmla="*/ 2649610 h 2710460"/>
                  <a:gd name="connsiteX10" fmla="*/ 1414125 w 2654685"/>
                  <a:gd name="connsiteY10" fmla="*/ 2678247 h 2710460"/>
                  <a:gd name="connsiteX11" fmla="*/ 1060549 w 2654685"/>
                  <a:gd name="connsiteY11" fmla="*/ 2666909 h 2710460"/>
                  <a:gd name="connsiteX12" fmla="*/ 529222 w 2654685"/>
                  <a:gd name="connsiteY12" fmla="*/ 2119816 h 2710460"/>
                  <a:gd name="connsiteX13" fmla="*/ 0 w 2654685"/>
                  <a:gd name="connsiteY13" fmla="*/ 1101034 h 2710460"/>
                  <a:gd name="connsiteX14" fmla="*/ 152473 w 2654685"/>
                  <a:gd name="connsiteY14" fmla="*/ 405887 h 2710460"/>
                  <a:gd name="connsiteX15" fmla="*/ 404649 w 2654685"/>
                  <a:gd name="connsiteY15" fmla="*/ 193497 h 2710460"/>
                  <a:gd name="connsiteX16" fmla="*/ 701599 w 2654685"/>
                  <a:gd name="connsiteY16" fmla="*/ 42402 h 2710460"/>
                  <a:gd name="connsiteX0" fmla="*/ 701599 w 2654685"/>
                  <a:gd name="connsiteY0" fmla="*/ 42402 h 2725755"/>
                  <a:gd name="connsiteX1" fmla="*/ 1517364 w 2654685"/>
                  <a:gd name="connsiteY1" fmla="*/ 642 h 2725755"/>
                  <a:gd name="connsiteX2" fmla="*/ 2001617 w 2654685"/>
                  <a:gd name="connsiteY2" fmla="*/ 77071 h 2725755"/>
                  <a:gd name="connsiteX3" fmla="*/ 2206352 w 2654685"/>
                  <a:gd name="connsiteY3" fmla="*/ 173040 h 2725755"/>
                  <a:gd name="connsiteX4" fmla="*/ 2482358 w 2654685"/>
                  <a:gd name="connsiteY4" fmla="*/ 395460 h 2725755"/>
                  <a:gd name="connsiteX5" fmla="*/ 2653375 w 2654685"/>
                  <a:gd name="connsiteY5" fmla="*/ 897104 h 2725755"/>
                  <a:gd name="connsiteX6" fmla="*/ 2406541 w 2654685"/>
                  <a:gd name="connsiteY6" fmla="*/ 1646065 h 2725755"/>
                  <a:gd name="connsiteX7" fmla="*/ 2058845 w 2654685"/>
                  <a:gd name="connsiteY7" fmla="*/ 2208679 h 2725755"/>
                  <a:gd name="connsiteX8" fmla="*/ 1786715 w 2654685"/>
                  <a:gd name="connsiteY8" fmla="*/ 2508255 h 2725755"/>
                  <a:gd name="connsiteX9" fmla="*/ 1557398 w 2654685"/>
                  <a:gd name="connsiteY9" fmla="*/ 2680298 h 2725755"/>
                  <a:gd name="connsiteX10" fmla="*/ 1414125 w 2654685"/>
                  <a:gd name="connsiteY10" fmla="*/ 2678247 h 2725755"/>
                  <a:gd name="connsiteX11" fmla="*/ 1060549 w 2654685"/>
                  <a:gd name="connsiteY11" fmla="*/ 2666909 h 2725755"/>
                  <a:gd name="connsiteX12" fmla="*/ 529222 w 2654685"/>
                  <a:gd name="connsiteY12" fmla="*/ 2119816 h 2725755"/>
                  <a:gd name="connsiteX13" fmla="*/ 0 w 2654685"/>
                  <a:gd name="connsiteY13" fmla="*/ 1101034 h 2725755"/>
                  <a:gd name="connsiteX14" fmla="*/ 152473 w 2654685"/>
                  <a:gd name="connsiteY14" fmla="*/ 405887 h 2725755"/>
                  <a:gd name="connsiteX15" fmla="*/ 404649 w 2654685"/>
                  <a:gd name="connsiteY15" fmla="*/ 193497 h 2725755"/>
                  <a:gd name="connsiteX16" fmla="*/ 701599 w 2654685"/>
                  <a:gd name="connsiteY16" fmla="*/ 42402 h 2725755"/>
                  <a:gd name="connsiteX0" fmla="*/ 701599 w 2654685"/>
                  <a:gd name="connsiteY0" fmla="*/ 42402 h 2725755"/>
                  <a:gd name="connsiteX1" fmla="*/ 1517364 w 2654685"/>
                  <a:gd name="connsiteY1" fmla="*/ 642 h 2725755"/>
                  <a:gd name="connsiteX2" fmla="*/ 2001617 w 2654685"/>
                  <a:gd name="connsiteY2" fmla="*/ 77071 h 2725755"/>
                  <a:gd name="connsiteX3" fmla="*/ 2206352 w 2654685"/>
                  <a:gd name="connsiteY3" fmla="*/ 173040 h 2725755"/>
                  <a:gd name="connsiteX4" fmla="*/ 2482358 w 2654685"/>
                  <a:gd name="connsiteY4" fmla="*/ 395460 h 2725755"/>
                  <a:gd name="connsiteX5" fmla="*/ 2653375 w 2654685"/>
                  <a:gd name="connsiteY5" fmla="*/ 897104 h 2725755"/>
                  <a:gd name="connsiteX6" fmla="*/ 2406541 w 2654685"/>
                  <a:gd name="connsiteY6" fmla="*/ 1646065 h 2725755"/>
                  <a:gd name="connsiteX7" fmla="*/ 2058845 w 2654685"/>
                  <a:gd name="connsiteY7" fmla="*/ 2208679 h 2725755"/>
                  <a:gd name="connsiteX8" fmla="*/ 1786715 w 2654685"/>
                  <a:gd name="connsiteY8" fmla="*/ 2508255 h 2725755"/>
                  <a:gd name="connsiteX9" fmla="*/ 1557398 w 2654685"/>
                  <a:gd name="connsiteY9" fmla="*/ 2680298 h 2725755"/>
                  <a:gd name="connsiteX10" fmla="*/ 1414125 w 2654685"/>
                  <a:gd name="connsiteY10" fmla="*/ 2678247 h 2725755"/>
                  <a:gd name="connsiteX11" fmla="*/ 1060549 w 2654685"/>
                  <a:gd name="connsiteY11" fmla="*/ 2666909 h 2725755"/>
                  <a:gd name="connsiteX12" fmla="*/ 529222 w 2654685"/>
                  <a:gd name="connsiteY12" fmla="*/ 2119816 h 2725755"/>
                  <a:gd name="connsiteX13" fmla="*/ 0 w 2654685"/>
                  <a:gd name="connsiteY13" fmla="*/ 1101034 h 2725755"/>
                  <a:gd name="connsiteX14" fmla="*/ 152473 w 2654685"/>
                  <a:gd name="connsiteY14" fmla="*/ 405887 h 2725755"/>
                  <a:gd name="connsiteX15" fmla="*/ 404649 w 2654685"/>
                  <a:gd name="connsiteY15" fmla="*/ 193497 h 2725755"/>
                  <a:gd name="connsiteX16" fmla="*/ 701599 w 2654685"/>
                  <a:gd name="connsiteY16" fmla="*/ 42402 h 2725755"/>
                  <a:gd name="connsiteX0" fmla="*/ 701599 w 2654685"/>
                  <a:gd name="connsiteY0" fmla="*/ 42402 h 2725755"/>
                  <a:gd name="connsiteX1" fmla="*/ 1517364 w 2654685"/>
                  <a:gd name="connsiteY1" fmla="*/ 642 h 2725755"/>
                  <a:gd name="connsiteX2" fmla="*/ 2001617 w 2654685"/>
                  <a:gd name="connsiteY2" fmla="*/ 77071 h 2725755"/>
                  <a:gd name="connsiteX3" fmla="*/ 2206352 w 2654685"/>
                  <a:gd name="connsiteY3" fmla="*/ 173040 h 2725755"/>
                  <a:gd name="connsiteX4" fmla="*/ 2482358 w 2654685"/>
                  <a:gd name="connsiteY4" fmla="*/ 395460 h 2725755"/>
                  <a:gd name="connsiteX5" fmla="*/ 2653375 w 2654685"/>
                  <a:gd name="connsiteY5" fmla="*/ 897104 h 2725755"/>
                  <a:gd name="connsiteX6" fmla="*/ 2406541 w 2654685"/>
                  <a:gd name="connsiteY6" fmla="*/ 1646065 h 2725755"/>
                  <a:gd name="connsiteX7" fmla="*/ 2058845 w 2654685"/>
                  <a:gd name="connsiteY7" fmla="*/ 2208679 h 2725755"/>
                  <a:gd name="connsiteX8" fmla="*/ 1786715 w 2654685"/>
                  <a:gd name="connsiteY8" fmla="*/ 2508255 h 2725755"/>
                  <a:gd name="connsiteX9" fmla="*/ 1557398 w 2654685"/>
                  <a:gd name="connsiteY9" fmla="*/ 2680298 h 2725755"/>
                  <a:gd name="connsiteX10" fmla="*/ 1414125 w 2654685"/>
                  <a:gd name="connsiteY10" fmla="*/ 2678247 h 2725755"/>
                  <a:gd name="connsiteX11" fmla="*/ 1060549 w 2654685"/>
                  <a:gd name="connsiteY11" fmla="*/ 2666909 h 2725755"/>
                  <a:gd name="connsiteX12" fmla="*/ 529222 w 2654685"/>
                  <a:gd name="connsiteY12" fmla="*/ 2119816 h 2725755"/>
                  <a:gd name="connsiteX13" fmla="*/ 0 w 2654685"/>
                  <a:gd name="connsiteY13" fmla="*/ 1101034 h 2725755"/>
                  <a:gd name="connsiteX14" fmla="*/ 152473 w 2654685"/>
                  <a:gd name="connsiteY14" fmla="*/ 405887 h 2725755"/>
                  <a:gd name="connsiteX15" fmla="*/ 404649 w 2654685"/>
                  <a:gd name="connsiteY15" fmla="*/ 193497 h 2725755"/>
                  <a:gd name="connsiteX16" fmla="*/ 701599 w 2654685"/>
                  <a:gd name="connsiteY16" fmla="*/ 42402 h 2725755"/>
                  <a:gd name="connsiteX0" fmla="*/ 701599 w 2654685"/>
                  <a:gd name="connsiteY0" fmla="*/ 42402 h 2725755"/>
                  <a:gd name="connsiteX1" fmla="*/ 1517364 w 2654685"/>
                  <a:gd name="connsiteY1" fmla="*/ 642 h 2725755"/>
                  <a:gd name="connsiteX2" fmla="*/ 2001617 w 2654685"/>
                  <a:gd name="connsiteY2" fmla="*/ 77071 h 2725755"/>
                  <a:gd name="connsiteX3" fmla="*/ 2206352 w 2654685"/>
                  <a:gd name="connsiteY3" fmla="*/ 173040 h 2725755"/>
                  <a:gd name="connsiteX4" fmla="*/ 2482358 w 2654685"/>
                  <a:gd name="connsiteY4" fmla="*/ 395460 h 2725755"/>
                  <a:gd name="connsiteX5" fmla="*/ 2653375 w 2654685"/>
                  <a:gd name="connsiteY5" fmla="*/ 897104 h 2725755"/>
                  <a:gd name="connsiteX6" fmla="*/ 2406541 w 2654685"/>
                  <a:gd name="connsiteY6" fmla="*/ 1646065 h 2725755"/>
                  <a:gd name="connsiteX7" fmla="*/ 2058845 w 2654685"/>
                  <a:gd name="connsiteY7" fmla="*/ 2208679 h 2725755"/>
                  <a:gd name="connsiteX8" fmla="*/ 1786715 w 2654685"/>
                  <a:gd name="connsiteY8" fmla="*/ 2508255 h 2725755"/>
                  <a:gd name="connsiteX9" fmla="*/ 1557398 w 2654685"/>
                  <a:gd name="connsiteY9" fmla="*/ 2680298 h 2725755"/>
                  <a:gd name="connsiteX10" fmla="*/ 1414125 w 2654685"/>
                  <a:gd name="connsiteY10" fmla="*/ 2678247 h 2725755"/>
                  <a:gd name="connsiteX11" fmla="*/ 1060549 w 2654685"/>
                  <a:gd name="connsiteY11" fmla="*/ 2666909 h 2725755"/>
                  <a:gd name="connsiteX12" fmla="*/ 529222 w 2654685"/>
                  <a:gd name="connsiteY12" fmla="*/ 2119816 h 2725755"/>
                  <a:gd name="connsiteX13" fmla="*/ 0 w 2654685"/>
                  <a:gd name="connsiteY13" fmla="*/ 1101034 h 2725755"/>
                  <a:gd name="connsiteX14" fmla="*/ 152473 w 2654685"/>
                  <a:gd name="connsiteY14" fmla="*/ 405887 h 2725755"/>
                  <a:gd name="connsiteX15" fmla="*/ 404649 w 2654685"/>
                  <a:gd name="connsiteY15" fmla="*/ 193497 h 2725755"/>
                  <a:gd name="connsiteX16" fmla="*/ 701599 w 2654685"/>
                  <a:gd name="connsiteY16" fmla="*/ 42402 h 2725755"/>
                  <a:gd name="connsiteX0" fmla="*/ 701599 w 2654685"/>
                  <a:gd name="connsiteY0" fmla="*/ 42402 h 2715016"/>
                  <a:gd name="connsiteX1" fmla="*/ 1517364 w 2654685"/>
                  <a:gd name="connsiteY1" fmla="*/ 642 h 2715016"/>
                  <a:gd name="connsiteX2" fmla="*/ 2001617 w 2654685"/>
                  <a:gd name="connsiteY2" fmla="*/ 77071 h 2715016"/>
                  <a:gd name="connsiteX3" fmla="*/ 2206352 w 2654685"/>
                  <a:gd name="connsiteY3" fmla="*/ 173040 h 2715016"/>
                  <a:gd name="connsiteX4" fmla="*/ 2482358 w 2654685"/>
                  <a:gd name="connsiteY4" fmla="*/ 395460 h 2715016"/>
                  <a:gd name="connsiteX5" fmla="*/ 2653375 w 2654685"/>
                  <a:gd name="connsiteY5" fmla="*/ 897104 h 2715016"/>
                  <a:gd name="connsiteX6" fmla="*/ 2406541 w 2654685"/>
                  <a:gd name="connsiteY6" fmla="*/ 1646065 h 2715016"/>
                  <a:gd name="connsiteX7" fmla="*/ 2058845 w 2654685"/>
                  <a:gd name="connsiteY7" fmla="*/ 2208679 h 2715016"/>
                  <a:gd name="connsiteX8" fmla="*/ 1786715 w 2654685"/>
                  <a:gd name="connsiteY8" fmla="*/ 2508255 h 2715016"/>
                  <a:gd name="connsiteX9" fmla="*/ 1637393 w 2654685"/>
                  <a:gd name="connsiteY9" fmla="*/ 2668996 h 2715016"/>
                  <a:gd name="connsiteX10" fmla="*/ 1557398 w 2654685"/>
                  <a:gd name="connsiteY10" fmla="*/ 2680298 h 2715016"/>
                  <a:gd name="connsiteX11" fmla="*/ 1414125 w 2654685"/>
                  <a:gd name="connsiteY11" fmla="*/ 2678247 h 2715016"/>
                  <a:gd name="connsiteX12" fmla="*/ 1060549 w 2654685"/>
                  <a:gd name="connsiteY12" fmla="*/ 2666909 h 2715016"/>
                  <a:gd name="connsiteX13" fmla="*/ 529222 w 2654685"/>
                  <a:gd name="connsiteY13" fmla="*/ 2119816 h 2715016"/>
                  <a:gd name="connsiteX14" fmla="*/ 0 w 2654685"/>
                  <a:gd name="connsiteY14" fmla="*/ 1101034 h 2715016"/>
                  <a:gd name="connsiteX15" fmla="*/ 152473 w 2654685"/>
                  <a:gd name="connsiteY15" fmla="*/ 405887 h 2715016"/>
                  <a:gd name="connsiteX16" fmla="*/ 404649 w 2654685"/>
                  <a:gd name="connsiteY16" fmla="*/ 193497 h 2715016"/>
                  <a:gd name="connsiteX17" fmla="*/ 701599 w 2654685"/>
                  <a:gd name="connsiteY17" fmla="*/ 42402 h 2715016"/>
                  <a:gd name="connsiteX0" fmla="*/ 701599 w 2654685"/>
                  <a:gd name="connsiteY0" fmla="*/ 42402 h 2721449"/>
                  <a:gd name="connsiteX1" fmla="*/ 1517364 w 2654685"/>
                  <a:gd name="connsiteY1" fmla="*/ 642 h 2721449"/>
                  <a:gd name="connsiteX2" fmla="*/ 2001617 w 2654685"/>
                  <a:gd name="connsiteY2" fmla="*/ 77071 h 2721449"/>
                  <a:gd name="connsiteX3" fmla="*/ 2206352 w 2654685"/>
                  <a:gd name="connsiteY3" fmla="*/ 173040 h 2721449"/>
                  <a:gd name="connsiteX4" fmla="*/ 2482358 w 2654685"/>
                  <a:gd name="connsiteY4" fmla="*/ 395460 h 2721449"/>
                  <a:gd name="connsiteX5" fmla="*/ 2653375 w 2654685"/>
                  <a:gd name="connsiteY5" fmla="*/ 897104 h 2721449"/>
                  <a:gd name="connsiteX6" fmla="*/ 2406541 w 2654685"/>
                  <a:gd name="connsiteY6" fmla="*/ 1646065 h 2721449"/>
                  <a:gd name="connsiteX7" fmla="*/ 2058845 w 2654685"/>
                  <a:gd name="connsiteY7" fmla="*/ 2208679 h 2721449"/>
                  <a:gd name="connsiteX8" fmla="*/ 1786715 w 2654685"/>
                  <a:gd name="connsiteY8" fmla="*/ 2508255 h 2721449"/>
                  <a:gd name="connsiteX9" fmla="*/ 1637393 w 2654685"/>
                  <a:gd name="connsiteY9" fmla="*/ 2668996 h 2721449"/>
                  <a:gd name="connsiteX10" fmla="*/ 1557398 w 2654685"/>
                  <a:gd name="connsiteY10" fmla="*/ 2680298 h 2721449"/>
                  <a:gd name="connsiteX11" fmla="*/ 1414125 w 2654685"/>
                  <a:gd name="connsiteY11" fmla="*/ 2698706 h 2721449"/>
                  <a:gd name="connsiteX12" fmla="*/ 1060549 w 2654685"/>
                  <a:gd name="connsiteY12" fmla="*/ 2666909 h 2721449"/>
                  <a:gd name="connsiteX13" fmla="*/ 529222 w 2654685"/>
                  <a:gd name="connsiteY13" fmla="*/ 2119816 h 2721449"/>
                  <a:gd name="connsiteX14" fmla="*/ 0 w 2654685"/>
                  <a:gd name="connsiteY14" fmla="*/ 1101034 h 2721449"/>
                  <a:gd name="connsiteX15" fmla="*/ 152473 w 2654685"/>
                  <a:gd name="connsiteY15" fmla="*/ 405887 h 2721449"/>
                  <a:gd name="connsiteX16" fmla="*/ 404649 w 2654685"/>
                  <a:gd name="connsiteY16" fmla="*/ 193497 h 2721449"/>
                  <a:gd name="connsiteX17" fmla="*/ 701599 w 2654685"/>
                  <a:gd name="connsiteY17" fmla="*/ 42402 h 2721449"/>
                  <a:gd name="connsiteX0" fmla="*/ 701599 w 2654685"/>
                  <a:gd name="connsiteY0" fmla="*/ 42402 h 2721449"/>
                  <a:gd name="connsiteX1" fmla="*/ 1517364 w 2654685"/>
                  <a:gd name="connsiteY1" fmla="*/ 642 h 2721449"/>
                  <a:gd name="connsiteX2" fmla="*/ 2001617 w 2654685"/>
                  <a:gd name="connsiteY2" fmla="*/ 77071 h 2721449"/>
                  <a:gd name="connsiteX3" fmla="*/ 2111525 w 2654685"/>
                  <a:gd name="connsiteY3" fmla="*/ 132121 h 2721449"/>
                  <a:gd name="connsiteX4" fmla="*/ 2206352 w 2654685"/>
                  <a:gd name="connsiteY4" fmla="*/ 173040 h 2721449"/>
                  <a:gd name="connsiteX5" fmla="*/ 2482358 w 2654685"/>
                  <a:gd name="connsiteY5" fmla="*/ 395460 h 2721449"/>
                  <a:gd name="connsiteX6" fmla="*/ 2653375 w 2654685"/>
                  <a:gd name="connsiteY6" fmla="*/ 897104 h 2721449"/>
                  <a:gd name="connsiteX7" fmla="*/ 2406541 w 2654685"/>
                  <a:gd name="connsiteY7" fmla="*/ 1646065 h 2721449"/>
                  <a:gd name="connsiteX8" fmla="*/ 2058845 w 2654685"/>
                  <a:gd name="connsiteY8" fmla="*/ 2208679 h 2721449"/>
                  <a:gd name="connsiteX9" fmla="*/ 1786715 w 2654685"/>
                  <a:gd name="connsiteY9" fmla="*/ 2508255 h 2721449"/>
                  <a:gd name="connsiteX10" fmla="*/ 1637393 w 2654685"/>
                  <a:gd name="connsiteY10" fmla="*/ 2668996 h 2721449"/>
                  <a:gd name="connsiteX11" fmla="*/ 1557398 w 2654685"/>
                  <a:gd name="connsiteY11" fmla="*/ 2680298 h 2721449"/>
                  <a:gd name="connsiteX12" fmla="*/ 1414125 w 2654685"/>
                  <a:gd name="connsiteY12" fmla="*/ 2698706 h 2721449"/>
                  <a:gd name="connsiteX13" fmla="*/ 1060549 w 2654685"/>
                  <a:gd name="connsiteY13" fmla="*/ 2666909 h 2721449"/>
                  <a:gd name="connsiteX14" fmla="*/ 529222 w 2654685"/>
                  <a:gd name="connsiteY14" fmla="*/ 2119816 h 2721449"/>
                  <a:gd name="connsiteX15" fmla="*/ 0 w 2654685"/>
                  <a:gd name="connsiteY15" fmla="*/ 1101034 h 2721449"/>
                  <a:gd name="connsiteX16" fmla="*/ 152473 w 2654685"/>
                  <a:gd name="connsiteY16" fmla="*/ 405887 h 2721449"/>
                  <a:gd name="connsiteX17" fmla="*/ 404649 w 2654685"/>
                  <a:gd name="connsiteY17" fmla="*/ 193497 h 2721449"/>
                  <a:gd name="connsiteX18" fmla="*/ 701599 w 2654685"/>
                  <a:gd name="connsiteY18" fmla="*/ 42402 h 2721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54685" h="2721449">
                    <a:moveTo>
                      <a:pt x="701599" y="42402"/>
                    </a:moveTo>
                    <a:cubicBezTo>
                      <a:pt x="986165" y="49620"/>
                      <a:pt x="1232798" y="-6576"/>
                      <a:pt x="1517364" y="642"/>
                    </a:cubicBezTo>
                    <a:lnTo>
                      <a:pt x="2001617" y="77071"/>
                    </a:lnTo>
                    <a:cubicBezTo>
                      <a:pt x="2097132" y="92165"/>
                      <a:pt x="2077403" y="116126"/>
                      <a:pt x="2111525" y="132121"/>
                    </a:cubicBezTo>
                    <a:cubicBezTo>
                      <a:pt x="2145648" y="148116"/>
                      <a:pt x="2141035" y="122331"/>
                      <a:pt x="2206352" y="173040"/>
                    </a:cubicBezTo>
                    <a:cubicBezTo>
                      <a:pt x="2271669" y="223749"/>
                      <a:pt x="2504436" y="416288"/>
                      <a:pt x="2482358" y="395460"/>
                    </a:cubicBezTo>
                    <a:cubicBezTo>
                      <a:pt x="2555106" y="528072"/>
                      <a:pt x="2636158" y="685260"/>
                      <a:pt x="2653375" y="897104"/>
                    </a:cubicBezTo>
                    <a:cubicBezTo>
                      <a:pt x="2670592" y="1108948"/>
                      <a:pt x="2514410" y="1432584"/>
                      <a:pt x="2406541" y="1646065"/>
                    </a:cubicBezTo>
                    <a:cubicBezTo>
                      <a:pt x="2298672" y="1859546"/>
                      <a:pt x="2165661" y="2071800"/>
                      <a:pt x="2058845" y="2208679"/>
                    </a:cubicBezTo>
                    <a:cubicBezTo>
                      <a:pt x="1952029" y="2345558"/>
                      <a:pt x="1855201" y="2423011"/>
                      <a:pt x="1786715" y="2508255"/>
                    </a:cubicBezTo>
                    <a:cubicBezTo>
                      <a:pt x="1718229" y="2593499"/>
                      <a:pt x="1675612" y="2640322"/>
                      <a:pt x="1637393" y="2668996"/>
                    </a:cubicBezTo>
                    <a:cubicBezTo>
                      <a:pt x="1599174" y="2697670"/>
                      <a:pt x="1596365" y="2687281"/>
                      <a:pt x="1557398" y="2680298"/>
                    </a:cubicBezTo>
                    <a:cubicBezTo>
                      <a:pt x="1507939" y="2693636"/>
                      <a:pt x="1495177" y="2736393"/>
                      <a:pt x="1414125" y="2698706"/>
                    </a:cubicBezTo>
                    <a:cubicBezTo>
                      <a:pt x="1301465" y="2691708"/>
                      <a:pt x="1198201" y="2771913"/>
                      <a:pt x="1060549" y="2666909"/>
                    </a:cubicBezTo>
                    <a:cubicBezTo>
                      <a:pt x="922898" y="2561905"/>
                      <a:pt x="718273" y="2380795"/>
                      <a:pt x="529222" y="2119816"/>
                    </a:cubicBezTo>
                    <a:cubicBezTo>
                      <a:pt x="340172" y="1858837"/>
                      <a:pt x="76136" y="1376461"/>
                      <a:pt x="0" y="1101034"/>
                    </a:cubicBezTo>
                    <a:cubicBezTo>
                      <a:pt x="18508" y="909757"/>
                      <a:pt x="49675" y="586935"/>
                      <a:pt x="152473" y="405887"/>
                    </a:cubicBezTo>
                    <a:cubicBezTo>
                      <a:pt x="240044" y="352139"/>
                      <a:pt x="317078" y="247245"/>
                      <a:pt x="404649" y="193497"/>
                    </a:cubicBezTo>
                    <a:lnTo>
                      <a:pt x="701599" y="42402"/>
                    </a:lnTo>
                    <a:close/>
                  </a:path>
                </a:pathLst>
              </a:custGeom>
              <a:solidFill>
                <a:schemeClr val="bg1">
                  <a:alpha val="79000"/>
                </a:schemeClr>
              </a:solidFill>
              <a:ln w="9525" cap="rnd" cmpd="sng" algn="ctr">
                <a:solidFill>
                  <a:schemeClr val="bg1">
                    <a:alpha val="97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softEdge rad="63500"/>
              </a:effectLst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03D20DD7-4DFB-4D11-972C-5A2467272463}"/>
                </a:ext>
              </a:extLst>
            </p:cNvPr>
            <p:cNvSpPr txBox="1"/>
            <p:nvPr/>
          </p:nvSpPr>
          <p:spPr>
            <a:xfrm>
              <a:off x="8147486" y="3598095"/>
              <a:ext cx="3339588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华南师范大学</a:t>
              </a:r>
              <a:endPara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外国语言文化学院 </a:t>
              </a:r>
              <a:r>
                <a:rPr lang="zh-CN" altLang="en-US" sz="2800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endPara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800" dirty="0">
                  <a:latin typeface="楷体" panose="02010609060101010101" pitchFamily="49" charset="-122"/>
                  <a:ea typeface="楷体" panose="02010609060101010101" pitchFamily="49" charset="-122"/>
                </a:rPr>
                <a:t>黄苑琳</a:t>
              </a:r>
              <a:endPara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广东省河源市</a:t>
              </a:r>
              <a:endPara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正德中学 </a:t>
              </a:r>
              <a:endPara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800" dirty="0">
                  <a:latin typeface="楷体" panose="02010609060101010101" pitchFamily="49" charset="-122"/>
                  <a:ea typeface="楷体" panose="02010609060101010101" pitchFamily="49" charset="-122"/>
                </a:rPr>
                <a:t>何灿娟</a:t>
              </a:r>
            </a:p>
          </p:txBody>
        </p:sp>
      </p:grpSp>
      <p:sp>
        <p:nvSpPr>
          <p:cNvPr id="323" name="文本框 1201">
            <a:extLst>
              <a:ext uri="{FF2B5EF4-FFF2-40B4-BE49-F238E27FC236}">
                <a16:creationId xmlns:a16="http://schemas.microsoft.com/office/drawing/2014/main" id="{A76DA927-5C8A-4133-AB8E-034EE95EB845}"/>
              </a:ext>
            </a:extLst>
          </p:cNvPr>
          <p:cNvSpPr/>
          <p:nvPr/>
        </p:nvSpPr>
        <p:spPr>
          <a:xfrm>
            <a:off x="57136" y="5114534"/>
            <a:ext cx="7444740" cy="1015663"/>
          </a:xfrm>
          <a:prstGeom prst="rect">
            <a:avLst/>
          </a:prstGeom>
          <a:noFill/>
          <a:ln w="9525">
            <a:noFill/>
          </a:ln>
          <a:effectLst>
            <a:glow rad="4953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n w="28575">
                  <a:noFill/>
                </a:ln>
                <a:solidFill>
                  <a:srgbClr val="FE585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50000" dist="29997" dir="5400000" sy="-100000" algn="bl" rotWithShape="0"/>
                </a:effectLst>
                <a:latin typeface="Snap ITC" panose="04040A07060A02020202" charset="0"/>
                <a:ea typeface="方正姚体" panose="02010601030101010101" pitchFamily="2" charset="-122"/>
                <a:cs typeface="Snap ITC" panose="04040A07060A02020202" charset="0"/>
                <a:sym typeface="方正姚体" panose="02010601030101010101" pitchFamily="2" charset="-122"/>
              </a:rPr>
              <a:t>Give </a:t>
            </a:r>
            <a:r>
              <a:rPr lang="en-US" altLang="zh-CN" sz="6000" dirty="0">
                <a:ln w="28575">
                  <a:noFill/>
                </a:ln>
                <a:solidFill>
                  <a:srgbClr val="FE585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50000" dist="29997" dir="5400000" sy="-100000" algn="bl" rotWithShape="0"/>
                </a:effectLst>
                <a:latin typeface="Snap ITC" panose="04040A07060A02020202" charset="0"/>
                <a:ea typeface="方正姚体" panose="02010601030101010101" pitchFamily="2" charset="-122"/>
                <a:cs typeface="Snap ITC" panose="04040A07060A02020202" charset="0"/>
                <a:sym typeface="方正姚体" panose="02010601030101010101" pitchFamily="2" charset="-122"/>
              </a:rPr>
              <a:t>sb.</a:t>
            </a:r>
            <a:r>
              <a:rPr lang="en-US" sz="6000" dirty="0">
                <a:ln w="28575">
                  <a:noFill/>
                </a:ln>
                <a:solidFill>
                  <a:srgbClr val="FE585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50000" dist="29997" dir="5400000" sy="-100000" algn="bl" rotWithShape="0"/>
                </a:effectLst>
                <a:latin typeface="Snap ITC" panose="04040A07060A02020202" charset="0"/>
                <a:ea typeface="方正姚体" panose="02010601030101010101" pitchFamily="2" charset="-122"/>
                <a:cs typeface="Snap ITC" panose="04040A07060A02020202" charset="0"/>
                <a:sym typeface="方正姚体" panose="02010601030101010101" pitchFamily="2" charset="-122"/>
              </a:rPr>
              <a:t> </a:t>
            </a:r>
            <a:r>
              <a:rPr lang="en-US" sz="6000" dirty="0" err="1">
                <a:ln w="28575">
                  <a:noFill/>
                </a:ln>
                <a:solidFill>
                  <a:srgbClr val="FE585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50000" dist="29997" dir="5400000" sy="-100000" algn="bl" rotWithShape="0"/>
                </a:effectLst>
                <a:latin typeface="Snap ITC" panose="04040A07060A02020202" charset="0"/>
                <a:ea typeface="方正姚体" panose="02010601030101010101" pitchFamily="2" charset="-122"/>
                <a:cs typeface="Snap ITC" panose="04040A07060A02020202" charset="0"/>
                <a:sym typeface="方正姚体" panose="02010601030101010101" pitchFamily="2" charset="-122"/>
              </a:rPr>
              <a:t>sth</a:t>
            </a:r>
            <a:r>
              <a:rPr lang="en-US" sz="6000" dirty="0">
                <a:ln w="28575">
                  <a:noFill/>
                </a:ln>
                <a:solidFill>
                  <a:srgbClr val="FE585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50000" dist="29997" dir="5400000" sy="-100000" algn="bl" rotWithShape="0"/>
                </a:effectLst>
                <a:latin typeface="Snap ITC" panose="04040A07060A02020202" charset="0"/>
                <a:ea typeface="方正姚体" panose="02010601030101010101" pitchFamily="2" charset="-122"/>
                <a:cs typeface="Snap ITC" panose="04040A07060A02020202" charset="0"/>
                <a:sym typeface="方正姚体" panose="02010601030101010101" pitchFamily="2" charset="-122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0">
        <p:fade/>
        <p:sndAc>
          <p:stSnd>
            <p:snd r:embed="rId3" name="新2.0.wav"/>
          </p:stSnd>
        </p:sndAc>
      </p:transition>
    </mc:Choice>
    <mc:Fallback>
      <p:transition advTm="20000">
        <p:fade/>
        <p:sndAc>
          <p:stSnd>
            <p:snd r:embed="rId3" name="新2.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78" grpId="0"/>
      <p:bldP spid="2" grpId="0"/>
      <p:bldP spid="314" grpId="0"/>
      <p:bldP spid="315" grpId="0"/>
      <p:bldP spid="3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"/>
          <p:cNvGrpSpPr/>
          <p:nvPr/>
        </p:nvGrpSpPr>
        <p:grpSpPr>
          <a:xfrm flipH="1">
            <a:off x="10140950" y="0"/>
            <a:ext cx="2390775" cy="7029450"/>
            <a:chOff x="0" y="0"/>
            <a:chExt cx="2389189" cy="7029887"/>
          </a:xfrm>
        </p:grpSpPr>
        <p:sp>
          <p:nvSpPr>
            <p:cNvPr id="15535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6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7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8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9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0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1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2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3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4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5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6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7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8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9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0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1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2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3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4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5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6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7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8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9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0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1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2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3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4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5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6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7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8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9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0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1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2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3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4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5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392430" y="584535"/>
            <a:ext cx="663003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Even if the skies get rough</a:t>
            </a:r>
          </a:p>
        </p:txBody>
      </p:sp>
      <p:pic>
        <p:nvPicPr>
          <p:cNvPr id="2" name="图片 1" descr="rough-sk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807" y="1500622"/>
            <a:ext cx="9032400" cy="5080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"/>
          <p:cNvGrpSpPr/>
          <p:nvPr/>
        </p:nvGrpSpPr>
        <p:grpSpPr>
          <a:xfrm flipH="1">
            <a:off x="10140950" y="0"/>
            <a:ext cx="2390775" cy="7029450"/>
            <a:chOff x="0" y="0"/>
            <a:chExt cx="2389189" cy="7029887"/>
          </a:xfrm>
        </p:grpSpPr>
        <p:sp>
          <p:nvSpPr>
            <p:cNvPr id="15535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6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7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8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9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0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1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2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3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4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5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6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7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8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9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0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1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2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3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4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5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6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7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8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9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0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1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2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3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4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5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6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7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8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9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0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1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2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3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4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5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503695" y="627831"/>
            <a:ext cx="664591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I'm 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giving you all my love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4170676-F600-46AA-8532-1A4A13CB4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07"/>
          <a:stretch/>
        </p:blipFill>
        <p:spPr>
          <a:xfrm>
            <a:off x="858281" y="1792498"/>
            <a:ext cx="9032400" cy="4473578"/>
          </a:xfrm>
          <a:prstGeom prst="rect">
            <a:avLst/>
          </a:prstGeom>
        </p:spPr>
      </p:pic>
      <p:grpSp>
        <p:nvGrpSpPr>
          <p:cNvPr id="46" name="Group 44">
            <a:extLst>
              <a:ext uri="{FF2B5EF4-FFF2-40B4-BE49-F238E27FC236}">
                <a16:creationId xmlns:a16="http://schemas.microsoft.com/office/drawing/2014/main" id="{14394888-4E7B-488F-8BAA-CE4F82938F39}"/>
              </a:ext>
            </a:extLst>
          </p:cNvPr>
          <p:cNvGrpSpPr/>
          <p:nvPr/>
        </p:nvGrpSpPr>
        <p:grpSpPr>
          <a:xfrm>
            <a:off x="176848" y="564959"/>
            <a:ext cx="1085850" cy="798512"/>
            <a:chOff x="0" y="0"/>
            <a:chExt cx="1085850" cy="798513"/>
          </a:xfrm>
        </p:grpSpPr>
        <p:sp>
          <p:nvSpPr>
            <p:cNvPr id="47" name="Freeform 1568">
              <a:extLst>
                <a:ext uri="{FF2B5EF4-FFF2-40B4-BE49-F238E27FC236}">
                  <a16:creationId xmlns:a16="http://schemas.microsoft.com/office/drawing/2014/main" id="{462F842D-100B-4A9B-857E-61B14B8C60B2}"/>
                </a:ext>
              </a:extLst>
            </p:cNvPr>
            <p:cNvSpPr/>
            <p:nvPr/>
          </p:nvSpPr>
          <p:spPr>
            <a:xfrm>
              <a:off x="31750" y="198437"/>
              <a:ext cx="77788" cy="52388"/>
            </a:xfrm>
            <a:custGeom>
              <a:avLst/>
              <a:gdLst>
                <a:gd name="txL" fmla="*/ 0 w 46"/>
                <a:gd name="txT" fmla="*/ 0 h 30"/>
                <a:gd name="txR" fmla="*/ 46 w 46"/>
                <a:gd name="txB" fmla="*/ 30 h 30"/>
              </a:gdLst>
              <a:ahLst/>
              <a:cxnLst>
                <a:cxn ang="0">
                  <a:pos x="42895009" y="0"/>
                </a:cxn>
                <a:cxn ang="0">
                  <a:pos x="2859555" y="42692727"/>
                </a:cxn>
                <a:cxn ang="0">
                  <a:pos x="0" y="91483418"/>
                </a:cxn>
                <a:cxn ang="0">
                  <a:pos x="131542890" y="91483418"/>
                </a:cxn>
                <a:cxn ang="0">
                  <a:pos x="42895009" y="0"/>
                </a:cxn>
              </a:cxnLst>
              <a:rect l="txL" t="txT" r="txR" b="txB"/>
              <a:pathLst>
                <a:path w="46" h="30">
                  <a:moveTo>
                    <a:pt x="15" y="0"/>
                  </a:moveTo>
                  <a:cubicBezTo>
                    <a:pt x="8" y="1"/>
                    <a:pt x="2" y="7"/>
                    <a:pt x="1" y="14"/>
                  </a:cubicBezTo>
                  <a:cubicBezTo>
                    <a:pt x="1" y="20"/>
                    <a:pt x="1" y="25"/>
                    <a:pt x="0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99777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Freeform 1569">
              <a:extLst>
                <a:ext uri="{FF2B5EF4-FFF2-40B4-BE49-F238E27FC236}">
                  <a16:creationId xmlns:a16="http://schemas.microsoft.com/office/drawing/2014/main" id="{95F7A034-999A-4DB7-939E-C0D0F7F1F8ED}"/>
                </a:ext>
              </a:extLst>
            </p:cNvPr>
            <p:cNvSpPr/>
            <p:nvPr/>
          </p:nvSpPr>
          <p:spPr>
            <a:xfrm>
              <a:off x="57150" y="198437"/>
              <a:ext cx="52388" cy="52388"/>
            </a:xfrm>
            <a:custGeom>
              <a:avLst/>
              <a:gdLst>
                <a:gd name="txL" fmla="*/ 0 w 31"/>
                <a:gd name="txT" fmla="*/ 0 h 30"/>
                <a:gd name="txR" fmla="*/ 31 w 31"/>
                <a:gd name="txB" fmla="*/ 30 h 30"/>
              </a:gdLst>
              <a:ahLst/>
              <a:cxnLst>
                <a:cxn ang="0">
                  <a:pos x="8567973" y="0"/>
                </a:cxn>
                <a:cxn ang="0">
                  <a:pos x="0" y="0"/>
                </a:cxn>
                <a:cxn ang="0">
                  <a:pos x="88532340" y="91483418"/>
                </a:cxn>
                <a:cxn ang="0">
                  <a:pos x="88532340" y="3048982"/>
                </a:cxn>
                <a:cxn ang="0">
                  <a:pos x="8567973" y="0"/>
                </a:cxn>
                <a:cxn ang="0">
                  <a:pos x="8567973" y="0"/>
                </a:cxn>
              </a:cxnLst>
              <a:rect l="txL" t="txT" r="txR" b="txB"/>
              <a:pathLst>
                <a:path w="31" h="30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2" y="0"/>
                    <a:pt x="1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8E7E7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Freeform 1570">
              <a:extLst>
                <a:ext uri="{FF2B5EF4-FFF2-40B4-BE49-F238E27FC236}">
                  <a16:creationId xmlns:a16="http://schemas.microsoft.com/office/drawing/2014/main" id="{2CFACB24-415D-44EA-BD55-4E78234D84A9}"/>
                </a:ext>
              </a:extLst>
            </p:cNvPr>
            <p:cNvSpPr/>
            <p:nvPr/>
          </p:nvSpPr>
          <p:spPr>
            <a:xfrm>
              <a:off x="109537" y="76200"/>
              <a:ext cx="176213" cy="174625"/>
            </a:xfrm>
            <a:custGeom>
              <a:avLst/>
              <a:gdLst>
                <a:gd name="txL" fmla="*/ 0 w 102"/>
                <a:gd name="txT" fmla="*/ 0 h 102"/>
                <a:gd name="txR" fmla="*/ 102 w 102"/>
                <a:gd name="txB" fmla="*/ 102 h 102"/>
              </a:gdLst>
              <a:ahLst/>
              <a:cxnLst>
                <a:cxn ang="0">
                  <a:pos x="89535207" y="0"/>
                </a:cxn>
                <a:cxn ang="0">
                  <a:pos x="38799684" y="43964412"/>
                </a:cxn>
                <a:cxn ang="0">
                  <a:pos x="35814428" y="123100353"/>
                </a:cxn>
                <a:cxn ang="0">
                  <a:pos x="29845645" y="213961849"/>
                </a:cxn>
                <a:cxn ang="0">
                  <a:pos x="0" y="213961849"/>
                </a:cxn>
                <a:cxn ang="0">
                  <a:pos x="0" y="298959712"/>
                </a:cxn>
                <a:cxn ang="0">
                  <a:pos x="304421778" y="0"/>
                </a:cxn>
                <a:cxn ang="0">
                  <a:pos x="250700999" y="0"/>
                </a:cxn>
                <a:cxn ang="0">
                  <a:pos x="89535207" y="0"/>
                </a:cxn>
                <a:cxn ang="0">
                  <a:pos x="89535207" y="0"/>
                </a:cxn>
              </a:cxnLst>
              <a:rect l="txL" t="txT" r="txR" b="txB"/>
              <a:pathLst>
                <a:path w="102" h="102">
                  <a:moveTo>
                    <a:pt x="30" y="0"/>
                  </a:moveTo>
                  <a:cubicBezTo>
                    <a:pt x="21" y="0"/>
                    <a:pt x="14" y="7"/>
                    <a:pt x="13" y="15"/>
                  </a:cubicBezTo>
                  <a:cubicBezTo>
                    <a:pt x="13" y="24"/>
                    <a:pt x="12" y="33"/>
                    <a:pt x="12" y="42"/>
                  </a:cubicBezTo>
                  <a:cubicBezTo>
                    <a:pt x="11" y="52"/>
                    <a:pt x="11" y="63"/>
                    <a:pt x="10" y="73"/>
                  </a:cubicBezTo>
                  <a:cubicBezTo>
                    <a:pt x="7" y="73"/>
                    <a:pt x="3" y="73"/>
                    <a:pt x="0" y="7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96" y="0"/>
                    <a:pt x="90" y="0"/>
                    <a:pt x="84" y="0"/>
                  </a:cubicBezTo>
                  <a:cubicBezTo>
                    <a:pt x="66" y="0"/>
                    <a:pt x="48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658B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1571">
              <a:extLst>
                <a:ext uri="{FF2B5EF4-FFF2-40B4-BE49-F238E27FC236}">
                  <a16:creationId xmlns:a16="http://schemas.microsoft.com/office/drawing/2014/main" id="{0B6C0B2B-9AE9-45A1-92DA-6CA19D212782}"/>
                </a:ext>
              </a:extLst>
            </p:cNvPr>
            <p:cNvSpPr/>
            <p:nvPr/>
          </p:nvSpPr>
          <p:spPr>
            <a:xfrm>
              <a:off x="109537" y="66675"/>
              <a:ext cx="685800" cy="184150"/>
            </a:xfrm>
            <a:custGeom>
              <a:avLst/>
              <a:gdLst>
                <a:gd name="txL" fmla="*/ 0 w 400"/>
                <a:gd name="txT" fmla="*/ 0 h 107"/>
                <a:gd name="txR" fmla="*/ 400 w 400"/>
                <a:gd name="txB" fmla="*/ 107 h 107"/>
              </a:gdLst>
              <a:ahLst/>
              <a:cxnLst>
                <a:cxn ang="0">
                  <a:pos x="861277361" y="0"/>
                </a:cxn>
                <a:cxn ang="0">
                  <a:pos x="299830046" y="14809446"/>
                </a:cxn>
                <a:cxn ang="0">
                  <a:pos x="0" y="316927313"/>
                </a:cxn>
                <a:cxn ang="0">
                  <a:pos x="1175804100" y="316927313"/>
                </a:cxn>
                <a:cxn ang="0">
                  <a:pos x="861277361" y="0"/>
                </a:cxn>
              </a:cxnLst>
              <a:rect l="txL" t="txT" r="txR" b="txB"/>
              <a:pathLst>
                <a:path w="400" h="107">
                  <a:moveTo>
                    <a:pt x="293" y="0"/>
                  </a:moveTo>
                  <a:cubicBezTo>
                    <a:pt x="229" y="3"/>
                    <a:pt x="166" y="5"/>
                    <a:pt x="102" y="5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400" y="107"/>
                    <a:pt x="400" y="107"/>
                    <a:pt x="400" y="107"/>
                  </a:cubicBezTo>
                  <a:cubicBezTo>
                    <a:pt x="293" y="0"/>
                    <a:pt x="293" y="0"/>
                    <a:pt x="293" y="0"/>
                  </a:cubicBezTo>
                </a:path>
              </a:pathLst>
            </a:custGeom>
            <a:solidFill>
              <a:srgbClr val="8070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Freeform 1572">
              <a:extLst>
                <a:ext uri="{FF2B5EF4-FFF2-40B4-BE49-F238E27FC236}">
                  <a16:creationId xmlns:a16="http://schemas.microsoft.com/office/drawing/2014/main" id="{A3064190-FC96-4F00-9E67-7D6C0560DDCD}"/>
                </a:ext>
              </a:extLst>
            </p:cNvPr>
            <p:cNvSpPr/>
            <p:nvPr/>
          </p:nvSpPr>
          <p:spPr>
            <a:xfrm>
              <a:off x="612775" y="57150"/>
              <a:ext cx="182563" cy="193675"/>
            </a:xfrm>
            <a:custGeom>
              <a:avLst/>
              <a:gdLst>
                <a:gd name="txL" fmla="*/ 0 w 107"/>
                <a:gd name="txT" fmla="*/ 0 h 113"/>
                <a:gd name="txR" fmla="*/ 107 w 107"/>
                <a:gd name="txB" fmla="*/ 113 h 113"/>
              </a:gdLst>
              <a:ahLst/>
              <a:cxnLst>
                <a:cxn ang="0">
                  <a:pos x="311488308" y="0"/>
                </a:cxn>
                <a:cxn ang="0">
                  <a:pos x="0" y="17626139"/>
                </a:cxn>
                <a:cxn ang="0">
                  <a:pos x="311488308" y="331946952"/>
                </a:cxn>
                <a:cxn ang="0">
                  <a:pos x="311488308" y="0"/>
                </a:cxn>
              </a:cxnLst>
              <a:rect l="txL" t="txT" r="txR" b="txB"/>
              <a:pathLst>
                <a:path w="107" h="113">
                  <a:moveTo>
                    <a:pt x="107" y="0"/>
                  </a:moveTo>
                  <a:cubicBezTo>
                    <a:pt x="71" y="3"/>
                    <a:pt x="36" y="5"/>
                    <a:pt x="0" y="6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92537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Freeform 1573">
              <a:extLst>
                <a:ext uri="{FF2B5EF4-FFF2-40B4-BE49-F238E27FC236}">
                  <a16:creationId xmlns:a16="http://schemas.microsoft.com/office/drawing/2014/main" id="{8CDD7ECB-5BE7-4061-BE6A-84A56F18906F}"/>
                </a:ext>
              </a:extLst>
            </p:cNvPr>
            <p:cNvSpPr/>
            <p:nvPr/>
          </p:nvSpPr>
          <p:spPr>
            <a:xfrm>
              <a:off x="795337" y="47625"/>
              <a:ext cx="155575" cy="203200"/>
            </a:xfrm>
            <a:custGeom>
              <a:avLst/>
              <a:gdLst>
                <a:gd name="txL" fmla="*/ 0 w 90"/>
                <a:gd name="txT" fmla="*/ 0 h 118"/>
                <a:gd name="txR" fmla="*/ 90 w 90"/>
                <a:gd name="txB" fmla="*/ 118 h 118"/>
              </a:gdLst>
              <a:ahLst/>
              <a:cxnLst>
                <a:cxn ang="0">
                  <a:pos x="221118748" y="0"/>
                </a:cxn>
                <a:cxn ang="0">
                  <a:pos x="218131708" y="0"/>
                </a:cxn>
                <a:cxn ang="0">
                  <a:pos x="0" y="14826712"/>
                </a:cxn>
                <a:cxn ang="0">
                  <a:pos x="0" y="349917288"/>
                </a:cxn>
                <a:cxn ang="0">
                  <a:pos x="268928674" y="83031308"/>
                </a:cxn>
                <a:cxn ang="0">
                  <a:pos x="265939905" y="44481858"/>
                </a:cxn>
                <a:cxn ang="0">
                  <a:pos x="221118748" y="0"/>
                </a:cxn>
              </a:cxnLst>
              <a:rect l="txL" t="txT" r="txR" b="txB"/>
              <a:pathLst>
                <a:path w="90" h="118">
                  <a:moveTo>
                    <a:pt x="74" y="0"/>
                  </a:moveTo>
                  <a:cubicBezTo>
                    <a:pt x="74" y="0"/>
                    <a:pt x="73" y="0"/>
                    <a:pt x="73" y="0"/>
                  </a:cubicBezTo>
                  <a:cubicBezTo>
                    <a:pt x="48" y="2"/>
                    <a:pt x="24" y="4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4"/>
                    <a:pt x="90" y="19"/>
                    <a:pt x="89" y="15"/>
                  </a:cubicBezTo>
                  <a:cubicBezTo>
                    <a:pt x="89" y="6"/>
                    <a:pt x="82" y="0"/>
                    <a:pt x="74" y="0"/>
                  </a:cubicBezTo>
                </a:path>
              </a:pathLst>
            </a:custGeom>
            <a:solidFill>
              <a:srgbClr val="94697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1574">
              <a:extLst>
                <a:ext uri="{FF2B5EF4-FFF2-40B4-BE49-F238E27FC236}">
                  <a16:creationId xmlns:a16="http://schemas.microsoft.com/office/drawing/2014/main" id="{0054CE46-0CE4-4921-8F14-38135A86866E}"/>
                </a:ext>
              </a:extLst>
            </p:cNvPr>
            <p:cNvSpPr/>
            <p:nvPr/>
          </p:nvSpPr>
          <p:spPr>
            <a:xfrm>
              <a:off x="795337" y="96837"/>
              <a:ext cx="255588" cy="153988"/>
            </a:xfrm>
            <a:custGeom>
              <a:avLst/>
              <a:gdLst>
                <a:gd name="txL" fmla="*/ 0 w 149"/>
                <a:gd name="txT" fmla="*/ 0 h 90"/>
                <a:gd name="txR" fmla="*/ 149 w 149"/>
                <a:gd name="txB" fmla="*/ 90 h 90"/>
              </a:gdLst>
              <a:ahLst/>
              <a:cxnLst>
                <a:cxn ang="0">
                  <a:pos x="264820044" y="0"/>
                </a:cxn>
                <a:cxn ang="0">
                  <a:pos x="0" y="263470046"/>
                </a:cxn>
                <a:cxn ang="0">
                  <a:pos x="438424334" y="263470046"/>
                </a:cxn>
                <a:cxn ang="0">
                  <a:pos x="435482499" y="184429717"/>
                </a:cxn>
                <a:cxn ang="0">
                  <a:pos x="388402846" y="137589989"/>
                </a:cxn>
                <a:cxn ang="0">
                  <a:pos x="382517461" y="137589989"/>
                </a:cxn>
                <a:cxn ang="0">
                  <a:pos x="273647265" y="146372438"/>
                </a:cxn>
                <a:cxn ang="0">
                  <a:pos x="267761879" y="49767211"/>
                </a:cxn>
                <a:cxn ang="0">
                  <a:pos x="264820044" y="0"/>
                </a:cxn>
              </a:cxnLst>
              <a:rect l="txL" t="txT" r="txR" b="txB"/>
              <a:pathLst>
                <a:path w="149" h="90">
                  <a:moveTo>
                    <a:pt x="9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149" y="90"/>
                    <a:pt x="149" y="90"/>
                    <a:pt x="149" y="90"/>
                  </a:cubicBezTo>
                  <a:cubicBezTo>
                    <a:pt x="149" y="81"/>
                    <a:pt x="148" y="72"/>
                    <a:pt x="148" y="63"/>
                  </a:cubicBezTo>
                  <a:cubicBezTo>
                    <a:pt x="147" y="54"/>
                    <a:pt x="140" y="47"/>
                    <a:pt x="132" y="47"/>
                  </a:cubicBezTo>
                  <a:cubicBezTo>
                    <a:pt x="131" y="47"/>
                    <a:pt x="131" y="47"/>
                    <a:pt x="130" y="47"/>
                  </a:cubicBezTo>
                  <a:cubicBezTo>
                    <a:pt x="118" y="48"/>
                    <a:pt x="105" y="49"/>
                    <a:pt x="93" y="50"/>
                  </a:cubicBezTo>
                  <a:cubicBezTo>
                    <a:pt x="92" y="39"/>
                    <a:pt x="92" y="28"/>
                    <a:pt x="91" y="17"/>
                  </a:cubicBezTo>
                  <a:cubicBezTo>
                    <a:pt x="91" y="11"/>
                    <a:pt x="90" y="5"/>
                    <a:pt x="90" y="0"/>
                  </a:cubicBezTo>
                </a:path>
              </a:pathLst>
            </a:custGeom>
            <a:solidFill>
              <a:srgbClr val="92837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Freeform 1575">
              <a:extLst>
                <a:ext uri="{FF2B5EF4-FFF2-40B4-BE49-F238E27FC236}">
                  <a16:creationId xmlns:a16="http://schemas.microsoft.com/office/drawing/2014/main" id="{A613940B-72DE-4009-9842-3537C13EB841}"/>
                </a:ext>
              </a:extLst>
            </p:cNvPr>
            <p:cNvSpPr/>
            <p:nvPr/>
          </p:nvSpPr>
          <p:spPr>
            <a:xfrm>
              <a:off x="25400" y="250825"/>
              <a:ext cx="84138" cy="84138"/>
            </a:xfrm>
            <a:custGeom>
              <a:avLst/>
              <a:gdLst>
                <a:gd name="txL" fmla="*/ 0 w 49"/>
                <a:gd name="txT" fmla="*/ 0 h 49"/>
                <a:gd name="txR" fmla="*/ 49 w 49"/>
                <a:gd name="txB" fmla="*/ 49 h 49"/>
              </a:gdLst>
              <a:ahLst/>
              <a:cxnLst>
                <a:cxn ang="0">
                  <a:pos x="144473532" y="0"/>
                </a:cxn>
                <a:cxn ang="0">
                  <a:pos x="8844793" y="0"/>
                </a:cxn>
                <a:cxn ang="0">
                  <a:pos x="0" y="144473532"/>
                </a:cxn>
                <a:cxn ang="0">
                  <a:pos x="144473532" y="0"/>
                </a:cxn>
              </a:cxnLst>
              <a:rect l="txL" t="txT" r="txR" b="txB"/>
              <a:pathLst>
                <a:path w="49" h="49">
                  <a:moveTo>
                    <a:pt x="4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16"/>
                    <a:pt x="1" y="33"/>
                    <a:pt x="0" y="49"/>
                  </a:cubicBezTo>
                  <a:cubicBezTo>
                    <a:pt x="49" y="0"/>
                    <a:pt x="49" y="0"/>
                    <a:pt x="49" y="0"/>
                  </a:cubicBezTo>
                </a:path>
              </a:pathLst>
            </a:custGeom>
            <a:solidFill>
              <a:srgbClr val="99959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1576">
              <a:extLst>
                <a:ext uri="{FF2B5EF4-FFF2-40B4-BE49-F238E27FC236}">
                  <a16:creationId xmlns:a16="http://schemas.microsoft.com/office/drawing/2014/main" id="{1B6998FB-5662-439C-8394-92D434BD7CB1}"/>
                </a:ext>
              </a:extLst>
            </p:cNvPr>
            <p:cNvSpPr/>
            <p:nvPr/>
          </p:nvSpPr>
          <p:spPr>
            <a:xfrm>
              <a:off x="0" y="250825"/>
              <a:ext cx="109538" cy="515938"/>
            </a:xfrm>
            <a:custGeom>
              <a:avLst/>
              <a:gdLst>
                <a:gd name="txL" fmla="*/ 0 w 64"/>
                <a:gd name="txT" fmla="*/ 0 h 301"/>
                <a:gd name="txR" fmla="*/ 64 w 64"/>
                <a:gd name="txB" fmla="*/ 301 h 301"/>
              </a:gdLst>
              <a:ahLst/>
              <a:cxnLst>
                <a:cxn ang="0">
                  <a:pos x="187477710" y="0"/>
                </a:cxn>
                <a:cxn ang="0">
                  <a:pos x="187477710" y="0"/>
                </a:cxn>
                <a:cxn ang="0">
                  <a:pos x="43940142" y="143965557"/>
                </a:cxn>
                <a:cxn ang="0">
                  <a:pos x="2930142" y="822658856"/>
                </a:cxn>
                <a:cxn ang="0">
                  <a:pos x="49798713" y="872607139"/>
                </a:cxn>
                <a:cxn ang="0">
                  <a:pos x="187477710" y="884358870"/>
                </a:cxn>
                <a:cxn ang="0">
                  <a:pos x="187477710" y="0"/>
                </a:cxn>
              </a:cxnLst>
              <a:rect l="txL" t="txT" r="txR" b="txB"/>
              <a:pathLst>
                <a:path w="64" h="301">
                  <a:moveTo>
                    <a:pt x="64" y="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0" y="126"/>
                    <a:pt x="5" y="203"/>
                    <a:pt x="1" y="280"/>
                  </a:cubicBezTo>
                  <a:cubicBezTo>
                    <a:pt x="0" y="288"/>
                    <a:pt x="7" y="296"/>
                    <a:pt x="17" y="297"/>
                  </a:cubicBezTo>
                  <a:cubicBezTo>
                    <a:pt x="33" y="298"/>
                    <a:pt x="48" y="300"/>
                    <a:pt x="64" y="301"/>
                  </a:cubicBez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solidFill>
              <a:srgbClr val="99979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Freeform 1577">
              <a:extLst>
                <a:ext uri="{FF2B5EF4-FFF2-40B4-BE49-F238E27FC236}">
                  <a16:creationId xmlns:a16="http://schemas.microsoft.com/office/drawing/2014/main" id="{82340A74-8025-498C-9D4E-400BE208E865}"/>
                </a:ext>
              </a:extLst>
            </p:cNvPr>
            <p:cNvSpPr/>
            <p:nvPr/>
          </p:nvSpPr>
          <p:spPr>
            <a:xfrm>
              <a:off x="109537" y="250825"/>
              <a:ext cx="342900" cy="528638"/>
            </a:xfrm>
            <a:custGeom>
              <a:avLst/>
              <a:gdLst>
                <a:gd name="txL" fmla="*/ 0 w 200"/>
                <a:gd name="txT" fmla="*/ 0 h 308"/>
                <a:gd name="txR" fmla="*/ 200 w 200"/>
                <a:gd name="txB" fmla="*/ 308 h 308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886711293"/>
                </a:cxn>
                <a:cxn ang="0">
                  <a:pos x="270434943" y="907331607"/>
                </a:cxn>
                <a:cxn ang="0">
                  <a:pos x="587902050" y="589175633"/>
                </a:cxn>
                <a:cxn ang="0">
                  <a:pos x="0" y="0"/>
                </a:cxn>
              </a:cxnLst>
              <a:rect l="txL" t="txT" r="txR" b="txB"/>
              <a:pathLst>
                <a:path w="200" h="30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31" y="304"/>
                    <a:pt x="61" y="306"/>
                    <a:pt x="92" y="308"/>
                  </a:cubicBezTo>
                  <a:cubicBezTo>
                    <a:pt x="200" y="200"/>
                    <a:pt x="200" y="200"/>
                    <a:pt x="200" y="20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98E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Freeform 1578">
              <a:extLst>
                <a:ext uri="{FF2B5EF4-FFF2-40B4-BE49-F238E27FC236}">
                  <a16:creationId xmlns:a16="http://schemas.microsoft.com/office/drawing/2014/main" id="{D5810379-8C2F-4714-BF67-6038DC227A4E}"/>
                </a:ext>
              </a:extLst>
            </p:cNvPr>
            <p:cNvSpPr/>
            <p:nvPr/>
          </p:nvSpPr>
          <p:spPr>
            <a:xfrm>
              <a:off x="109537" y="250825"/>
              <a:ext cx="685800" cy="342900"/>
            </a:xfrm>
            <a:custGeom>
              <a:avLst/>
              <a:gdLst>
                <a:gd name="txL" fmla="*/ 0 w 432"/>
                <a:gd name="txT" fmla="*/ 0 h 216"/>
                <a:gd name="txR" fmla="*/ 432 w 432"/>
                <a:gd name="txB" fmla="*/ 216 h 216"/>
              </a:gdLst>
              <a:ahLst/>
              <a:cxnLst>
                <a:cxn ang="0">
                  <a:pos x="1088707500" y="0"/>
                </a:cxn>
                <a:cxn ang="0">
                  <a:pos x="0" y="0"/>
                </a:cxn>
                <a:cxn ang="0">
                  <a:pos x="544353750" y="544353750"/>
                </a:cxn>
                <a:cxn ang="0">
                  <a:pos x="1088707500" y="0"/>
                </a:cxn>
              </a:cxnLst>
              <a:rect l="txL" t="txT" r="txR" b="txB"/>
              <a:pathLst>
                <a:path w="432" h="216">
                  <a:moveTo>
                    <a:pt x="432" y="0"/>
                  </a:moveTo>
                  <a:lnTo>
                    <a:pt x="0" y="0"/>
                  </a:lnTo>
                  <a:lnTo>
                    <a:pt x="216" y="216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978E7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Freeform 1579">
              <a:extLst>
                <a:ext uri="{FF2B5EF4-FFF2-40B4-BE49-F238E27FC236}">
                  <a16:creationId xmlns:a16="http://schemas.microsoft.com/office/drawing/2014/main" id="{78BC31D6-6359-49B1-A255-ABE9BA83FD95}"/>
                </a:ext>
              </a:extLst>
            </p:cNvPr>
            <p:cNvSpPr/>
            <p:nvPr/>
          </p:nvSpPr>
          <p:spPr>
            <a:xfrm>
              <a:off x="109537" y="250825"/>
              <a:ext cx="685800" cy="342900"/>
            </a:xfrm>
            <a:custGeom>
              <a:avLst/>
              <a:gdLst>
                <a:gd name="txL" fmla="*/ 0 w 432"/>
                <a:gd name="txT" fmla="*/ 0 h 216"/>
                <a:gd name="txR" fmla="*/ 432 w 432"/>
                <a:gd name="txB" fmla="*/ 216 h 216"/>
              </a:gdLst>
              <a:ahLst/>
              <a:cxnLst>
                <a:cxn ang="0">
                  <a:pos x="1088707500" y="0"/>
                </a:cxn>
                <a:cxn ang="0">
                  <a:pos x="0" y="0"/>
                </a:cxn>
                <a:cxn ang="0">
                  <a:pos x="544353750" y="544353750"/>
                </a:cxn>
                <a:cxn ang="0">
                  <a:pos x="1088707500" y="0"/>
                </a:cxn>
              </a:cxnLst>
              <a:rect l="txL" t="txT" r="txR" b="txB"/>
              <a:pathLst>
                <a:path w="432" h="216">
                  <a:moveTo>
                    <a:pt x="432" y="0"/>
                  </a:moveTo>
                  <a:lnTo>
                    <a:pt x="0" y="0"/>
                  </a:lnTo>
                  <a:lnTo>
                    <a:pt x="216" y="216"/>
                  </a:lnTo>
                  <a:lnTo>
                    <a:pt x="432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Freeform 1580">
              <a:extLst>
                <a:ext uri="{FF2B5EF4-FFF2-40B4-BE49-F238E27FC236}">
                  <a16:creationId xmlns:a16="http://schemas.microsoft.com/office/drawing/2014/main" id="{253FFE96-8D5E-4F00-AA24-7FDE7012E5F7}"/>
                </a:ext>
              </a:extLst>
            </p:cNvPr>
            <p:cNvSpPr/>
            <p:nvPr/>
          </p:nvSpPr>
          <p:spPr>
            <a:xfrm>
              <a:off x="268287" y="593725"/>
              <a:ext cx="385763" cy="200025"/>
            </a:xfrm>
            <a:custGeom>
              <a:avLst/>
              <a:gdLst>
                <a:gd name="txL" fmla="*/ 0 w 225"/>
                <a:gd name="txT" fmla="*/ 0 h 117"/>
                <a:gd name="txR" fmla="*/ 225 w 225"/>
                <a:gd name="txB" fmla="*/ 117 h 117"/>
              </a:gdLst>
              <a:ahLst/>
              <a:cxnLst>
                <a:cxn ang="0">
                  <a:pos x="317467518" y="0"/>
                </a:cxn>
                <a:cxn ang="0">
                  <a:pos x="317467518" y="0"/>
                </a:cxn>
                <a:cxn ang="0">
                  <a:pos x="0" y="315659965"/>
                </a:cxn>
                <a:cxn ang="0">
                  <a:pos x="661391521" y="341965817"/>
                </a:cxn>
                <a:cxn ang="0">
                  <a:pos x="317467518" y="0"/>
                </a:cxn>
              </a:cxnLst>
              <a:rect l="txL" t="txT" r="txR" b="txB"/>
              <a:pathLst>
                <a:path w="225" h="117">
                  <a:moveTo>
                    <a:pt x="108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75" y="113"/>
                    <a:pt x="150" y="116"/>
                    <a:pt x="225" y="117"/>
                  </a:cubicBezTo>
                  <a:cubicBezTo>
                    <a:pt x="108" y="0"/>
                    <a:pt x="108" y="0"/>
                    <a:pt x="108" y="0"/>
                  </a:cubicBezTo>
                </a:path>
              </a:pathLst>
            </a:custGeom>
            <a:solidFill>
              <a:srgbClr val="998E7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Freeform 1581">
              <a:extLst>
                <a:ext uri="{FF2B5EF4-FFF2-40B4-BE49-F238E27FC236}">
                  <a16:creationId xmlns:a16="http://schemas.microsoft.com/office/drawing/2014/main" id="{564F4776-8321-41B0-A13C-C1F02101F445}"/>
                </a:ext>
              </a:extLst>
            </p:cNvPr>
            <p:cNvSpPr/>
            <p:nvPr/>
          </p:nvSpPr>
          <p:spPr>
            <a:xfrm>
              <a:off x="452437" y="250825"/>
              <a:ext cx="342900" cy="544513"/>
            </a:xfrm>
            <a:custGeom>
              <a:avLst/>
              <a:gdLst>
                <a:gd name="txL" fmla="*/ 0 w 200"/>
                <a:gd name="txT" fmla="*/ 0 h 318"/>
                <a:gd name="txR" fmla="*/ 200 w 200"/>
                <a:gd name="txB" fmla="*/ 318 h 318"/>
              </a:gdLst>
              <a:ahLst/>
              <a:cxnLst>
                <a:cxn ang="0">
                  <a:pos x="587902050" y="0"/>
                </a:cxn>
                <a:cxn ang="0">
                  <a:pos x="587902050" y="0"/>
                </a:cxn>
                <a:cxn ang="0">
                  <a:pos x="0" y="586397693"/>
                </a:cxn>
                <a:cxn ang="0">
                  <a:pos x="343923557" y="929440883"/>
                </a:cxn>
                <a:cxn ang="0">
                  <a:pos x="587902050" y="932372350"/>
                </a:cxn>
                <a:cxn ang="0">
                  <a:pos x="587902050" y="0"/>
                </a:cxn>
              </a:cxnLst>
              <a:rect l="txL" t="txT" r="txR" b="txB"/>
              <a:pathLst>
                <a:path w="200" h="318">
                  <a:moveTo>
                    <a:pt x="200" y="0"/>
                  </a:moveTo>
                  <a:cubicBezTo>
                    <a:pt x="200" y="0"/>
                    <a:pt x="200" y="0"/>
                    <a:pt x="200" y="0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117" y="317"/>
                    <a:pt x="117" y="317"/>
                    <a:pt x="117" y="317"/>
                  </a:cubicBezTo>
                  <a:cubicBezTo>
                    <a:pt x="145" y="318"/>
                    <a:pt x="172" y="318"/>
                    <a:pt x="200" y="318"/>
                  </a:cubicBezTo>
                  <a:cubicBezTo>
                    <a:pt x="200" y="0"/>
                    <a:pt x="200" y="0"/>
                    <a:pt x="200" y="0"/>
                  </a:cubicBezTo>
                </a:path>
              </a:pathLst>
            </a:custGeom>
            <a:solidFill>
              <a:srgbClr val="96977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Freeform 1582">
              <a:extLst>
                <a:ext uri="{FF2B5EF4-FFF2-40B4-BE49-F238E27FC236}">
                  <a16:creationId xmlns:a16="http://schemas.microsoft.com/office/drawing/2014/main" id="{815680E6-EBBF-42A8-8B6D-BB436A42EC54}"/>
                </a:ext>
              </a:extLst>
            </p:cNvPr>
            <p:cNvSpPr/>
            <p:nvPr/>
          </p:nvSpPr>
          <p:spPr>
            <a:xfrm>
              <a:off x="795337" y="250825"/>
              <a:ext cx="282575" cy="547688"/>
            </a:xfrm>
            <a:custGeom>
              <a:avLst/>
              <a:gdLst>
                <a:gd name="txL" fmla="*/ 0 w 164"/>
                <a:gd name="txT" fmla="*/ 0 h 319"/>
                <a:gd name="txR" fmla="*/ 164 w 164"/>
                <a:gd name="txB" fmla="*/ 319 h 319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937372304"/>
                </a:cxn>
                <a:cxn ang="0">
                  <a:pos x="56406450" y="940320205"/>
                </a:cxn>
                <a:cxn ang="0">
                  <a:pos x="243441809" y="937372304"/>
                </a:cxn>
                <a:cxn ang="0">
                  <a:pos x="486881894" y="695659906"/>
                </a:cxn>
                <a:cxn ang="0">
                  <a:pos x="475006852" y="471633194"/>
                </a:cxn>
                <a:cxn ang="0">
                  <a:pos x="0" y="0"/>
                </a:cxn>
              </a:cxnLst>
              <a:rect l="txL" t="txT" r="txR" b="txB"/>
              <a:pathLst>
                <a:path w="164" h="31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18"/>
                    <a:pt x="0" y="318"/>
                    <a:pt x="0" y="318"/>
                  </a:cubicBezTo>
                  <a:cubicBezTo>
                    <a:pt x="6" y="318"/>
                    <a:pt x="13" y="319"/>
                    <a:pt x="19" y="319"/>
                  </a:cubicBezTo>
                  <a:cubicBezTo>
                    <a:pt x="40" y="319"/>
                    <a:pt x="61" y="318"/>
                    <a:pt x="82" y="318"/>
                  </a:cubicBezTo>
                  <a:cubicBezTo>
                    <a:pt x="164" y="236"/>
                    <a:pt x="164" y="236"/>
                    <a:pt x="164" y="236"/>
                  </a:cubicBezTo>
                  <a:cubicBezTo>
                    <a:pt x="163" y="210"/>
                    <a:pt x="161" y="185"/>
                    <a:pt x="160" y="16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5907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Freeform 1583">
              <a:extLst>
                <a:ext uri="{FF2B5EF4-FFF2-40B4-BE49-F238E27FC236}">
                  <a16:creationId xmlns:a16="http://schemas.microsoft.com/office/drawing/2014/main" id="{59893736-C028-415C-BD4F-B404E46DB4C2}"/>
                </a:ext>
              </a:extLst>
            </p:cNvPr>
            <p:cNvSpPr/>
            <p:nvPr/>
          </p:nvSpPr>
          <p:spPr>
            <a:xfrm>
              <a:off x="795337" y="250825"/>
              <a:ext cx="274638" cy="274638"/>
            </a:xfrm>
            <a:custGeom>
              <a:avLst/>
              <a:gdLst>
                <a:gd name="txL" fmla="*/ 0 w 160"/>
                <a:gd name="txT" fmla="*/ 0 h 160"/>
                <a:gd name="txR" fmla="*/ 160 w 160"/>
                <a:gd name="txB" fmla="*/ 160 h 160"/>
              </a:gdLst>
              <a:ahLst/>
              <a:cxnLst>
                <a:cxn ang="0">
                  <a:pos x="439003694" y="0"/>
                </a:cxn>
                <a:cxn ang="0">
                  <a:pos x="0" y="0"/>
                </a:cxn>
                <a:cxn ang="0">
                  <a:pos x="471412694" y="471412694"/>
                </a:cxn>
                <a:cxn ang="0">
                  <a:pos x="439003694" y="0"/>
                </a:cxn>
              </a:cxnLst>
              <a:rect l="txL" t="txT" r="txR" b="txB"/>
              <a:pathLst>
                <a:path w="160" h="160">
                  <a:moveTo>
                    <a:pt x="14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156" y="107"/>
                    <a:pt x="153" y="53"/>
                    <a:pt x="149" y="0"/>
                  </a:cubicBezTo>
                </a:path>
              </a:pathLst>
            </a:custGeom>
            <a:solidFill>
              <a:srgbClr val="926B7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1584">
              <a:extLst>
                <a:ext uri="{FF2B5EF4-FFF2-40B4-BE49-F238E27FC236}">
                  <a16:creationId xmlns:a16="http://schemas.microsoft.com/office/drawing/2014/main" id="{27411B21-71AF-4E2A-9259-17BAC67D226A}"/>
                </a:ext>
              </a:extLst>
            </p:cNvPr>
            <p:cNvSpPr/>
            <p:nvPr/>
          </p:nvSpPr>
          <p:spPr>
            <a:xfrm>
              <a:off x="936625" y="655637"/>
              <a:ext cx="149225" cy="139700"/>
            </a:xfrm>
            <a:custGeom>
              <a:avLst/>
              <a:gdLst>
                <a:gd name="txL" fmla="*/ 0 w 87"/>
                <a:gd name="txT" fmla="*/ 0 h 82"/>
                <a:gd name="txR" fmla="*/ 87 w 87"/>
                <a:gd name="txB" fmla="*/ 82 h 82"/>
              </a:gdLst>
              <a:ahLst/>
              <a:cxnLst>
                <a:cxn ang="0">
                  <a:pos x="241245368" y="0"/>
                </a:cxn>
                <a:cxn ang="0">
                  <a:pos x="0" y="238001098"/>
                </a:cxn>
                <a:cxn ang="0">
                  <a:pos x="205940791" y="235098063"/>
                </a:cxn>
                <a:cxn ang="0">
                  <a:pos x="253013560" y="185756705"/>
                </a:cxn>
                <a:cxn ang="0">
                  <a:pos x="241245368" y="0"/>
                </a:cxn>
              </a:cxnLst>
              <a:rect l="txL" t="txT" r="txR" b="txB"/>
              <a:pathLst>
                <a:path w="87" h="82">
                  <a:moveTo>
                    <a:pt x="82" y="0"/>
                  </a:moveTo>
                  <a:cubicBezTo>
                    <a:pt x="0" y="82"/>
                    <a:pt x="0" y="82"/>
                    <a:pt x="0" y="82"/>
                  </a:cubicBezTo>
                  <a:cubicBezTo>
                    <a:pt x="23" y="82"/>
                    <a:pt x="47" y="81"/>
                    <a:pt x="70" y="81"/>
                  </a:cubicBezTo>
                  <a:cubicBezTo>
                    <a:pt x="80" y="81"/>
                    <a:pt x="87" y="73"/>
                    <a:pt x="86" y="64"/>
                  </a:cubicBezTo>
                  <a:cubicBezTo>
                    <a:pt x="85" y="42"/>
                    <a:pt x="84" y="21"/>
                    <a:pt x="82" y="0"/>
                  </a:cubicBezTo>
                </a:path>
              </a:pathLst>
            </a:custGeom>
            <a:solidFill>
              <a:srgbClr val="92677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1585">
              <a:extLst>
                <a:ext uri="{FF2B5EF4-FFF2-40B4-BE49-F238E27FC236}">
                  <a16:creationId xmlns:a16="http://schemas.microsoft.com/office/drawing/2014/main" id="{D40576A8-80AE-4560-A44A-8BC385E5585E}"/>
                </a:ext>
              </a:extLst>
            </p:cNvPr>
            <p:cNvSpPr/>
            <p:nvPr/>
          </p:nvSpPr>
          <p:spPr>
            <a:xfrm>
              <a:off x="22225" y="0"/>
              <a:ext cx="996950" cy="722313"/>
            </a:xfrm>
            <a:custGeom>
              <a:avLst/>
              <a:gdLst>
                <a:gd name="txL" fmla="*/ 0 w 581"/>
                <a:gd name="txT" fmla="*/ 0 h 421"/>
                <a:gd name="txR" fmla="*/ 581 w 581"/>
                <a:gd name="txB" fmla="*/ 421 h 421"/>
              </a:gdLst>
              <a:ahLst/>
              <a:cxnLst>
                <a:cxn ang="0">
                  <a:pos x="1663576661" y="226662163"/>
                </a:cxn>
                <a:cxn ang="0">
                  <a:pos x="1554634564" y="226662163"/>
                </a:cxn>
                <a:cxn ang="0">
                  <a:pos x="1554634564" y="129520500"/>
                </a:cxn>
                <a:cxn ang="0">
                  <a:pos x="1554634564" y="47097896"/>
                </a:cxn>
                <a:cxn ang="0">
                  <a:pos x="1507523958" y="0"/>
                </a:cxn>
                <a:cxn ang="0">
                  <a:pos x="206106114" y="0"/>
                </a:cxn>
                <a:cxn ang="0">
                  <a:pos x="158997224" y="47097896"/>
                </a:cxn>
                <a:cxn ang="0">
                  <a:pos x="158997224" y="129520500"/>
                </a:cxn>
                <a:cxn ang="0">
                  <a:pos x="158997224" y="226662163"/>
                </a:cxn>
                <a:cxn ang="0">
                  <a:pos x="47110606" y="226662163"/>
                </a:cxn>
                <a:cxn ang="0">
                  <a:pos x="0" y="273760058"/>
                </a:cxn>
                <a:cxn ang="0">
                  <a:pos x="0" y="1192180180"/>
                </a:cxn>
                <a:cxn ang="0">
                  <a:pos x="47110606" y="1239278076"/>
                </a:cxn>
                <a:cxn ang="0">
                  <a:pos x="1663576661" y="1239278076"/>
                </a:cxn>
                <a:cxn ang="0">
                  <a:pos x="1710687268" y="1192180180"/>
                </a:cxn>
                <a:cxn ang="0">
                  <a:pos x="1710687268" y="273760058"/>
                </a:cxn>
                <a:cxn ang="0">
                  <a:pos x="1663576661" y="226662163"/>
                </a:cxn>
              </a:cxnLst>
              <a:rect l="txL" t="txT" r="txR" b="txB"/>
              <a:pathLst>
                <a:path w="581" h="421">
                  <a:moveTo>
                    <a:pt x="565" y="77"/>
                  </a:moveTo>
                  <a:cubicBezTo>
                    <a:pt x="528" y="77"/>
                    <a:pt x="528" y="77"/>
                    <a:pt x="528" y="77"/>
                  </a:cubicBezTo>
                  <a:cubicBezTo>
                    <a:pt x="528" y="44"/>
                    <a:pt x="528" y="44"/>
                    <a:pt x="528" y="44"/>
                  </a:cubicBezTo>
                  <a:cubicBezTo>
                    <a:pt x="528" y="16"/>
                    <a:pt x="528" y="16"/>
                    <a:pt x="528" y="16"/>
                  </a:cubicBezTo>
                  <a:cubicBezTo>
                    <a:pt x="528" y="7"/>
                    <a:pt x="521" y="0"/>
                    <a:pt x="512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1" y="0"/>
                    <a:pt x="54" y="7"/>
                    <a:pt x="54" y="16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8" y="77"/>
                    <a:pt x="0" y="84"/>
                    <a:pt x="0" y="93"/>
                  </a:cubicBezTo>
                  <a:cubicBezTo>
                    <a:pt x="0" y="405"/>
                    <a:pt x="0" y="405"/>
                    <a:pt x="0" y="405"/>
                  </a:cubicBezTo>
                  <a:cubicBezTo>
                    <a:pt x="0" y="413"/>
                    <a:pt x="8" y="421"/>
                    <a:pt x="16" y="421"/>
                  </a:cubicBezTo>
                  <a:cubicBezTo>
                    <a:pt x="565" y="421"/>
                    <a:pt x="565" y="421"/>
                    <a:pt x="565" y="421"/>
                  </a:cubicBezTo>
                  <a:cubicBezTo>
                    <a:pt x="574" y="421"/>
                    <a:pt x="581" y="413"/>
                    <a:pt x="581" y="405"/>
                  </a:cubicBezTo>
                  <a:cubicBezTo>
                    <a:pt x="581" y="93"/>
                    <a:pt x="581" y="93"/>
                    <a:pt x="581" y="93"/>
                  </a:cubicBezTo>
                  <a:cubicBezTo>
                    <a:pt x="581" y="84"/>
                    <a:pt x="574" y="77"/>
                    <a:pt x="565" y="77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Rectangle 1586">
              <a:extLst>
                <a:ext uri="{FF2B5EF4-FFF2-40B4-BE49-F238E27FC236}">
                  <a16:creationId xmlns:a16="http://schemas.microsoft.com/office/drawing/2014/main" id="{3BDD9084-0D08-469A-ABC8-7B7B020BD591}"/>
                </a:ext>
              </a:extLst>
            </p:cNvPr>
            <p:cNvSpPr/>
            <p:nvPr/>
          </p:nvSpPr>
          <p:spPr>
            <a:xfrm>
              <a:off x="50800" y="160337"/>
              <a:ext cx="941388" cy="534988"/>
            </a:xfrm>
            <a:prstGeom prst="rect">
              <a:avLst/>
            </a:prstGeom>
            <a:solidFill>
              <a:srgbClr val="FE5850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6" name="Rectangle 1587">
              <a:extLst>
                <a:ext uri="{FF2B5EF4-FFF2-40B4-BE49-F238E27FC236}">
                  <a16:creationId xmlns:a16="http://schemas.microsoft.com/office/drawing/2014/main" id="{C73639B7-3920-4F6C-B710-39B2837A56DB}"/>
                </a:ext>
              </a:extLst>
            </p:cNvPr>
            <p:cNvSpPr/>
            <p:nvPr/>
          </p:nvSpPr>
          <p:spPr>
            <a:xfrm>
              <a:off x="142875" y="76200"/>
              <a:ext cx="19050" cy="84138"/>
            </a:xfrm>
            <a:prstGeom prst="rect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7" name="Rectangle 1588">
              <a:extLst>
                <a:ext uri="{FF2B5EF4-FFF2-40B4-BE49-F238E27FC236}">
                  <a16:creationId xmlns:a16="http://schemas.microsoft.com/office/drawing/2014/main" id="{468C35CE-6D8F-478D-B1A1-415713251FDF}"/>
                </a:ext>
              </a:extLst>
            </p:cNvPr>
            <p:cNvSpPr/>
            <p:nvPr/>
          </p:nvSpPr>
          <p:spPr>
            <a:xfrm>
              <a:off x="881062" y="76200"/>
              <a:ext cx="19050" cy="84138"/>
            </a:xfrm>
            <a:prstGeom prst="rect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8" name="Rectangle 1589">
              <a:extLst>
                <a:ext uri="{FF2B5EF4-FFF2-40B4-BE49-F238E27FC236}">
                  <a16:creationId xmlns:a16="http://schemas.microsoft.com/office/drawing/2014/main" id="{3F3544A7-EB2C-412D-A0AD-6BA2E0AF27AD}"/>
                </a:ext>
              </a:extLst>
            </p:cNvPr>
            <p:cNvSpPr/>
            <p:nvPr/>
          </p:nvSpPr>
          <p:spPr>
            <a:xfrm>
              <a:off x="142875" y="26987"/>
              <a:ext cx="757238" cy="49213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9" name="Rectangle 1590">
              <a:extLst>
                <a:ext uri="{FF2B5EF4-FFF2-40B4-BE49-F238E27FC236}">
                  <a16:creationId xmlns:a16="http://schemas.microsoft.com/office/drawing/2014/main" id="{28EE4B51-0528-4673-9002-4B4A2F4A4A47}"/>
                </a:ext>
              </a:extLst>
            </p:cNvPr>
            <p:cNvSpPr/>
            <p:nvPr/>
          </p:nvSpPr>
          <p:spPr>
            <a:xfrm>
              <a:off x="79375" y="190500"/>
              <a:ext cx="38100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0" name="Rectangle 1591">
              <a:extLst>
                <a:ext uri="{FF2B5EF4-FFF2-40B4-BE49-F238E27FC236}">
                  <a16:creationId xmlns:a16="http://schemas.microsoft.com/office/drawing/2014/main" id="{127C4B4E-9B66-4E00-9E38-55881512C4E0}"/>
                </a:ext>
              </a:extLst>
            </p:cNvPr>
            <p:cNvSpPr/>
            <p:nvPr/>
          </p:nvSpPr>
          <p:spPr>
            <a:xfrm>
              <a:off x="1174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1" name="Rectangle 1592">
              <a:extLst>
                <a:ext uri="{FF2B5EF4-FFF2-40B4-BE49-F238E27FC236}">
                  <a16:creationId xmlns:a16="http://schemas.microsoft.com/office/drawing/2014/main" id="{9E838516-DD57-4CD4-B78B-37DD1F72D554}"/>
                </a:ext>
              </a:extLst>
            </p:cNvPr>
            <p:cNvSpPr/>
            <p:nvPr/>
          </p:nvSpPr>
          <p:spPr>
            <a:xfrm>
              <a:off x="155575" y="190500"/>
              <a:ext cx="36513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2" name="Rectangle 1593">
              <a:extLst>
                <a:ext uri="{FF2B5EF4-FFF2-40B4-BE49-F238E27FC236}">
                  <a16:creationId xmlns:a16="http://schemas.microsoft.com/office/drawing/2014/main" id="{54864ADE-0A1A-4C4D-8DD2-18A6155FD3B9}"/>
                </a:ext>
              </a:extLst>
            </p:cNvPr>
            <p:cNvSpPr/>
            <p:nvPr/>
          </p:nvSpPr>
          <p:spPr>
            <a:xfrm>
              <a:off x="1936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3" name="Rectangle 1594">
              <a:extLst>
                <a:ext uri="{FF2B5EF4-FFF2-40B4-BE49-F238E27FC236}">
                  <a16:creationId xmlns:a16="http://schemas.microsoft.com/office/drawing/2014/main" id="{0634AAD8-B06A-4A53-BFDD-5C1FBD9553D9}"/>
                </a:ext>
              </a:extLst>
            </p:cNvPr>
            <p:cNvSpPr/>
            <p:nvPr/>
          </p:nvSpPr>
          <p:spPr>
            <a:xfrm>
              <a:off x="231775" y="190500"/>
              <a:ext cx="38100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4" name="Rectangle 1595">
              <a:extLst>
                <a:ext uri="{FF2B5EF4-FFF2-40B4-BE49-F238E27FC236}">
                  <a16:creationId xmlns:a16="http://schemas.microsoft.com/office/drawing/2014/main" id="{2A006CA4-4EE8-49C8-AC9A-EAD7BBE5181B}"/>
                </a:ext>
              </a:extLst>
            </p:cNvPr>
            <p:cNvSpPr/>
            <p:nvPr/>
          </p:nvSpPr>
          <p:spPr>
            <a:xfrm>
              <a:off x="2698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5" name="Rectangle 1596">
              <a:extLst>
                <a:ext uri="{FF2B5EF4-FFF2-40B4-BE49-F238E27FC236}">
                  <a16:creationId xmlns:a16="http://schemas.microsoft.com/office/drawing/2014/main" id="{FE9035D6-CEB9-4818-9E19-792822BAB667}"/>
                </a:ext>
              </a:extLst>
            </p:cNvPr>
            <p:cNvSpPr/>
            <p:nvPr/>
          </p:nvSpPr>
          <p:spPr>
            <a:xfrm>
              <a:off x="307975" y="190500"/>
              <a:ext cx="36513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6" name="Rectangle 1597">
              <a:extLst>
                <a:ext uri="{FF2B5EF4-FFF2-40B4-BE49-F238E27FC236}">
                  <a16:creationId xmlns:a16="http://schemas.microsoft.com/office/drawing/2014/main" id="{34F492B4-EBD9-4FCB-AB18-D5F8284867D1}"/>
                </a:ext>
              </a:extLst>
            </p:cNvPr>
            <p:cNvSpPr/>
            <p:nvPr/>
          </p:nvSpPr>
          <p:spPr>
            <a:xfrm>
              <a:off x="344487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7" name="Rectangle 1598">
              <a:extLst>
                <a:ext uri="{FF2B5EF4-FFF2-40B4-BE49-F238E27FC236}">
                  <a16:creationId xmlns:a16="http://schemas.microsoft.com/office/drawing/2014/main" id="{BFE5CB55-1635-4A06-B19C-ECA868329FB7}"/>
                </a:ext>
              </a:extLst>
            </p:cNvPr>
            <p:cNvSpPr/>
            <p:nvPr/>
          </p:nvSpPr>
          <p:spPr>
            <a:xfrm>
              <a:off x="382587" y="190500"/>
              <a:ext cx="38100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8" name="Rectangle 1599">
              <a:extLst>
                <a:ext uri="{FF2B5EF4-FFF2-40B4-BE49-F238E27FC236}">
                  <a16:creationId xmlns:a16="http://schemas.microsoft.com/office/drawing/2014/main" id="{40624992-7F05-4D17-A24B-1F05B7DB9EC8}"/>
                </a:ext>
              </a:extLst>
            </p:cNvPr>
            <p:cNvSpPr/>
            <p:nvPr/>
          </p:nvSpPr>
          <p:spPr>
            <a:xfrm>
              <a:off x="4222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9" name="Rectangle 1600">
              <a:extLst>
                <a:ext uri="{FF2B5EF4-FFF2-40B4-BE49-F238E27FC236}">
                  <a16:creationId xmlns:a16="http://schemas.microsoft.com/office/drawing/2014/main" id="{217C4112-983B-473C-932B-BAA30997E2CE}"/>
                </a:ext>
              </a:extLst>
            </p:cNvPr>
            <p:cNvSpPr/>
            <p:nvPr/>
          </p:nvSpPr>
          <p:spPr>
            <a:xfrm>
              <a:off x="519112" y="190500"/>
              <a:ext cx="431800" cy="28575"/>
            </a:xfrm>
            <a:prstGeom prst="rect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0" name="Oval 1601">
              <a:extLst>
                <a:ext uri="{FF2B5EF4-FFF2-40B4-BE49-F238E27FC236}">
                  <a16:creationId xmlns:a16="http://schemas.microsoft.com/office/drawing/2014/main" id="{367F6D49-95D6-4E12-BFB8-51D05EBB4168}"/>
                </a:ext>
              </a:extLst>
            </p:cNvPr>
            <p:cNvSpPr/>
            <p:nvPr/>
          </p:nvSpPr>
          <p:spPr>
            <a:xfrm>
              <a:off x="82550" y="249237"/>
              <a:ext cx="409575" cy="411163"/>
            </a:xfrm>
            <a:prstGeom prst="ellipse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1" name="Oval 1602">
              <a:extLst>
                <a:ext uri="{FF2B5EF4-FFF2-40B4-BE49-F238E27FC236}">
                  <a16:creationId xmlns:a16="http://schemas.microsoft.com/office/drawing/2014/main" id="{8C844333-DE4E-409D-8C94-948D82975ADB}"/>
                </a:ext>
              </a:extLst>
            </p:cNvPr>
            <p:cNvSpPr/>
            <p:nvPr/>
          </p:nvSpPr>
          <p:spPr>
            <a:xfrm>
              <a:off x="114300" y="279400"/>
              <a:ext cx="347663" cy="350838"/>
            </a:xfrm>
            <a:prstGeom prst="ellipse">
              <a:avLst/>
            </a:prstGeom>
            <a:solidFill>
              <a:srgbClr val="B7A99E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2" name="Oval 1603">
              <a:extLst>
                <a:ext uri="{FF2B5EF4-FFF2-40B4-BE49-F238E27FC236}">
                  <a16:creationId xmlns:a16="http://schemas.microsoft.com/office/drawing/2014/main" id="{F453469B-1A1F-4601-BC87-2C103D425231}"/>
                </a:ext>
              </a:extLst>
            </p:cNvPr>
            <p:cNvSpPr/>
            <p:nvPr/>
          </p:nvSpPr>
          <p:spPr>
            <a:xfrm>
              <a:off x="549275" y="249237"/>
              <a:ext cx="409575" cy="411163"/>
            </a:xfrm>
            <a:prstGeom prst="ellipse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3" name="Oval 1604">
              <a:extLst>
                <a:ext uri="{FF2B5EF4-FFF2-40B4-BE49-F238E27FC236}">
                  <a16:creationId xmlns:a16="http://schemas.microsoft.com/office/drawing/2014/main" id="{C04F9B43-35ED-4093-BA9D-A05E5FB001DC}"/>
                </a:ext>
              </a:extLst>
            </p:cNvPr>
            <p:cNvSpPr/>
            <p:nvPr/>
          </p:nvSpPr>
          <p:spPr>
            <a:xfrm>
              <a:off x="577850" y="279400"/>
              <a:ext cx="350838" cy="350838"/>
            </a:xfrm>
            <a:prstGeom prst="ellipse">
              <a:avLst/>
            </a:prstGeom>
            <a:solidFill>
              <a:srgbClr val="B7A99E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4" name="Rectangle 1605">
              <a:extLst>
                <a:ext uri="{FF2B5EF4-FFF2-40B4-BE49-F238E27FC236}">
                  <a16:creationId xmlns:a16="http://schemas.microsoft.com/office/drawing/2014/main" id="{7E8E0F20-4D4E-4ADB-8A41-9C5FAB9B16DA}"/>
                </a:ext>
              </a:extLst>
            </p:cNvPr>
            <p:cNvSpPr/>
            <p:nvPr/>
          </p:nvSpPr>
          <p:spPr>
            <a:xfrm>
              <a:off x="912812" y="169862"/>
              <a:ext cx="20638" cy="6985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5" name="Oval 1606">
              <a:extLst>
                <a:ext uri="{FF2B5EF4-FFF2-40B4-BE49-F238E27FC236}">
                  <a16:creationId xmlns:a16="http://schemas.microsoft.com/office/drawing/2014/main" id="{EB5BFDA6-04C9-4ACF-ABAA-650CD2000F92}"/>
                </a:ext>
              </a:extLst>
            </p:cNvPr>
            <p:cNvSpPr/>
            <p:nvPr/>
          </p:nvSpPr>
          <p:spPr>
            <a:xfrm>
              <a:off x="217487" y="384175"/>
              <a:ext cx="139700" cy="141288"/>
            </a:xfrm>
            <a:prstGeom prst="ellipse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6" name="Oval 1607">
              <a:extLst>
                <a:ext uri="{FF2B5EF4-FFF2-40B4-BE49-F238E27FC236}">
                  <a16:creationId xmlns:a16="http://schemas.microsoft.com/office/drawing/2014/main" id="{7F75B51D-A16A-43D5-87B3-842DD6078707}"/>
                </a:ext>
              </a:extLst>
            </p:cNvPr>
            <p:cNvSpPr/>
            <p:nvPr/>
          </p:nvSpPr>
          <p:spPr>
            <a:xfrm>
              <a:off x="682625" y="384175"/>
              <a:ext cx="141288" cy="141288"/>
            </a:xfrm>
            <a:prstGeom prst="ellipse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"/>
          <p:cNvGrpSpPr/>
          <p:nvPr/>
        </p:nvGrpSpPr>
        <p:grpSpPr>
          <a:xfrm flipH="1">
            <a:off x="10140950" y="0"/>
            <a:ext cx="2390775" cy="7029450"/>
            <a:chOff x="0" y="0"/>
            <a:chExt cx="2389189" cy="7029887"/>
          </a:xfrm>
        </p:grpSpPr>
        <p:sp>
          <p:nvSpPr>
            <p:cNvPr id="15535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6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7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8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9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0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1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2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3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4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5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6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7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8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9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0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1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2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3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4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5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6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7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8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9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0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1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2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3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4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5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6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7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8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9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0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1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2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3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4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5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509997" y="462589"/>
            <a:ext cx="57816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I'm still looking up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B2BEA4-0339-4B11-A795-98AB9DB93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35"/>
          <a:stretch/>
        </p:blipFill>
        <p:spPr>
          <a:xfrm>
            <a:off x="1032225" y="1479171"/>
            <a:ext cx="9032400" cy="47413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2" name="Group 10"/>
          <p:cNvGrpSpPr/>
          <p:nvPr/>
        </p:nvGrpSpPr>
        <p:grpSpPr>
          <a:xfrm rot="10800000" flipH="1">
            <a:off x="-320675" y="-163830"/>
            <a:ext cx="2390775" cy="7029450"/>
            <a:chOff x="0" y="0"/>
            <a:chExt cx="2389189" cy="7029887"/>
          </a:xfrm>
        </p:grpSpPr>
        <p:sp>
          <p:nvSpPr>
            <p:cNvPr id="23723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4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5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6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7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8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9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0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1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2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3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4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5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6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7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8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9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0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1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2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3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4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5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6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7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8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9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0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1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2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3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4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5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6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7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8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9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0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1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2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3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571" name="文本框 98"/>
          <p:cNvSpPr/>
          <p:nvPr/>
        </p:nvSpPr>
        <p:spPr>
          <a:xfrm>
            <a:off x="8420100" y="1952625"/>
            <a:ext cx="70326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255769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04</a:t>
            </a:r>
            <a:endParaRPr lang="zh-CN" altLang="en-US" sz="2800" b="1" dirty="0">
              <a:solidFill>
                <a:srgbClr val="255769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247783" y="5358163"/>
            <a:ext cx="8847272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And when you're needing your space</a:t>
            </a:r>
          </a:p>
        </p:txBody>
      </p:sp>
      <p:pic>
        <p:nvPicPr>
          <p:cNvPr id="2" name="图片 1" descr="space"/>
          <p:cNvPicPr>
            <a:picLocks noChangeAspect="1"/>
          </p:cNvPicPr>
          <p:nvPr/>
        </p:nvPicPr>
        <p:blipFill>
          <a:blip r:embed="rId2"/>
          <a:srcRect b="12148"/>
          <a:stretch>
            <a:fillRect/>
          </a:stretch>
        </p:blipFill>
        <p:spPr>
          <a:xfrm>
            <a:off x="1760855" y="274955"/>
            <a:ext cx="9032240" cy="49593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709428" y="5364173"/>
            <a:ext cx="71189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To do some navigating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fade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xit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100" grpId="2"/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2" name="Group 10"/>
          <p:cNvGrpSpPr/>
          <p:nvPr/>
        </p:nvGrpSpPr>
        <p:grpSpPr>
          <a:xfrm rot="10800000" flipH="1">
            <a:off x="-320675" y="-163830"/>
            <a:ext cx="2390775" cy="7029450"/>
            <a:chOff x="0" y="0"/>
            <a:chExt cx="2389189" cy="7029887"/>
          </a:xfrm>
        </p:grpSpPr>
        <p:sp>
          <p:nvSpPr>
            <p:cNvPr id="23723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4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5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6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7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8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9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0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1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2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3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4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5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6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7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8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9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0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1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2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3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4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5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6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7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8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9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0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1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2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3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4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5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6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7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8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9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0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1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2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3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571" name="文本框 98"/>
          <p:cNvSpPr/>
          <p:nvPr/>
        </p:nvSpPr>
        <p:spPr>
          <a:xfrm>
            <a:off x="8420100" y="1952625"/>
            <a:ext cx="70326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255769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04</a:t>
            </a:r>
            <a:endParaRPr lang="zh-CN" altLang="en-US" sz="2800" b="1" dirty="0">
              <a:solidFill>
                <a:srgbClr val="255769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531360" y="5306494"/>
            <a:ext cx="695642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I'll be here patiently waiting</a:t>
            </a:r>
          </a:p>
        </p:txBody>
      </p:sp>
      <p:pic>
        <p:nvPicPr>
          <p:cNvPr id="2" name="图片 1" descr="waiting"/>
          <p:cNvPicPr>
            <a:picLocks noChangeAspect="1"/>
          </p:cNvPicPr>
          <p:nvPr/>
        </p:nvPicPr>
        <p:blipFill>
          <a:blip r:embed="rId2"/>
          <a:srcRect b="3862"/>
          <a:stretch>
            <a:fillRect/>
          </a:stretch>
        </p:blipFill>
        <p:spPr>
          <a:xfrm>
            <a:off x="1678940" y="319405"/>
            <a:ext cx="9032240" cy="4884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2" name="Group 10"/>
          <p:cNvGrpSpPr/>
          <p:nvPr/>
        </p:nvGrpSpPr>
        <p:grpSpPr>
          <a:xfrm rot="10800000" flipH="1">
            <a:off x="-320675" y="-163830"/>
            <a:ext cx="2390775" cy="7029450"/>
            <a:chOff x="0" y="0"/>
            <a:chExt cx="2389189" cy="7029887"/>
          </a:xfrm>
        </p:grpSpPr>
        <p:sp>
          <p:nvSpPr>
            <p:cNvPr id="23723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4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5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6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7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8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9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0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1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2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3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4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5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6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7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8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9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0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1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2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3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4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5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6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7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8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9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0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1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2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3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4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5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6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7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8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9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0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1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2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3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571" name="文本框 98"/>
          <p:cNvSpPr/>
          <p:nvPr/>
        </p:nvSpPr>
        <p:spPr>
          <a:xfrm>
            <a:off x="8420100" y="1952625"/>
            <a:ext cx="70326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255769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04</a:t>
            </a:r>
            <a:endParaRPr lang="zh-CN" altLang="en-US" sz="2800" b="1" dirty="0">
              <a:solidFill>
                <a:srgbClr val="255769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706110" y="5426809"/>
            <a:ext cx="602551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To see what you find</a:t>
            </a:r>
          </a:p>
        </p:txBody>
      </p:sp>
      <p:pic>
        <p:nvPicPr>
          <p:cNvPr id="3" name="图片 2" descr="find"/>
          <p:cNvPicPr>
            <a:picLocks noChangeAspect="1"/>
          </p:cNvPicPr>
          <p:nvPr/>
        </p:nvPicPr>
        <p:blipFill>
          <a:blip r:embed="rId2"/>
          <a:srcRect t="7793" b="6917"/>
          <a:stretch>
            <a:fillRect/>
          </a:stretch>
        </p:blipFill>
        <p:spPr>
          <a:xfrm>
            <a:off x="1762760" y="453189"/>
            <a:ext cx="9032240" cy="4822825"/>
          </a:xfrm>
          <a:prstGeom prst="rect">
            <a:avLst/>
          </a:prstGeom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2" name="Group 10"/>
          <p:cNvGrpSpPr/>
          <p:nvPr/>
        </p:nvGrpSpPr>
        <p:grpSpPr>
          <a:xfrm rot="10800000" flipH="1">
            <a:off x="-320675" y="-163830"/>
            <a:ext cx="2390775" cy="7029450"/>
            <a:chOff x="0" y="0"/>
            <a:chExt cx="2389189" cy="7029887"/>
          </a:xfrm>
        </p:grpSpPr>
        <p:sp>
          <p:nvSpPr>
            <p:cNvPr id="23723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4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5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6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7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8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9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0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1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2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3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4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5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6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7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8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9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0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1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2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3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4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5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6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7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8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9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0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1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2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3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4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5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6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7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8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9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0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1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2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3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571" name="文本框 98"/>
          <p:cNvSpPr/>
          <p:nvPr/>
        </p:nvSpPr>
        <p:spPr>
          <a:xfrm>
            <a:off x="8420100" y="1952625"/>
            <a:ext cx="70326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255769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04</a:t>
            </a:r>
            <a:endParaRPr lang="zh-CN" altLang="en-US" sz="2800" b="1" dirty="0">
              <a:solidFill>
                <a:srgbClr val="255769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799102" y="5423557"/>
            <a:ext cx="776986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Cause even the stars they burn</a:t>
            </a:r>
          </a:p>
        </p:txBody>
      </p:sp>
      <p:pic>
        <p:nvPicPr>
          <p:cNvPr id="2" name="图片 1" descr="falling"/>
          <p:cNvPicPr>
            <a:picLocks noChangeAspect="1"/>
          </p:cNvPicPr>
          <p:nvPr/>
        </p:nvPicPr>
        <p:blipFill>
          <a:blip r:embed="rId2"/>
          <a:srcRect b="3550"/>
          <a:stretch>
            <a:fillRect/>
          </a:stretch>
        </p:blipFill>
        <p:spPr>
          <a:xfrm>
            <a:off x="1749981" y="523762"/>
            <a:ext cx="9032240" cy="49002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56142" y="5436204"/>
            <a:ext cx="702091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Some even fall to the earth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700">
        <p:fade/>
      </p:transition>
    </mc:Choice>
    <mc:Fallback xmlns="">
      <p:transition advTm="9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2" presetClass="exit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100" grpId="2"/>
      <p:bldP spid="3" grpId="1"/>
      <p:bldP spid="3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2" name="Group 10"/>
          <p:cNvGrpSpPr/>
          <p:nvPr/>
        </p:nvGrpSpPr>
        <p:grpSpPr>
          <a:xfrm rot="10800000" flipH="1">
            <a:off x="-320675" y="-163830"/>
            <a:ext cx="2390775" cy="7029450"/>
            <a:chOff x="0" y="0"/>
            <a:chExt cx="2389189" cy="7029887"/>
          </a:xfrm>
        </p:grpSpPr>
        <p:sp>
          <p:nvSpPr>
            <p:cNvPr id="23723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4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5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6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7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8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9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0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1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2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3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4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5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6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7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8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9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0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1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2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3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4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5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6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7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8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9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0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1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2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3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4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5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6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7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8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9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0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1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2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3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571" name="文本框 98"/>
          <p:cNvSpPr/>
          <p:nvPr/>
        </p:nvSpPr>
        <p:spPr>
          <a:xfrm>
            <a:off x="8420100" y="1952625"/>
            <a:ext cx="70326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255769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04</a:t>
            </a:r>
            <a:endParaRPr lang="zh-CN" altLang="en-US" sz="2800" b="1" dirty="0">
              <a:solidFill>
                <a:srgbClr val="255769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706110" y="5234305"/>
            <a:ext cx="602551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We've got a lot to learn</a:t>
            </a:r>
          </a:p>
        </p:txBody>
      </p:sp>
      <p:pic>
        <p:nvPicPr>
          <p:cNvPr id="2" name="图片 1" descr="learning"/>
          <p:cNvPicPr>
            <a:picLocks noChangeAspect="1"/>
          </p:cNvPicPr>
          <p:nvPr/>
        </p:nvPicPr>
        <p:blipFill>
          <a:blip r:embed="rId2"/>
          <a:srcRect b="11856"/>
          <a:stretch>
            <a:fillRect/>
          </a:stretch>
        </p:blipFill>
        <p:spPr>
          <a:xfrm>
            <a:off x="1581150" y="261620"/>
            <a:ext cx="9032240" cy="49758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94250" y="5234305"/>
            <a:ext cx="749236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God knows we're worth 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fade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22" presetClass="exit" presetSubtype="8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100" grpId="2"/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"/>
          <p:cNvGrpSpPr/>
          <p:nvPr/>
        </p:nvGrpSpPr>
        <p:grpSpPr>
          <a:xfrm flipH="1">
            <a:off x="10140950" y="0"/>
            <a:ext cx="2390775" cy="7029450"/>
            <a:chOff x="0" y="0"/>
            <a:chExt cx="2389189" cy="7029887"/>
          </a:xfrm>
        </p:grpSpPr>
        <p:sp>
          <p:nvSpPr>
            <p:cNvPr id="15535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6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7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8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9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0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1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2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3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4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5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6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7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8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9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0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1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2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3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4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5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6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7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8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9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0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1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2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3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4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5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6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7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8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9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0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1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2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3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4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5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440498" y="571071"/>
            <a:ext cx="664591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No, I won't 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give up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79D4B07-C9E3-4978-8AA9-BBF953B4B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35"/>
          <a:stretch/>
        </p:blipFill>
        <p:spPr>
          <a:xfrm>
            <a:off x="870945" y="1726999"/>
            <a:ext cx="9032400" cy="4741308"/>
          </a:xfrm>
          <a:prstGeom prst="rect">
            <a:avLst/>
          </a:prstGeom>
        </p:spPr>
      </p:pic>
      <p:grpSp>
        <p:nvGrpSpPr>
          <p:cNvPr id="46" name="Group 44">
            <a:extLst>
              <a:ext uri="{FF2B5EF4-FFF2-40B4-BE49-F238E27FC236}">
                <a16:creationId xmlns:a16="http://schemas.microsoft.com/office/drawing/2014/main" id="{985B62DE-98A2-4F76-BB39-3D804D2501D5}"/>
              </a:ext>
            </a:extLst>
          </p:cNvPr>
          <p:cNvGrpSpPr/>
          <p:nvPr/>
        </p:nvGrpSpPr>
        <p:grpSpPr>
          <a:xfrm>
            <a:off x="176848" y="564959"/>
            <a:ext cx="1085850" cy="798512"/>
            <a:chOff x="0" y="0"/>
            <a:chExt cx="1085850" cy="798513"/>
          </a:xfrm>
        </p:grpSpPr>
        <p:sp>
          <p:nvSpPr>
            <p:cNvPr id="47" name="Freeform 1568">
              <a:extLst>
                <a:ext uri="{FF2B5EF4-FFF2-40B4-BE49-F238E27FC236}">
                  <a16:creationId xmlns:a16="http://schemas.microsoft.com/office/drawing/2014/main" id="{490942F1-8BCC-4681-90F8-4B92EF9C0243}"/>
                </a:ext>
              </a:extLst>
            </p:cNvPr>
            <p:cNvSpPr/>
            <p:nvPr/>
          </p:nvSpPr>
          <p:spPr>
            <a:xfrm>
              <a:off x="31750" y="198437"/>
              <a:ext cx="77788" cy="52388"/>
            </a:xfrm>
            <a:custGeom>
              <a:avLst/>
              <a:gdLst>
                <a:gd name="txL" fmla="*/ 0 w 46"/>
                <a:gd name="txT" fmla="*/ 0 h 30"/>
                <a:gd name="txR" fmla="*/ 46 w 46"/>
                <a:gd name="txB" fmla="*/ 30 h 30"/>
              </a:gdLst>
              <a:ahLst/>
              <a:cxnLst>
                <a:cxn ang="0">
                  <a:pos x="42895009" y="0"/>
                </a:cxn>
                <a:cxn ang="0">
                  <a:pos x="2859555" y="42692727"/>
                </a:cxn>
                <a:cxn ang="0">
                  <a:pos x="0" y="91483418"/>
                </a:cxn>
                <a:cxn ang="0">
                  <a:pos x="131542890" y="91483418"/>
                </a:cxn>
                <a:cxn ang="0">
                  <a:pos x="42895009" y="0"/>
                </a:cxn>
              </a:cxnLst>
              <a:rect l="txL" t="txT" r="txR" b="txB"/>
              <a:pathLst>
                <a:path w="46" h="30">
                  <a:moveTo>
                    <a:pt x="15" y="0"/>
                  </a:moveTo>
                  <a:cubicBezTo>
                    <a:pt x="8" y="1"/>
                    <a:pt x="2" y="7"/>
                    <a:pt x="1" y="14"/>
                  </a:cubicBezTo>
                  <a:cubicBezTo>
                    <a:pt x="1" y="20"/>
                    <a:pt x="1" y="25"/>
                    <a:pt x="0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99777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Freeform 1569">
              <a:extLst>
                <a:ext uri="{FF2B5EF4-FFF2-40B4-BE49-F238E27FC236}">
                  <a16:creationId xmlns:a16="http://schemas.microsoft.com/office/drawing/2014/main" id="{830F8ABC-CD77-4DC9-BB8E-F4417CFAE42F}"/>
                </a:ext>
              </a:extLst>
            </p:cNvPr>
            <p:cNvSpPr/>
            <p:nvPr/>
          </p:nvSpPr>
          <p:spPr>
            <a:xfrm>
              <a:off x="57150" y="198437"/>
              <a:ext cx="52388" cy="52388"/>
            </a:xfrm>
            <a:custGeom>
              <a:avLst/>
              <a:gdLst>
                <a:gd name="txL" fmla="*/ 0 w 31"/>
                <a:gd name="txT" fmla="*/ 0 h 30"/>
                <a:gd name="txR" fmla="*/ 31 w 31"/>
                <a:gd name="txB" fmla="*/ 30 h 30"/>
              </a:gdLst>
              <a:ahLst/>
              <a:cxnLst>
                <a:cxn ang="0">
                  <a:pos x="8567973" y="0"/>
                </a:cxn>
                <a:cxn ang="0">
                  <a:pos x="0" y="0"/>
                </a:cxn>
                <a:cxn ang="0">
                  <a:pos x="88532340" y="91483418"/>
                </a:cxn>
                <a:cxn ang="0">
                  <a:pos x="88532340" y="3048982"/>
                </a:cxn>
                <a:cxn ang="0">
                  <a:pos x="8567973" y="0"/>
                </a:cxn>
                <a:cxn ang="0">
                  <a:pos x="8567973" y="0"/>
                </a:cxn>
              </a:cxnLst>
              <a:rect l="txL" t="txT" r="txR" b="txB"/>
              <a:pathLst>
                <a:path w="31" h="30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2" y="0"/>
                    <a:pt x="1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8E7E7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Freeform 1570">
              <a:extLst>
                <a:ext uri="{FF2B5EF4-FFF2-40B4-BE49-F238E27FC236}">
                  <a16:creationId xmlns:a16="http://schemas.microsoft.com/office/drawing/2014/main" id="{6DDBB9E3-7C6D-4DF8-A9DB-924726D62977}"/>
                </a:ext>
              </a:extLst>
            </p:cNvPr>
            <p:cNvSpPr/>
            <p:nvPr/>
          </p:nvSpPr>
          <p:spPr>
            <a:xfrm>
              <a:off x="109537" y="76200"/>
              <a:ext cx="176213" cy="174625"/>
            </a:xfrm>
            <a:custGeom>
              <a:avLst/>
              <a:gdLst>
                <a:gd name="txL" fmla="*/ 0 w 102"/>
                <a:gd name="txT" fmla="*/ 0 h 102"/>
                <a:gd name="txR" fmla="*/ 102 w 102"/>
                <a:gd name="txB" fmla="*/ 102 h 102"/>
              </a:gdLst>
              <a:ahLst/>
              <a:cxnLst>
                <a:cxn ang="0">
                  <a:pos x="89535207" y="0"/>
                </a:cxn>
                <a:cxn ang="0">
                  <a:pos x="38799684" y="43964412"/>
                </a:cxn>
                <a:cxn ang="0">
                  <a:pos x="35814428" y="123100353"/>
                </a:cxn>
                <a:cxn ang="0">
                  <a:pos x="29845645" y="213961849"/>
                </a:cxn>
                <a:cxn ang="0">
                  <a:pos x="0" y="213961849"/>
                </a:cxn>
                <a:cxn ang="0">
                  <a:pos x="0" y="298959712"/>
                </a:cxn>
                <a:cxn ang="0">
                  <a:pos x="304421778" y="0"/>
                </a:cxn>
                <a:cxn ang="0">
                  <a:pos x="250700999" y="0"/>
                </a:cxn>
                <a:cxn ang="0">
                  <a:pos x="89535207" y="0"/>
                </a:cxn>
                <a:cxn ang="0">
                  <a:pos x="89535207" y="0"/>
                </a:cxn>
              </a:cxnLst>
              <a:rect l="txL" t="txT" r="txR" b="txB"/>
              <a:pathLst>
                <a:path w="102" h="102">
                  <a:moveTo>
                    <a:pt x="30" y="0"/>
                  </a:moveTo>
                  <a:cubicBezTo>
                    <a:pt x="21" y="0"/>
                    <a:pt x="14" y="7"/>
                    <a:pt x="13" y="15"/>
                  </a:cubicBezTo>
                  <a:cubicBezTo>
                    <a:pt x="13" y="24"/>
                    <a:pt x="12" y="33"/>
                    <a:pt x="12" y="42"/>
                  </a:cubicBezTo>
                  <a:cubicBezTo>
                    <a:pt x="11" y="52"/>
                    <a:pt x="11" y="63"/>
                    <a:pt x="10" y="73"/>
                  </a:cubicBezTo>
                  <a:cubicBezTo>
                    <a:pt x="7" y="73"/>
                    <a:pt x="3" y="73"/>
                    <a:pt x="0" y="7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96" y="0"/>
                    <a:pt x="90" y="0"/>
                    <a:pt x="84" y="0"/>
                  </a:cubicBezTo>
                  <a:cubicBezTo>
                    <a:pt x="66" y="0"/>
                    <a:pt x="48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658B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1571">
              <a:extLst>
                <a:ext uri="{FF2B5EF4-FFF2-40B4-BE49-F238E27FC236}">
                  <a16:creationId xmlns:a16="http://schemas.microsoft.com/office/drawing/2014/main" id="{7646CED7-33CC-4269-81A7-F29B6D02BEC7}"/>
                </a:ext>
              </a:extLst>
            </p:cNvPr>
            <p:cNvSpPr/>
            <p:nvPr/>
          </p:nvSpPr>
          <p:spPr>
            <a:xfrm>
              <a:off x="109537" y="66675"/>
              <a:ext cx="685800" cy="184150"/>
            </a:xfrm>
            <a:custGeom>
              <a:avLst/>
              <a:gdLst>
                <a:gd name="txL" fmla="*/ 0 w 400"/>
                <a:gd name="txT" fmla="*/ 0 h 107"/>
                <a:gd name="txR" fmla="*/ 400 w 400"/>
                <a:gd name="txB" fmla="*/ 107 h 107"/>
              </a:gdLst>
              <a:ahLst/>
              <a:cxnLst>
                <a:cxn ang="0">
                  <a:pos x="861277361" y="0"/>
                </a:cxn>
                <a:cxn ang="0">
                  <a:pos x="299830046" y="14809446"/>
                </a:cxn>
                <a:cxn ang="0">
                  <a:pos x="0" y="316927313"/>
                </a:cxn>
                <a:cxn ang="0">
                  <a:pos x="1175804100" y="316927313"/>
                </a:cxn>
                <a:cxn ang="0">
                  <a:pos x="861277361" y="0"/>
                </a:cxn>
              </a:cxnLst>
              <a:rect l="txL" t="txT" r="txR" b="txB"/>
              <a:pathLst>
                <a:path w="400" h="107">
                  <a:moveTo>
                    <a:pt x="293" y="0"/>
                  </a:moveTo>
                  <a:cubicBezTo>
                    <a:pt x="229" y="3"/>
                    <a:pt x="166" y="5"/>
                    <a:pt x="102" y="5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400" y="107"/>
                    <a:pt x="400" y="107"/>
                    <a:pt x="400" y="107"/>
                  </a:cubicBezTo>
                  <a:cubicBezTo>
                    <a:pt x="293" y="0"/>
                    <a:pt x="293" y="0"/>
                    <a:pt x="293" y="0"/>
                  </a:cubicBezTo>
                </a:path>
              </a:pathLst>
            </a:custGeom>
            <a:solidFill>
              <a:srgbClr val="8070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Freeform 1572">
              <a:extLst>
                <a:ext uri="{FF2B5EF4-FFF2-40B4-BE49-F238E27FC236}">
                  <a16:creationId xmlns:a16="http://schemas.microsoft.com/office/drawing/2014/main" id="{788A401C-8DE7-4511-A028-B84DC7E533EC}"/>
                </a:ext>
              </a:extLst>
            </p:cNvPr>
            <p:cNvSpPr/>
            <p:nvPr/>
          </p:nvSpPr>
          <p:spPr>
            <a:xfrm>
              <a:off x="612775" y="57150"/>
              <a:ext cx="182563" cy="193675"/>
            </a:xfrm>
            <a:custGeom>
              <a:avLst/>
              <a:gdLst>
                <a:gd name="txL" fmla="*/ 0 w 107"/>
                <a:gd name="txT" fmla="*/ 0 h 113"/>
                <a:gd name="txR" fmla="*/ 107 w 107"/>
                <a:gd name="txB" fmla="*/ 113 h 113"/>
              </a:gdLst>
              <a:ahLst/>
              <a:cxnLst>
                <a:cxn ang="0">
                  <a:pos x="311488308" y="0"/>
                </a:cxn>
                <a:cxn ang="0">
                  <a:pos x="0" y="17626139"/>
                </a:cxn>
                <a:cxn ang="0">
                  <a:pos x="311488308" y="331946952"/>
                </a:cxn>
                <a:cxn ang="0">
                  <a:pos x="311488308" y="0"/>
                </a:cxn>
              </a:cxnLst>
              <a:rect l="txL" t="txT" r="txR" b="txB"/>
              <a:pathLst>
                <a:path w="107" h="113">
                  <a:moveTo>
                    <a:pt x="107" y="0"/>
                  </a:moveTo>
                  <a:cubicBezTo>
                    <a:pt x="71" y="3"/>
                    <a:pt x="36" y="5"/>
                    <a:pt x="0" y="6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92537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Freeform 1573">
              <a:extLst>
                <a:ext uri="{FF2B5EF4-FFF2-40B4-BE49-F238E27FC236}">
                  <a16:creationId xmlns:a16="http://schemas.microsoft.com/office/drawing/2014/main" id="{5C149A30-0DBD-4581-BFEC-7FC846474788}"/>
                </a:ext>
              </a:extLst>
            </p:cNvPr>
            <p:cNvSpPr/>
            <p:nvPr/>
          </p:nvSpPr>
          <p:spPr>
            <a:xfrm>
              <a:off x="795337" y="47625"/>
              <a:ext cx="155575" cy="203200"/>
            </a:xfrm>
            <a:custGeom>
              <a:avLst/>
              <a:gdLst>
                <a:gd name="txL" fmla="*/ 0 w 90"/>
                <a:gd name="txT" fmla="*/ 0 h 118"/>
                <a:gd name="txR" fmla="*/ 90 w 90"/>
                <a:gd name="txB" fmla="*/ 118 h 118"/>
              </a:gdLst>
              <a:ahLst/>
              <a:cxnLst>
                <a:cxn ang="0">
                  <a:pos x="221118748" y="0"/>
                </a:cxn>
                <a:cxn ang="0">
                  <a:pos x="218131708" y="0"/>
                </a:cxn>
                <a:cxn ang="0">
                  <a:pos x="0" y="14826712"/>
                </a:cxn>
                <a:cxn ang="0">
                  <a:pos x="0" y="349917288"/>
                </a:cxn>
                <a:cxn ang="0">
                  <a:pos x="268928674" y="83031308"/>
                </a:cxn>
                <a:cxn ang="0">
                  <a:pos x="265939905" y="44481858"/>
                </a:cxn>
                <a:cxn ang="0">
                  <a:pos x="221118748" y="0"/>
                </a:cxn>
              </a:cxnLst>
              <a:rect l="txL" t="txT" r="txR" b="txB"/>
              <a:pathLst>
                <a:path w="90" h="118">
                  <a:moveTo>
                    <a:pt x="74" y="0"/>
                  </a:moveTo>
                  <a:cubicBezTo>
                    <a:pt x="74" y="0"/>
                    <a:pt x="73" y="0"/>
                    <a:pt x="73" y="0"/>
                  </a:cubicBezTo>
                  <a:cubicBezTo>
                    <a:pt x="48" y="2"/>
                    <a:pt x="24" y="4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4"/>
                    <a:pt x="90" y="19"/>
                    <a:pt x="89" y="15"/>
                  </a:cubicBezTo>
                  <a:cubicBezTo>
                    <a:pt x="89" y="6"/>
                    <a:pt x="82" y="0"/>
                    <a:pt x="74" y="0"/>
                  </a:cubicBezTo>
                </a:path>
              </a:pathLst>
            </a:custGeom>
            <a:solidFill>
              <a:srgbClr val="94697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1574">
              <a:extLst>
                <a:ext uri="{FF2B5EF4-FFF2-40B4-BE49-F238E27FC236}">
                  <a16:creationId xmlns:a16="http://schemas.microsoft.com/office/drawing/2014/main" id="{9DE5B721-14DC-4EC7-84B2-175F5F1C5466}"/>
                </a:ext>
              </a:extLst>
            </p:cNvPr>
            <p:cNvSpPr/>
            <p:nvPr/>
          </p:nvSpPr>
          <p:spPr>
            <a:xfrm>
              <a:off x="795337" y="96837"/>
              <a:ext cx="255588" cy="153988"/>
            </a:xfrm>
            <a:custGeom>
              <a:avLst/>
              <a:gdLst>
                <a:gd name="txL" fmla="*/ 0 w 149"/>
                <a:gd name="txT" fmla="*/ 0 h 90"/>
                <a:gd name="txR" fmla="*/ 149 w 149"/>
                <a:gd name="txB" fmla="*/ 90 h 90"/>
              </a:gdLst>
              <a:ahLst/>
              <a:cxnLst>
                <a:cxn ang="0">
                  <a:pos x="264820044" y="0"/>
                </a:cxn>
                <a:cxn ang="0">
                  <a:pos x="0" y="263470046"/>
                </a:cxn>
                <a:cxn ang="0">
                  <a:pos x="438424334" y="263470046"/>
                </a:cxn>
                <a:cxn ang="0">
                  <a:pos x="435482499" y="184429717"/>
                </a:cxn>
                <a:cxn ang="0">
                  <a:pos x="388402846" y="137589989"/>
                </a:cxn>
                <a:cxn ang="0">
                  <a:pos x="382517461" y="137589989"/>
                </a:cxn>
                <a:cxn ang="0">
                  <a:pos x="273647265" y="146372438"/>
                </a:cxn>
                <a:cxn ang="0">
                  <a:pos x="267761879" y="49767211"/>
                </a:cxn>
                <a:cxn ang="0">
                  <a:pos x="264820044" y="0"/>
                </a:cxn>
              </a:cxnLst>
              <a:rect l="txL" t="txT" r="txR" b="txB"/>
              <a:pathLst>
                <a:path w="149" h="90">
                  <a:moveTo>
                    <a:pt x="9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149" y="90"/>
                    <a:pt x="149" y="90"/>
                    <a:pt x="149" y="90"/>
                  </a:cubicBezTo>
                  <a:cubicBezTo>
                    <a:pt x="149" y="81"/>
                    <a:pt x="148" y="72"/>
                    <a:pt x="148" y="63"/>
                  </a:cubicBezTo>
                  <a:cubicBezTo>
                    <a:pt x="147" y="54"/>
                    <a:pt x="140" y="47"/>
                    <a:pt x="132" y="47"/>
                  </a:cubicBezTo>
                  <a:cubicBezTo>
                    <a:pt x="131" y="47"/>
                    <a:pt x="131" y="47"/>
                    <a:pt x="130" y="47"/>
                  </a:cubicBezTo>
                  <a:cubicBezTo>
                    <a:pt x="118" y="48"/>
                    <a:pt x="105" y="49"/>
                    <a:pt x="93" y="50"/>
                  </a:cubicBezTo>
                  <a:cubicBezTo>
                    <a:pt x="92" y="39"/>
                    <a:pt x="92" y="28"/>
                    <a:pt x="91" y="17"/>
                  </a:cubicBezTo>
                  <a:cubicBezTo>
                    <a:pt x="91" y="11"/>
                    <a:pt x="90" y="5"/>
                    <a:pt x="90" y="0"/>
                  </a:cubicBezTo>
                </a:path>
              </a:pathLst>
            </a:custGeom>
            <a:solidFill>
              <a:srgbClr val="92837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Freeform 1575">
              <a:extLst>
                <a:ext uri="{FF2B5EF4-FFF2-40B4-BE49-F238E27FC236}">
                  <a16:creationId xmlns:a16="http://schemas.microsoft.com/office/drawing/2014/main" id="{13AD18AD-6EB6-4ECD-A222-9D74244DB354}"/>
                </a:ext>
              </a:extLst>
            </p:cNvPr>
            <p:cNvSpPr/>
            <p:nvPr/>
          </p:nvSpPr>
          <p:spPr>
            <a:xfrm>
              <a:off x="25400" y="250825"/>
              <a:ext cx="84138" cy="84138"/>
            </a:xfrm>
            <a:custGeom>
              <a:avLst/>
              <a:gdLst>
                <a:gd name="txL" fmla="*/ 0 w 49"/>
                <a:gd name="txT" fmla="*/ 0 h 49"/>
                <a:gd name="txR" fmla="*/ 49 w 49"/>
                <a:gd name="txB" fmla="*/ 49 h 49"/>
              </a:gdLst>
              <a:ahLst/>
              <a:cxnLst>
                <a:cxn ang="0">
                  <a:pos x="144473532" y="0"/>
                </a:cxn>
                <a:cxn ang="0">
                  <a:pos x="8844793" y="0"/>
                </a:cxn>
                <a:cxn ang="0">
                  <a:pos x="0" y="144473532"/>
                </a:cxn>
                <a:cxn ang="0">
                  <a:pos x="144473532" y="0"/>
                </a:cxn>
              </a:cxnLst>
              <a:rect l="txL" t="txT" r="txR" b="txB"/>
              <a:pathLst>
                <a:path w="49" h="49">
                  <a:moveTo>
                    <a:pt x="4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16"/>
                    <a:pt x="1" y="33"/>
                    <a:pt x="0" y="49"/>
                  </a:cubicBezTo>
                  <a:cubicBezTo>
                    <a:pt x="49" y="0"/>
                    <a:pt x="49" y="0"/>
                    <a:pt x="49" y="0"/>
                  </a:cubicBezTo>
                </a:path>
              </a:pathLst>
            </a:custGeom>
            <a:solidFill>
              <a:srgbClr val="99959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1576">
              <a:extLst>
                <a:ext uri="{FF2B5EF4-FFF2-40B4-BE49-F238E27FC236}">
                  <a16:creationId xmlns:a16="http://schemas.microsoft.com/office/drawing/2014/main" id="{444E0680-1764-40DA-BDE2-EA59FD16C3FC}"/>
                </a:ext>
              </a:extLst>
            </p:cNvPr>
            <p:cNvSpPr/>
            <p:nvPr/>
          </p:nvSpPr>
          <p:spPr>
            <a:xfrm>
              <a:off x="0" y="250825"/>
              <a:ext cx="109538" cy="515938"/>
            </a:xfrm>
            <a:custGeom>
              <a:avLst/>
              <a:gdLst>
                <a:gd name="txL" fmla="*/ 0 w 64"/>
                <a:gd name="txT" fmla="*/ 0 h 301"/>
                <a:gd name="txR" fmla="*/ 64 w 64"/>
                <a:gd name="txB" fmla="*/ 301 h 301"/>
              </a:gdLst>
              <a:ahLst/>
              <a:cxnLst>
                <a:cxn ang="0">
                  <a:pos x="187477710" y="0"/>
                </a:cxn>
                <a:cxn ang="0">
                  <a:pos x="187477710" y="0"/>
                </a:cxn>
                <a:cxn ang="0">
                  <a:pos x="43940142" y="143965557"/>
                </a:cxn>
                <a:cxn ang="0">
                  <a:pos x="2930142" y="822658856"/>
                </a:cxn>
                <a:cxn ang="0">
                  <a:pos x="49798713" y="872607139"/>
                </a:cxn>
                <a:cxn ang="0">
                  <a:pos x="187477710" y="884358870"/>
                </a:cxn>
                <a:cxn ang="0">
                  <a:pos x="187477710" y="0"/>
                </a:cxn>
              </a:cxnLst>
              <a:rect l="txL" t="txT" r="txR" b="txB"/>
              <a:pathLst>
                <a:path w="64" h="301">
                  <a:moveTo>
                    <a:pt x="64" y="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0" y="126"/>
                    <a:pt x="5" y="203"/>
                    <a:pt x="1" y="280"/>
                  </a:cubicBezTo>
                  <a:cubicBezTo>
                    <a:pt x="0" y="288"/>
                    <a:pt x="7" y="296"/>
                    <a:pt x="17" y="297"/>
                  </a:cubicBezTo>
                  <a:cubicBezTo>
                    <a:pt x="33" y="298"/>
                    <a:pt x="48" y="300"/>
                    <a:pt x="64" y="301"/>
                  </a:cubicBez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solidFill>
              <a:srgbClr val="99979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Freeform 1577">
              <a:extLst>
                <a:ext uri="{FF2B5EF4-FFF2-40B4-BE49-F238E27FC236}">
                  <a16:creationId xmlns:a16="http://schemas.microsoft.com/office/drawing/2014/main" id="{0D1D60FD-3183-45B1-89F8-D4313A5E003A}"/>
                </a:ext>
              </a:extLst>
            </p:cNvPr>
            <p:cNvSpPr/>
            <p:nvPr/>
          </p:nvSpPr>
          <p:spPr>
            <a:xfrm>
              <a:off x="109537" y="250825"/>
              <a:ext cx="342900" cy="528638"/>
            </a:xfrm>
            <a:custGeom>
              <a:avLst/>
              <a:gdLst>
                <a:gd name="txL" fmla="*/ 0 w 200"/>
                <a:gd name="txT" fmla="*/ 0 h 308"/>
                <a:gd name="txR" fmla="*/ 200 w 200"/>
                <a:gd name="txB" fmla="*/ 308 h 308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886711293"/>
                </a:cxn>
                <a:cxn ang="0">
                  <a:pos x="270434943" y="907331607"/>
                </a:cxn>
                <a:cxn ang="0">
                  <a:pos x="587902050" y="589175633"/>
                </a:cxn>
                <a:cxn ang="0">
                  <a:pos x="0" y="0"/>
                </a:cxn>
              </a:cxnLst>
              <a:rect l="txL" t="txT" r="txR" b="txB"/>
              <a:pathLst>
                <a:path w="200" h="30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31" y="304"/>
                    <a:pt x="61" y="306"/>
                    <a:pt x="92" y="308"/>
                  </a:cubicBezTo>
                  <a:cubicBezTo>
                    <a:pt x="200" y="200"/>
                    <a:pt x="200" y="200"/>
                    <a:pt x="200" y="20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98E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Freeform 1578">
              <a:extLst>
                <a:ext uri="{FF2B5EF4-FFF2-40B4-BE49-F238E27FC236}">
                  <a16:creationId xmlns:a16="http://schemas.microsoft.com/office/drawing/2014/main" id="{B442B3B1-21E3-4BD7-B25D-47D4C7090650}"/>
                </a:ext>
              </a:extLst>
            </p:cNvPr>
            <p:cNvSpPr/>
            <p:nvPr/>
          </p:nvSpPr>
          <p:spPr>
            <a:xfrm>
              <a:off x="109537" y="250825"/>
              <a:ext cx="685800" cy="342900"/>
            </a:xfrm>
            <a:custGeom>
              <a:avLst/>
              <a:gdLst>
                <a:gd name="txL" fmla="*/ 0 w 432"/>
                <a:gd name="txT" fmla="*/ 0 h 216"/>
                <a:gd name="txR" fmla="*/ 432 w 432"/>
                <a:gd name="txB" fmla="*/ 216 h 216"/>
              </a:gdLst>
              <a:ahLst/>
              <a:cxnLst>
                <a:cxn ang="0">
                  <a:pos x="1088707500" y="0"/>
                </a:cxn>
                <a:cxn ang="0">
                  <a:pos x="0" y="0"/>
                </a:cxn>
                <a:cxn ang="0">
                  <a:pos x="544353750" y="544353750"/>
                </a:cxn>
                <a:cxn ang="0">
                  <a:pos x="1088707500" y="0"/>
                </a:cxn>
              </a:cxnLst>
              <a:rect l="txL" t="txT" r="txR" b="txB"/>
              <a:pathLst>
                <a:path w="432" h="216">
                  <a:moveTo>
                    <a:pt x="432" y="0"/>
                  </a:moveTo>
                  <a:lnTo>
                    <a:pt x="0" y="0"/>
                  </a:lnTo>
                  <a:lnTo>
                    <a:pt x="216" y="216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978E7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Freeform 1579">
              <a:extLst>
                <a:ext uri="{FF2B5EF4-FFF2-40B4-BE49-F238E27FC236}">
                  <a16:creationId xmlns:a16="http://schemas.microsoft.com/office/drawing/2014/main" id="{65C346D4-FACF-4CD4-9B85-B4473190FCEC}"/>
                </a:ext>
              </a:extLst>
            </p:cNvPr>
            <p:cNvSpPr/>
            <p:nvPr/>
          </p:nvSpPr>
          <p:spPr>
            <a:xfrm>
              <a:off x="109537" y="250825"/>
              <a:ext cx="685800" cy="342900"/>
            </a:xfrm>
            <a:custGeom>
              <a:avLst/>
              <a:gdLst>
                <a:gd name="txL" fmla="*/ 0 w 432"/>
                <a:gd name="txT" fmla="*/ 0 h 216"/>
                <a:gd name="txR" fmla="*/ 432 w 432"/>
                <a:gd name="txB" fmla="*/ 216 h 216"/>
              </a:gdLst>
              <a:ahLst/>
              <a:cxnLst>
                <a:cxn ang="0">
                  <a:pos x="1088707500" y="0"/>
                </a:cxn>
                <a:cxn ang="0">
                  <a:pos x="0" y="0"/>
                </a:cxn>
                <a:cxn ang="0">
                  <a:pos x="544353750" y="544353750"/>
                </a:cxn>
                <a:cxn ang="0">
                  <a:pos x="1088707500" y="0"/>
                </a:cxn>
              </a:cxnLst>
              <a:rect l="txL" t="txT" r="txR" b="txB"/>
              <a:pathLst>
                <a:path w="432" h="216">
                  <a:moveTo>
                    <a:pt x="432" y="0"/>
                  </a:moveTo>
                  <a:lnTo>
                    <a:pt x="0" y="0"/>
                  </a:lnTo>
                  <a:lnTo>
                    <a:pt x="216" y="216"/>
                  </a:lnTo>
                  <a:lnTo>
                    <a:pt x="432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Freeform 1580">
              <a:extLst>
                <a:ext uri="{FF2B5EF4-FFF2-40B4-BE49-F238E27FC236}">
                  <a16:creationId xmlns:a16="http://schemas.microsoft.com/office/drawing/2014/main" id="{DE0AFD65-BA4E-4247-AF7B-61EF892FF846}"/>
                </a:ext>
              </a:extLst>
            </p:cNvPr>
            <p:cNvSpPr/>
            <p:nvPr/>
          </p:nvSpPr>
          <p:spPr>
            <a:xfrm>
              <a:off x="268287" y="593725"/>
              <a:ext cx="385763" cy="200025"/>
            </a:xfrm>
            <a:custGeom>
              <a:avLst/>
              <a:gdLst>
                <a:gd name="txL" fmla="*/ 0 w 225"/>
                <a:gd name="txT" fmla="*/ 0 h 117"/>
                <a:gd name="txR" fmla="*/ 225 w 225"/>
                <a:gd name="txB" fmla="*/ 117 h 117"/>
              </a:gdLst>
              <a:ahLst/>
              <a:cxnLst>
                <a:cxn ang="0">
                  <a:pos x="317467518" y="0"/>
                </a:cxn>
                <a:cxn ang="0">
                  <a:pos x="317467518" y="0"/>
                </a:cxn>
                <a:cxn ang="0">
                  <a:pos x="0" y="315659965"/>
                </a:cxn>
                <a:cxn ang="0">
                  <a:pos x="661391521" y="341965817"/>
                </a:cxn>
                <a:cxn ang="0">
                  <a:pos x="317467518" y="0"/>
                </a:cxn>
              </a:cxnLst>
              <a:rect l="txL" t="txT" r="txR" b="txB"/>
              <a:pathLst>
                <a:path w="225" h="117">
                  <a:moveTo>
                    <a:pt x="108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75" y="113"/>
                    <a:pt x="150" y="116"/>
                    <a:pt x="225" y="117"/>
                  </a:cubicBezTo>
                  <a:cubicBezTo>
                    <a:pt x="108" y="0"/>
                    <a:pt x="108" y="0"/>
                    <a:pt x="108" y="0"/>
                  </a:cubicBezTo>
                </a:path>
              </a:pathLst>
            </a:custGeom>
            <a:solidFill>
              <a:srgbClr val="998E7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Freeform 1581">
              <a:extLst>
                <a:ext uri="{FF2B5EF4-FFF2-40B4-BE49-F238E27FC236}">
                  <a16:creationId xmlns:a16="http://schemas.microsoft.com/office/drawing/2014/main" id="{E8DEE7E2-1D34-4733-B1BE-5776C5E16E9C}"/>
                </a:ext>
              </a:extLst>
            </p:cNvPr>
            <p:cNvSpPr/>
            <p:nvPr/>
          </p:nvSpPr>
          <p:spPr>
            <a:xfrm>
              <a:off x="452437" y="250825"/>
              <a:ext cx="342900" cy="544513"/>
            </a:xfrm>
            <a:custGeom>
              <a:avLst/>
              <a:gdLst>
                <a:gd name="txL" fmla="*/ 0 w 200"/>
                <a:gd name="txT" fmla="*/ 0 h 318"/>
                <a:gd name="txR" fmla="*/ 200 w 200"/>
                <a:gd name="txB" fmla="*/ 318 h 318"/>
              </a:gdLst>
              <a:ahLst/>
              <a:cxnLst>
                <a:cxn ang="0">
                  <a:pos x="587902050" y="0"/>
                </a:cxn>
                <a:cxn ang="0">
                  <a:pos x="587902050" y="0"/>
                </a:cxn>
                <a:cxn ang="0">
                  <a:pos x="0" y="586397693"/>
                </a:cxn>
                <a:cxn ang="0">
                  <a:pos x="343923557" y="929440883"/>
                </a:cxn>
                <a:cxn ang="0">
                  <a:pos x="587902050" y="932372350"/>
                </a:cxn>
                <a:cxn ang="0">
                  <a:pos x="587902050" y="0"/>
                </a:cxn>
              </a:cxnLst>
              <a:rect l="txL" t="txT" r="txR" b="txB"/>
              <a:pathLst>
                <a:path w="200" h="318">
                  <a:moveTo>
                    <a:pt x="200" y="0"/>
                  </a:moveTo>
                  <a:cubicBezTo>
                    <a:pt x="200" y="0"/>
                    <a:pt x="200" y="0"/>
                    <a:pt x="200" y="0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117" y="317"/>
                    <a:pt x="117" y="317"/>
                    <a:pt x="117" y="317"/>
                  </a:cubicBezTo>
                  <a:cubicBezTo>
                    <a:pt x="145" y="318"/>
                    <a:pt x="172" y="318"/>
                    <a:pt x="200" y="318"/>
                  </a:cubicBezTo>
                  <a:cubicBezTo>
                    <a:pt x="200" y="0"/>
                    <a:pt x="200" y="0"/>
                    <a:pt x="200" y="0"/>
                  </a:cubicBezTo>
                </a:path>
              </a:pathLst>
            </a:custGeom>
            <a:solidFill>
              <a:srgbClr val="96977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Freeform 1582">
              <a:extLst>
                <a:ext uri="{FF2B5EF4-FFF2-40B4-BE49-F238E27FC236}">
                  <a16:creationId xmlns:a16="http://schemas.microsoft.com/office/drawing/2014/main" id="{40D4264A-20B1-470C-8BA1-74BE7194FE1F}"/>
                </a:ext>
              </a:extLst>
            </p:cNvPr>
            <p:cNvSpPr/>
            <p:nvPr/>
          </p:nvSpPr>
          <p:spPr>
            <a:xfrm>
              <a:off x="795337" y="250825"/>
              <a:ext cx="282575" cy="547688"/>
            </a:xfrm>
            <a:custGeom>
              <a:avLst/>
              <a:gdLst>
                <a:gd name="txL" fmla="*/ 0 w 164"/>
                <a:gd name="txT" fmla="*/ 0 h 319"/>
                <a:gd name="txR" fmla="*/ 164 w 164"/>
                <a:gd name="txB" fmla="*/ 319 h 319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937372304"/>
                </a:cxn>
                <a:cxn ang="0">
                  <a:pos x="56406450" y="940320205"/>
                </a:cxn>
                <a:cxn ang="0">
                  <a:pos x="243441809" y="937372304"/>
                </a:cxn>
                <a:cxn ang="0">
                  <a:pos x="486881894" y="695659906"/>
                </a:cxn>
                <a:cxn ang="0">
                  <a:pos x="475006852" y="471633194"/>
                </a:cxn>
                <a:cxn ang="0">
                  <a:pos x="0" y="0"/>
                </a:cxn>
              </a:cxnLst>
              <a:rect l="txL" t="txT" r="txR" b="txB"/>
              <a:pathLst>
                <a:path w="164" h="31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18"/>
                    <a:pt x="0" y="318"/>
                    <a:pt x="0" y="318"/>
                  </a:cubicBezTo>
                  <a:cubicBezTo>
                    <a:pt x="6" y="318"/>
                    <a:pt x="13" y="319"/>
                    <a:pt x="19" y="319"/>
                  </a:cubicBezTo>
                  <a:cubicBezTo>
                    <a:pt x="40" y="319"/>
                    <a:pt x="61" y="318"/>
                    <a:pt x="82" y="318"/>
                  </a:cubicBezTo>
                  <a:cubicBezTo>
                    <a:pt x="164" y="236"/>
                    <a:pt x="164" y="236"/>
                    <a:pt x="164" y="236"/>
                  </a:cubicBezTo>
                  <a:cubicBezTo>
                    <a:pt x="163" y="210"/>
                    <a:pt x="161" y="185"/>
                    <a:pt x="160" y="16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5907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Freeform 1583">
              <a:extLst>
                <a:ext uri="{FF2B5EF4-FFF2-40B4-BE49-F238E27FC236}">
                  <a16:creationId xmlns:a16="http://schemas.microsoft.com/office/drawing/2014/main" id="{3FA26083-AA34-4043-B412-56BF2F664606}"/>
                </a:ext>
              </a:extLst>
            </p:cNvPr>
            <p:cNvSpPr/>
            <p:nvPr/>
          </p:nvSpPr>
          <p:spPr>
            <a:xfrm>
              <a:off x="795337" y="250825"/>
              <a:ext cx="274638" cy="274638"/>
            </a:xfrm>
            <a:custGeom>
              <a:avLst/>
              <a:gdLst>
                <a:gd name="txL" fmla="*/ 0 w 160"/>
                <a:gd name="txT" fmla="*/ 0 h 160"/>
                <a:gd name="txR" fmla="*/ 160 w 160"/>
                <a:gd name="txB" fmla="*/ 160 h 160"/>
              </a:gdLst>
              <a:ahLst/>
              <a:cxnLst>
                <a:cxn ang="0">
                  <a:pos x="439003694" y="0"/>
                </a:cxn>
                <a:cxn ang="0">
                  <a:pos x="0" y="0"/>
                </a:cxn>
                <a:cxn ang="0">
                  <a:pos x="471412694" y="471412694"/>
                </a:cxn>
                <a:cxn ang="0">
                  <a:pos x="439003694" y="0"/>
                </a:cxn>
              </a:cxnLst>
              <a:rect l="txL" t="txT" r="txR" b="txB"/>
              <a:pathLst>
                <a:path w="160" h="160">
                  <a:moveTo>
                    <a:pt x="14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156" y="107"/>
                    <a:pt x="153" y="53"/>
                    <a:pt x="149" y="0"/>
                  </a:cubicBezTo>
                </a:path>
              </a:pathLst>
            </a:custGeom>
            <a:solidFill>
              <a:srgbClr val="926B7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1584">
              <a:extLst>
                <a:ext uri="{FF2B5EF4-FFF2-40B4-BE49-F238E27FC236}">
                  <a16:creationId xmlns:a16="http://schemas.microsoft.com/office/drawing/2014/main" id="{1807F5D5-8DCB-4D5C-929F-435EE8CC06B2}"/>
                </a:ext>
              </a:extLst>
            </p:cNvPr>
            <p:cNvSpPr/>
            <p:nvPr/>
          </p:nvSpPr>
          <p:spPr>
            <a:xfrm>
              <a:off x="936625" y="655637"/>
              <a:ext cx="149225" cy="139700"/>
            </a:xfrm>
            <a:custGeom>
              <a:avLst/>
              <a:gdLst>
                <a:gd name="txL" fmla="*/ 0 w 87"/>
                <a:gd name="txT" fmla="*/ 0 h 82"/>
                <a:gd name="txR" fmla="*/ 87 w 87"/>
                <a:gd name="txB" fmla="*/ 82 h 82"/>
              </a:gdLst>
              <a:ahLst/>
              <a:cxnLst>
                <a:cxn ang="0">
                  <a:pos x="241245368" y="0"/>
                </a:cxn>
                <a:cxn ang="0">
                  <a:pos x="0" y="238001098"/>
                </a:cxn>
                <a:cxn ang="0">
                  <a:pos x="205940791" y="235098063"/>
                </a:cxn>
                <a:cxn ang="0">
                  <a:pos x="253013560" y="185756705"/>
                </a:cxn>
                <a:cxn ang="0">
                  <a:pos x="241245368" y="0"/>
                </a:cxn>
              </a:cxnLst>
              <a:rect l="txL" t="txT" r="txR" b="txB"/>
              <a:pathLst>
                <a:path w="87" h="82">
                  <a:moveTo>
                    <a:pt x="82" y="0"/>
                  </a:moveTo>
                  <a:cubicBezTo>
                    <a:pt x="0" y="82"/>
                    <a:pt x="0" y="82"/>
                    <a:pt x="0" y="82"/>
                  </a:cubicBezTo>
                  <a:cubicBezTo>
                    <a:pt x="23" y="82"/>
                    <a:pt x="47" y="81"/>
                    <a:pt x="70" y="81"/>
                  </a:cubicBezTo>
                  <a:cubicBezTo>
                    <a:pt x="80" y="81"/>
                    <a:pt x="87" y="73"/>
                    <a:pt x="86" y="64"/>
                  </a:cubicBezTo>
                  <a:cubicBezTo>
                    <a:pt x="85" y="42"/>
                    <a:pt x="84" y="21"/>
                    <a:pt x="82" y="0"/>
                  </a:cubicBezTo>
                </a:path>
              </a:pathLst>
            </a:custGeom>
            <a:solidFill>
              <a:srgbClr val="92677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1585">
              <a:extLst>
                <a:ext uri="{FF2B5EF4-FFF2-40B4-BE49-F238E27FC236}">
                  <a16:creationId xmlns:a16="http://schemas.microsoft.com/office/drawing/2014/main" id="{E1F8CBC0-1459-42CF-BE77-600812CEBD70}"/>
                </a:ext>
              </a:extLst>
            </p:cNvPr>
            <p:cNvSpPr/>
            <p:nvPr/>
          </p:nvSpPr>
          <p:spPr>
            <a:xfrm>
              <a:off x="22225" y="0"/>
              <a:ext cx="996950" cy="722313"/>
            </a:xfrm>
            <a:custGeom>
              <a:avLst/>
              <a:gdLst>
                <a:gd name="txL" fmla="*/ 0 w 581"/>
                <a:gd name="txT" fmla="*/ 0 h 421"/>
                <a:gd name="txR" fmla="*/ 581 w 581"/>
                <a:gd name="txB" fmla="*/ 421 h 421"/>
              </a:gdLst>
              <a:ahLst/>
              <a:cxnLst>
                <a:cxn ang="0">
                  <a:pos x="1663576661" y="226662163"/>
                </a:cxn>
                <a:cxn ang="0">
                  <a:pos x="1554634564" y="226662163"/>
                </a:cxn>
                <a:cxn ang="0">
                  <a:pos x="1554634564" y="129520500"/>
                </a:cxn>
                <a:cxn ang="0">
                  <a:pos x="1554634564" y="47097896"/>
                </a:cxn>
                <a:cxn ang="0">
                  <a:pos x="1507523958" y="0"/>
                </a:cxn>
                <a:cxn ang="0">
                  <a:pos x="206106114" y="0"/>
                </a:cxn>
                <a:cxn ang="0">
                  <a:pos x="158997224" y="47097896"/>
                </a:cxn>
                <a:cxn ang="0">
                  <a:pos x="158997224" y="129520500"/>
                </a:cxn>
                <a:cxn ang="0">
                  <a:pos x="158997224" y="226662163"/>
                </a:cxn>
                <a:cxn ang="0">
                  <a:pos x="47110606" y="226662163"/>
                </a:cxn>
                <a:cxn ang="0">
                  <a:pos x="0" y="273760058"/>
                </a:cxn>
                <a:cxn ang="0">
                  <a:pos x="0" y="1192180180"/>
                </a:cxn>
                <a:cxn ang="0">
                  <a:pos x="47110606" y="1239278076"/>
                </a:cxn>
                <a:cxn ang="0">
                  <a:pos x="1663576661" y="1239278076"/>
                </a:cxn>
                <a:cxn ang="0">
                  <a:pos x="1710687268" y="1192180180"/>
                </a:cxn>
                <a:cxn ang="0">
                  <a:pos x="1710687268" y="273760058"/>
                </a:cxn>
                <a:cxn ang="0">
                  <a:pos x="1663576661" y="226662163"/>
                </a:cxn>
              </a:cxnLst>
              <a:rect l="txL" t="txT" r="txR" b="txB"/>
              <a:pathLst>
                <a:path w="581" h="421">
                  <a:moveTo>
                    <a:pt x="565" y="77"/>
                  </a:moveTo>
                  <a:cubicBezTo>
                    <a:pt x="528" y="77"/>
                    <a:pt x="528" y="77"/>
                    <a:pt x="528" y="77"/>
                  </a:cubicBezTo>
                  <a:cubicBezTo>
                    <a:pt x="528" y="44"/>
                    <a:pt x="528" y="44"/>
                    <a:pt x="528" y="44"/>
                  </a:cubicBezTo>
                  <a:cubicBezTo>
                    <a:pt x="528" y="16"/>
                    <a:pt x="528" y="16"/>
                    <a:pt x="528" y="16"/>
                  </a:cubicBezTo>
                  <a:cubicBezTo>
                    <a:pt x="528" y="7"/>
                    <a:pt x="521" y="0"/>
                    <a:pt x="512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1" y="0"/>
                    <a:pt x="54" y="7"/>
                    <a:pt x="54" y="16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8" y="77"/>
                    <a:pt x="0" y="84"/>
                    <a:pt x="0" y="93"/>
                  </a:cubicBezTo>
                  <a:cubicBezTo>
                    <a:pt x="0" y="405"/>
                    <a:pt x="0" y="405"/>
                    <a:pt x="0" y="405"/>
                  </a:cubicBezTo>
                  <a:cubicBezTo>
                    <a:pt x="0" y="413"/>
                    <a:pt x="8" y="421"/>
                    <a:pt x="16" y="421"/>
                  </a:cubicBezTo>
                  <a:cubicBezTo>
                    <a:pt x="565" y="421"/>
                    <a:pt x="565" y="421"/>
                    <a:pt x="565" y="421"/>
                  </a:cubicBezTo>
                  <a:cubicBezTo>
                    <a:pt x="574" y="421"/>
                    <a:pt x="581" y="413"/>
                    <a:pt x="581" y="405"/>
                  </a:cubicBezTo>
                  <a:cubicBezTo>
                    <a:pt x="581" y="93"/>
                    <a:pt x="581" y="93"/>
                    <a:pt x="581" y="93"/>
                  </a:cubicBezTo>
                  <a:cubicBezTo>
                    <a:pt x="581" y="84"/>
                    <a:pt x="574" y="77"/>
                    <a:pt x="565" y="77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Rectangle 1586">
              <a:extLst>
                <a:ext uri="{FF2B5EF4-FFF2-40B4-BE49-F238E27FC236}">
                  <a16:creationId xmlns:a16="http://schemas.microsoft.com/office/drawing/2014/main" id="{36453530-9AED-4B99-A53C-A5689373ACA4}"/>
                </a:ext>
              </a:extLst>
            </p:cNvPr>
            <p:cNvSpPr/>
            <p:nvPr/>
          </p:nvSpPr>
          <p:spPr>
            <a:xfrm>
              <a:off x="50800" y="160337"/>
              <a:ext cx="941388" cy="534988"/>
            </a:xfrm>
            <a:prstGeom prst="rect">
              <a:avLst/>
            </a:prstGeom>
            <a:solidFill>
              <a:srgbClr val="FE5850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6" name="Rectangle 1587">
              <a:extLst>
                <a:ext uri="{FF2B5EF4-FFF2-40B4-BE49-F238E27FC236}">
                  <a16:creationId xmlns:a16="http://schemas.microsoft.com/office/drawing/2014/main" id="{A1B5B39B-582E-4E50-B9B6-89E2560B8144}"/>
                </a:ext>
              </a:extLst>
            </p:cNvPr>
            <p:cNvSpPr/>
            <p:nvPr/>
          </p:nvSpPr>
          <p:spPr>
            <a:xfrm>
              <a:off x="142875" y="76200"/>
              <a:ext cx="19050" cy="84138"/>
            </a:xfrm>
            <a:prstGeom prst="rect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7" name="Rectangle 1588">
              <a:extLst>
                <a:ext uri="{FF2B5EF4-FFF2-40B4-BE49-F238E27FC236}">
                  <a16:creationId xmlns:a16="http://schemas.microsoft.com/office/drawing/2014/main" id="{1DD20F97-76C9-45F1-964A-0A585D3D0A0B}"/>
                </a:ext>
              </a:extLst>
            </p:cNvPr>
            <p:cNvSpPr/>
            <p:nvPr/>
          </p:nvSpPr>
          <p:spPr>
            <a:xfrm>
              <a:off x="881062" y="76200"/>
              <a:ext cx="19050" cy="84138"/>
            </a:xfrm>
            <a:prstGeom prst="rect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8" name="Rectangle 1589">
              <a:extLst>
                <a:ext uri="{FF2B5EF4-FFF2-40B4-BE49-F238E27FC236}">
                  <a16:creationId xmlns:a16="http://schemas.microsoft.com/office/drawing/2014/main" id="{C35C3FC7-A31E-4C64-B6E6-4597A24B2927}"/>
                </a:ext>
              </a:extLst>
            </p:cNvPr>
            <p:cNvSpPr/>
            <p:nvPr/>
          </p:nvSpPr>
          <p:spPr>
            <a:xfrm>
              <a:off x="142875" y="26987"/>
              <a:ext cx="757238" cy="49213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9" name="Rectangle 1590">
              <a:extLst>
                <a:ext uri="{FF2B5EF4-FFF2-40B4-BE49-F238E27FC236}">
                  <a16:creationId xmlns:a16="http://schemas.microsoft.com/office/drawing/2014/main" id="{2AB542F2-7ADE-46DB-9DD4-9B3490567927}"/>
                </a:ext>
              </a:extLst>
            </p:cNvPr>
            <p:cNvSpPr/>
            <p:nvPr/>
          </p:nvSpPr>
          <p:spPr>
            <a:xfrm>
              <a:off x="79375" y="190500"/>
              <a:ext cx="38100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0" name="Rectangle 1591">
              <a:extLst>
                <a:ext uri="{FF2B5EF4-FFF2-40B4-BE49-F238E27FC236}">
                  <a16:creationId xmlns:a16="http://schemas.microsoft.com/office/drawing/2014/main" id="{CD9FA5F3-5BA8-46B3-BDE0-C510ECF23C6A}"/>
                </a:ext>
              </a:extLst>
            </p:cNvPr>
            <p:cNvSpPr/>
            <p:nvPr/>
          </p:nvSpPr>
          <p:spPr>
            <a:xfrm>
              <a:off x="1174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1" name="Rectangle 1592">
              <a:extLst>
                <a:ext uri="{FF2B5EF4-FFF2-40B4-BE49-F238E27FC236}">
                  <a16:creationId xmlns:a16="http://schemas.microsoft.com/office/drawing/2014/main" id="{6FC04400-D321-4BC9-8A24-566C47F75EDF}"/>
                </a:ext>
              </a:extLst>
            </p:cNvPr>
            <p:cNvSpPr/>
            <p:nvPr/>
          </p:nvSpPr>
          <p:spPr>
            <a:xfrm>
              <a:off x="155575" y="190500"/>
              <a:ext cx="36513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2" name="Rectangle 1593">
              <a:extLst>
                <a:ext uri="{FF2B5EF4-FFF2-40B4-BE49-F238E27FC236}">
                  <a16:creationId xmlns:a16="http://schemas.microsoft.com/office/drawing/2014/main" id="{55B8BB38-D8C4-49FE-8E19-B11E6B7C6094}"/>
                </a:ext>
              </a:extLst>
            </p:cNvPr>
            <p:cNvSpPr/>
            <p:nvPr/>
          </p:nvSpPr>
          <p:spPr>
            <a:xfrm>
              <a:off x="1936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3" name="Rectangle 1594">
              <a:extLst>
                <a:ext uri="{FF2B5EF4-FFF2-40B4-BE49-F238E27FC236}">
                  <a16:creationId xmlns:a16="http://schemas.microsoft.com/office/drawing/2014/main" id="{9550D188-1F21-43B2-81A6-9C2F3B4F34BC}"/>
                </a:ext>
              </a:extLst>
            </p:cNvPr>
            <p:cNvSpPr/>
            <p:nvPr/>
          </p:nvSpPr>
          <p:spPr>
            <a:xfrm>
              <a:off x="231775" y="190500"/>
              <a:ext cx="38100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4" name="Rectangle 1595">
              <a:extLst>
                <a:ext uri="{FF2B5EF4-FFF2-40B4-BE49-F238E27FC236}">
                  <a16:creationId xmlns:a16="http://schemas.microsoft.com/office/drawing/2014/main" id="{33E5692D-A6DB-4259-8CF9-778A98BC6D4B}"/>
                </a:ext>
              </a:extLst>
            </p:cNvPr>
            <p:cNvSpPr/>
            <p:nvPr/>
          </p:nvSpPr>
          <p:spPr>
            <a:xfrm>
              <a:off x="2698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5" name="Rectangle 1596">
              <a:extLst>
                <a:ext uri="{FF2B5EF4-FFF2-40B4-BE49-F238E27FC236}">
                  <a16:creationId xmlns:a16="http://schemas.microsoft.com/office/drawing/2014/main" id="{2D4441DA-641C-48C3-A80C-369B6E7D2A07}"/>
                </a:ext>
              </a:extLst>
            </p:cNvPr>
            <p:cNvSpPr/>
            <p:nvPr/>
          </p:nvSpPr>
          <p:spPr>
            <a:xfrm>
              <a:off x="307975" y="190500"/>
              <a:ext cx="36513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6" name="Rectangle 1597">
              <a:extLst>
                <a:ext uri="{FF2B5EF4-FFF2-40B4-BE49-F238E27FC236}">
                  <a16:creationId xmlns:a16="http://schemas.microsoft.com/office/drawing/2014/main" id="{B8A2A2E2-92BC-4959-A5D9-3EFCEFA169F3}"/>
                </a:ext>
              </a:extLst>
            </p:cNvPr>
            <p:cNvSpPr/>
            <p:nvPr/>
          </p:nvSpPr>
          <p:spPr>
            <a:xfrm>
              <a:off x="344487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7" name="Rectangle 1598">
              <a:extLst>
                <a:ext uri="{FF2B5EF4-FFF2-40B4-BE49-F238E27FC236}">
                  <a16:creationId xmlns:a16="http://schemas.microsoft.com/office/drawing/2014/main" id="{AD8EF73D-07D7-4D4D-BFD2-BC0A5EE6BB11}"/>
                </a:ext>
              </a:extLst>
            </p:cNvPr>
            <p:cNvSpPr/>
            <p:nvPr/>
          </p:nvSpPr>
          <p:spPr>
            <a:xfrm>
              <a:off x="382587" y="190500"/>
              <a:ext cx="38100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8" name="Rectangle 1599">
              <a:extLst>
                <a:ext uri="{FF2B5EF4-FFF2-40B4-BE49-F238E27FC236}">
                  <a16:creationId xmlns:a16="http://schemas.microsoft.com/office/drawing/2014/main" id="{F5A8AF1D-D0E4-42FD-8A8C-91009A5725C1}"/>
                </a:ext>
              </a:extLst>
            </p:cNvPr>
            <p:cNvSpPr/>
            <p:nvPr/>
          </p:nvSpPr>
          <p:spPr>
            <a:xfrm>
              <a:off x="4222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9" name="Rectangle 1600">
              <a:extLst>
                <a:ext uri="{FF2B5EF4-FFF2-40B4-BE49-F238E27FC236}">
                  <a16:creationId xmlns:a16="http://schemas.microsoft.com/office/drawing/2014/main" id="{442803D4-42AA-43A3-B9FE-9D2F42CCB574}"/>
                </a:ext>
              </a:extLst>
            </p:cNvPr>
            <p:cNvSpPr/>
            <p:nvPr/>
          </p:nvSpPr>
          <p:spPr>
            <a:xfrm>
              <a:off x="519112" y="190500"/>
              <a:ext cx="431800" cy="28575"/>
            </a:xfrm>
            <a:prstGeom prst="rect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0" name="Oval 1601">
              <a:extLst>
                <a:ext uri="{FF2B5EF4-FFF2-40B4-BE49-F238E27FC236}">
                  <a16:creationId xmlns:a16="http://schemas.microsoft.com/office/drawing/2014/main" id="{151A7DCA-54E2-4443-912A-845A8EC721B2}"/>
                </a:ext>
              </a:extLst>
            </p:cNvPr>
            <p:cNvSpPr/>
            <p:nvPr/>
          </p:nvSpPr>
          <p:spPr>
            <a:xfrm>
              <a:off x="82550" y="249237"/>
              <a:ext cx="409575" cy="411163"/>
            </a:xfrm>
            <a:prstGeom prst="ellipse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1" name="Oval 1602">
              <a:extLst>
                <a:ext uri="{FF2B5EF4-FFF2-40B4-BE49-F238E27FC236}">
                  <a16:creationId xmlns:a16="http://schemas.microsoft.com/office/drawing/2014/main" id="{0B3B21C9-E1B1-4438-9561-D8F154C14589}"/>
                </a:ext>
              </a:extLst>
            </p:cNvPr>
            <p:cNvSpPr/>
            <p:nvPr/>
          </p:nvSpPr>
          <p:spPr>
            <a:xfrm>
              <a:off x="114300" y="279400"/>
              <a:ext cx="347663" cy="350838"/>
            </a:xfrm>
            <a:prstGeom prst="ellipse">
              <a:avLst/>
            </a:prstGeom>
            <a:solidFill>
              <a:srgbClr val="B7A99E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2" name="Oval 1603">
              <a:extLst>
                <a:ext uri="{FF2B5EF4-FFF2-40B4-BE49-F238E27FC236}">
                  <a16:creationId xmlns:a16="http://schemas.microsoft.com/office/drawing/2014/main" id="{AA71C583-4B34-4269-9965-1BFE4C7E8B13}"/>
                </a:ext>
              </a:extLst>
            </p:cNvPr>
            <p:cNvSpPr/>
            <p:nvPr/>
          </p:nvSpPr>
          <p:spPr>
            <a:xfrm>
              <a:off x="549275" y="249237"/>
              <a:ext cx="409575" cy="411163"/>
            </a:xfrm>
            <a:prstGeom prst="ellipse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3" name="Oval 1604">
              <a:extLst>
                <a:ext uri="{FF2B5EF4-FFF2-40B4-BE49-F238E27FC236}">
                  <a16:creationId xmlns:a16="http://schemas.microsoft.com/office/drawing/2014/main" id="{51149A75-A260-40CB-BAD4-47D22574274C}"/>
                </a:ext>
              </a:extLst>
            </p:cNvPr>
            <p:cNvSpPr/>
            <p:nvPr/>
          </p:nvSpPr>
          <p:spPr>
            <a:xfrm>
              <a:off x="577850" y="279400"/>
              <a:ext cx="350838" cy="350838"/>
            </a:xfrm>
            <a:prstGeom prst="ellipse">
              <a:avLst/>
            </a:prstGeom>
            <a:solidFill>
              <a:srgbClr val="B7A99E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4" name="Rectangle 1605">
              <a:extLst>
                <a:ext uri="{FF2B5EF4-FFF2-40B4-BE49-F238E27FC236}">
                  <a16:creationId xmlns:a16="http://schemas.microsoft.com/office/drawing/2014/main" id="{A15DD7B6-67F2-4B80-A2E3-19AE99C357A1}"/>
                </a:ext>
              </a:extLst>
            </p:cNvPr>
            <p:cNvSpPr/>
            <p:nvPr/>
          </p:nvSpPr>
          <p:spPr>
            <a:xfrm>
              <a:off x="912812" y="169862"/>
              <a:ext cx="20638" cy="6985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5" name="Oval 1606">
              <a:extLst>
                <a:ext uri="{FF2B5EF4-FFF2-40B4-BE49-F238E27FC236}">
                  <a16:creationId xmlns:a16="http://schemas.microsoft.com/office/drawing/2014/main" id="{47C22D98-5EBC-4F5C-95A8-EA8335297702}"/>
                </a:ext>
              </a:extLst>
            </p:cNvPr>
            <p:cNvSpPr/>
            <p:nvPr/>
          </p:nvSpPr>
          <p:spPr>
            <a:xfrm>
              <a:off x="217487" y="384175"/>
              <a:ext cx="139700" cy="141288"/>
            </a:xfrm>
            <a:prstGeom prst="ellipse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6" name="Oval 1607">
              <a:extLst>
                <a:ext uri="{FF2B5EF4-FFF2-40B4-BE49-F238E27FC236}">
                  <a16:creationId xmlns:a16="http://schemas.microsoft.com/office/drawing/2014/main" id="{CC539726-8411-482D-9559-90E34F0C93F7}"/>
                </a:ext>
              </a:extLst>
            </p:cNvPr>
            <p:cNvSpPr/>
            <p:nvPr/>
          </p:nvSpPr>
          <p:spPr>
            <a:xfrm>
              <a:off x="682625" y="384175"/>
              <a:ext cx="141288" cy="141288"/>
            </a:xfrm>
            <a:prstGeom prst="ellipse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"/>
          <p:cNvGrpSpPr/>
          <p:nvPr/>
        </p:nvGrpSpPr>
        <p:grpSpPr>
          <a:xfrm flipH="1">
            <a:off x="10140950" y="0"/>
            <a:ext cx="2390775" cy="7029450"/>
            <a:chOff x="0" y="0"/>
            <a:chExt cx="2389189" cy="7029887"/>
          </a:xfrm>
        </p:grpSpPr>
        <p:sp>
          <p:nvSpPr>
            <p:cNvPr id="15535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6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7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8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9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0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1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2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3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4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5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6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7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8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9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0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1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2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3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4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5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6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7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8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9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0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1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2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3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4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5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6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7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8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9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0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1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2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3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4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5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864870" y="471170"/>
            <a:ext cx="969835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I don't </a:t>
            </a:r>
            <a:r>
              <a:rPr lang="en-US" sz="4800" b="1" dirty="0" err="1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wanna</a:t>
            </a:r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 be someone </a:t>
            </a:r>
          </a:p>
        </p:txBody>
      </p:sp>
      <p:pic>
        <p:nvPicPr>
          <p:cNvPr id="2" name="图片 1" descr="walkaway2"/>
          <p:cNvPicPr>
            <a:picLocks noChangeAspect="1"/>
          </p:cNvPicPr>
          <p:nvPr/>
        </p:nvPicPr>
        <p:blipFill>
          <a:blip r:embed="rId2"/>
          <a:srcRect t="16254" b="9761"/>
          <a:stretch>
            <a:fillRect/>
          </a:stretch>
        </p:blipFill>
        <p:spPr>
          <a:xfrm>
            <a:off x="1054735" y="2091690"/>
            <a:ext cx="9032240" cy="4457065"/>
          </a:xfrm>
          <a:prstGeom prst="rect">
            <a:avLst/>
          </a:prstGeom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04D82CC8-08AF-4250-8512-7B48F2A4D2B8}"/>
              </a:ext>
            </a:extLst>
          </p:cNvPr>
          <p:cNvSpPr txBox="1"/>
          <p:nvPr/>
        </p:nvSpPr>
        <p:spPr>
          <a:xfrm>
            <a:off x="3964508" y="1169124"/>
            <a:ext cx="969835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who walks away so easily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2" name="Group 10"/>
          <p:cNvGrpSpPr/>
          <p:nvPr/>
        </p:nvGrpSpPr>
        <p:grpSpPr>
          <a:xfrm rot="10800000" flipH="1">
            <a:off x="-320675" y="-163830"/>
            <a:ext cx="2390775" cy="7029450"/>
            <a:chOff x="0" y="0"/>
            <a:chExt cx="2389189" cy="7029887"/>
          </a:xfrm>
        </p:grpSpPr>
        <p:sp>
          <p:nvSpPr>
            <p:cNvPr id="23723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4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5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6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7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8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9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0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1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2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3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4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5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6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7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8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9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0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1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2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3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4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5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6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7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8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9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0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1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2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3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4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5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6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7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8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9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0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1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2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3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571" name="文本框 98"/>
          <p:cNvSpPr/>
          <p:nvPr/>
        </p:nvSpPr>
        <p:spPr>
          <a:xfrm>
            <a:off x="8420100" y="1952625"/>
            <a:ext cx="70326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255769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04</a:t>
            </a:r>
            <a:endParaRPr lang="zh-CN" altLang="en-US" sz="2800" b="1" dirty="0">
              <a:solidFill>
                <a:srgbClr val="255769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885509" y="5456555"/>
            <a:ext cx="7042331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When I look into your eyes</a:t>
            </a:r>
            <a:endParaRPr lang="en-US" altLang="en-US" sz="4800" b="1" dirty="0">
              <a:solidFill>
                <a:schemeClr val="bg1"/>
              </a:solidFill>
              <a:latin typeface="Chaparral Pro Light" panose="02060403030505090203" charset="0"/>
              <a:ea typeface="宋体" panose="02010600030101010101" pitchFamily="2" charset="-122"/>
              <a:cs typeface="Chaparral Pro Light" panose="02060403030505090203" charset="0"/>
            </a:endParaRPr>
          </a:p>
        </p:txBody>
      </p:sp>
      <p:pic>
        <p:nvPicPr>
          <p:cNvPr id="2" name="图片 1" descr="eye"/>
          <p:cNvPicPr>
            <a:picLocks noChangeAspect="1"/>
          </p:cNvPicPr>
          <p:nvPr/>
        </p:nvPicPr>
        <p:blipFill>
          <a:blip r:embed="rId2"/>
          <a:srcRect b="4040"/>
          <a:stretch>
            <a:fillRect/>
          </a:stretch>
        </p:blipFill>
        <p:spPr>
          <a:xfrm>
            <a:off x="1581150" y="521335"/>
            <a:ext cx="9030970" cy="4874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5000">
        <p14:pan dir="u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"/>
          <p:cNvGrpSpPr/>
          <p:nvPr/>
        </p:nvGrpSpPr>
        <p:grpSpPr>
          <a:xfrm flipH="1">
            <a:off x="10140950" y="0"/>
            <a:ext cx="2390775" cy="7029450"/>
            <a:chOff x="0" y="0"/>
            <a:chExt cx="2389189" cy="7029887"/>
          </a:xfrm>
        </p:grpSpPr>
        <p:sp>
          <p:nvSpPr>
            <p:cNvPr id="15535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6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7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8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9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0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1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2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3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4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5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6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7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8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9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0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1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2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3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4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5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6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7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8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9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0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1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2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3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4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5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6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7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8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9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0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1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2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3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4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5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408305" y="514350"/>
            <a:ext cx="1081595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I'm here to stay and</a:t>
            </a:r>
          </a:p>
        </p:txBody>
      </p:sp>
      <p:pic>
        <p:nvPicPr>
          <p:cNvPr id="2" name="图片 1" descr="give up"/>
          <p:cNvPicPr>
            <a:picLocks noChangeAspect="1"/>
          </p:cNvPicPr>
          <p:nvPr/>
        </p:nvPicPr>
        <p:blipFill>
          <a:blip r:embed="rId2"/>
          <a:srcRect t="7412"/>
          <a:stretch>
            <a:fillRect/>
          </a:stretch>
        </p:blipFill>
        <p:spPr>
          <a:xfrm>
            <a:off x="997585" y="2014220"/>
            <a:ext cx="9032240" cy="4695825"/>
          </a:xfrm>
          <a:prstGeom prst="rect">
            <a:avLst/>
          </a:prstGeom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6F78B6F0-0AC4-4D6D-8862-30D14CEADFAE}"/>
              </a:ext>
            </a:extLst>
          </p:cNvPr>
          <p:cNvSpPr txBox="1"/>
          <p:nvPr/>
        </p:nvSpPr>
        <p:spPr>
          <a:xfrm>
            <a:off x="2162175" y="1173488"/>
            <a:ext cx="1081595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make the difference that I can make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fade/>
      </p:transition>
    </mc:Choice>
    <mc:Fallback xmlns="">
      <p:transition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2" name="Group 10"/>
          <p:cNvGrpSpPr/>
          <p:nvPr/>
        </p:nvGrpSpPr>
        <p:grpSpPr>
          <a:xfrm rot="10800000" flipH="1">
            <a:off x="-320675" y="-163830"/>
            <a:ext cx="2390775" cy="7029450"/>
            <a:chOff x="0" y="0"/>
            <a:chExt cx="2389189" cy="7029887"/>
          </a:xfrm>
        </p:grpSpPr>
        <p:sp>
          <p:nvSpPr>
            <p:cNvPr id="23723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4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5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6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7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8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9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0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1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2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3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4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5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6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7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8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9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0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1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2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3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4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5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6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7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8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9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0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1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2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3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4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5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6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7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8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9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0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1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2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3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571" name="文本框 98"/>
          <p:cNvSpPr/>
          <p:nvPr/>
        </p:nvSpPr>
        <p:spPr>
          <a:xfrm>
            <a:off x="8420100" y="1952625"/>
            <a:ext cx="70326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255769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04</a:t>
            </a:r>
            <a:endParaRPr lang="zh-CN" altLang="en-US" sz="2800" b="1" dirty="0">
              <a:solidFill>
                <a:srgbClr val="255769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213690" y="5197586"/>
            <a:ext cx="874522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Our differences they do a lot </a:t>
            </a:r>
          </a:p>
        </p:txBody>
      </p:sp>
      <p:pic>
        <p:nvPicPr>
          <p:cNvPr id="2" name="图片 1" descr="hero_Up-2009"/>
          <p:cNvPicPr/>
          <p:nvPr/>
        </p:nvPicPr>
        <p:blipFill>
          <a:blip r:embed="rId2"/>
          <a:stretch>
            <a:fillRect/>
          </a:stretch>
        </p:blipFill>
        <p:spPr>
          <a:xfrm>
            <a:off x="2070100" y="448310"/>
            <a:ext cx="9032400" cy="468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450944" y="5204656"/>
            <a:ext cx="8404860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The tools and gifts we got yeah, </a:t>
            </a:r>
          </a:p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               we got a lot at stake</a:t>
            </a: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18ED21BF-5A11-4457-96F4-33AD5875264B}"/>
              </a:ext>
            </a:extLst>
          </p:cNvPr>
          <p:cNvSpPr txBox="1"/>
          <p:nvPr/>
        </p:nvSpPr>
        <p:spPr>
          <a:xfrm>
            <a:off x="6096000" y="5942109"/>
            <a:ext cx="874522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to teach us how to use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000">
        <p:fade/>
      </p:transition>
    </mc:Choice>
    <mc:Fallback xmlns="">
      <p:transition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1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/>
      <p:bldP spid="100" grpId="2"/>
      <p:bldP spid="100" grpId="3"/>
      <p:bldP spid="3" grpId="0"/>
      <p:bldP spid="3" grpId="1"/>
      <p:bldP spid="84" grpId="1"/>
      <p:bldP spid="84" grpId="2"/>
      <p:bldP spid="84" grpId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2" name="Group 10"/>
          <p:cNvGrpSpPr/>
          <p:nvPr/>
        </p:nvGrpSpPr>
        <p:grpSpPr>
          <a:xfrm rot="10800000" flipH="1">
            <a:off x="-320675" y="-163830"/>
            <a:ext cx="2390775" cy="7029450"/>
            <a:chOff x="0" y="0"/>
            <a:chExt cx="2389189" cy="7029887"/>
          </a:xfrm>
        </p:grpSpPr>
        <p:sp>
          <p:nvSpPr>
            <p:cNvPr id="23723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4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5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6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7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8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9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0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1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2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3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4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5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6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7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8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9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0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1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2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3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4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5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6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7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8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9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0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1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2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3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4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5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6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7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8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9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0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1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2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3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571" name="文本框 98"/>
          <p:cNvSpPr/>
          <p:nvPr/>
        </p:nvSpPr>
        <p:spPr>
          <a:xfrm>
            <a:off x="8420100" y="1952625"/>
            <a:ext cx="70326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255769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04</a:t>
            </a:r>
            <a:endParaRPr lang="zh-CN" altLang="en-US" sz="2800" b="1" dirty="0">
              <a:solidFill>
                <a:srgbClr val="255769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13077" y="5381339"/>
            <a:ext cx="1025588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And in the end, you're still my friend  </a:t>
            </a:r>
          </a:p>
        </p:txBody>
      </p:sp>
      <p:pic>
        <p:nvPicPr>
          <p:cNvPr id="2" name="图片 1" descr="friend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045" y="168910"/>
            <a:ext cx="9032400" cy="5065329"/>
          </a:xfrm>
          <a:prstGeom prst="rect">
            <a:avLst/>
          </a:prstGeom>
        </p:spPr>
      </p:pic>
      <p:sp>
        <p:nvSpPr>
          <p:cNvPr id="83" name="文本框 82">
            <a:extLst>
              <a:ext uri="{FF2B5EF4-FFF2-40B4-BE49-F238E27FC236}">
                <a16:creationId xmlns:a16="http://schemas.microsoft.com/office/drawing/2014/main" id="{70118B5E-EBFF-40E4-8088-A20A941383A1}"/>
              </a:ext>
            </a:extLst>
          </p:cNvPr>
          <p:cNvSpPr txBox="1"/>
          <p:nvPr/>
        </p:nvSpPr>
        <p:spPr>
          <a:xfrm>
            <a:off x="5510460" y="5993646"/>
            <a:ext cx="1155125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at least we did intend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8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2" name="Group 10"/>
          <p:cNvGrpSpPr/>
          <p:nvPr/>
        </p:nvGrpSpPr>
        <p:grpSpPr>
          <a:xfrm rot="10800000" flipH="1">
            <a:off x="-320675" y="-163830"/>
            <a:ext cx="2390775" cy="7029450"/>
            <a:chOff x="0" y="0"/>
            <a:chExt cx="2389189" cy="7029887"/>
          </a:xfrm>
        </p:grpSpPr>
        <p:sp>
          <p:nvSpPr>
            <p:cNvPr id="23723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4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5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6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7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8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9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0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1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2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3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4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5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6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7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8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9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0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1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2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3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4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5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6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7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8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9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0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1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2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3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4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5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6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7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8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9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0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1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2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3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571" name="文本框 98"/>
          <p:cNvSpPr/>
          <p:nvPr/>
        </p:nvSpPr>
        <p:spPr>
          <a:xfrm>
            <a:off x="8420100" y="1952625"/>
            <a:ext cx="70326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255769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04</a:t>
            </a:r>
            <a:endParaRPr lang="zh-CN" altLang="en-US" sz="2800" b="1" dirty="0">
              <a:solidFill>
                <a:srgbClr val="255769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58900" y="5210022"/>
            <a:ext cx="876300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For us to work we didn't break,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3DC7C8B-52F7-462A-B0BC-1E1E8055CD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65"/>
          <a:stretch/>
        </p:blipFill>
        <p:spPr>
          <a:xfrm>
            <a:off x="1850200" y="420266"/>
            <a:ext cx="9032400" cy="4480774"/>
          </a:xfrm>
          <a:prstGeom prst="rect">
            <a:avLst/>
          </a:prstGeom>
        </p:spPr>
      </p:pic>
      <p:sp>
        <p:nvSpPr>
          <p:cNvPr id="84" name="文本框 83">
            <a:extLst>
              <a:ext uri="{FF2B5EF4-FFF2-40B4-BE49-F238E27FC236}">
                <a16:creationId xmlns:a16="http://schemas.microsoft.com/office/drawing/2014/main" id="{95096B63-2779-4838-9456-D9FE37C0A62C}"/>
              </a:ext>
            </a:extLst>
          </p:cNvPr>
          <p:cNvSpPr txBox="1"/>
          <p:nvPr/>
        </p:nvSpPr>
        <p:spPr>
          <a:xfrm>
            <a:off x="7187463" y="5918296"/>
            <a:ext cx="876300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we didn't burn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8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2" name="Group 10"/>
          <p:cNvGrpSpPr/>
          <p:nvPr/>
        </p:nvGrpSpPr>
        <p:grpSpPr>
          <a:xfrm rot="10800000" flipH="1">
            <a:off x="-320675" y="-163830"/>
            <a:ext cx="2390775" cy="7029450"/>
            <a:chOff x="0" y="0"/>
            <a:chExt cx="2389189" cy="7029887"/>
          </a:xfrm>
        </p:grpSpPr>
        <p:sp>
          <p:nvSpPr>
            <p:cNvPr id="23723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4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5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6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7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8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9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0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1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2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3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4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5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6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7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8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9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0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1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2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3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4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5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6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7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8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9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0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1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2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3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4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5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6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7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8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9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0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1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2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3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571" name="文本框 98"/>
          <p:cNvSpPr/>
          <p:nvPr/>
        </p:nvSpPr>
        <p:spPr>
          <a:xfrm>
            <a:off x="8420100" y="1952625"/>
            <a:ext cx="70326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255769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04</a:t>
            </a:r>
            <a:endParaRPr lang="zh-CN" altLang="en-US" sz="2800" b="1" dirty="0">
              <a:solidFill>
                <a:srgbClr val="255769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570496" y="5321119"/>
            <a:ext cx="910780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We had to learn how to bend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121A60B-81D2-4F2B-BCD3-BEB42BC06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496" y="169084"/>
            <a:ext cx="9032400" cy="5078245"/>
          </a:xfrm>
          <a:prstGeom prst="rect">
            <a:avLst/>
          </a:prstGeom>
        </p:spPr>
      </p:pic>
      <p:sp>
        <p:nvSpPr>
          <p:cNvPr id="83" name="文本框 82">
            <a:extLst>
              <a:ext uri="{FF2B5EF4-FFF2-40B4-BE49-F238E27FC236}">
                <a16:creationId xmlns:a16="http://schemas.microsoft.com/office/drawing/2014/main" id="{2B38F58D-38A1-492A-8C99-6FD405AD186A}"/>
              </a:ext>
            </a:extLst>
          </p:cNvPr>
          <p:cNvSpPr txBox="1"/>
          <p:nvPr/>
        </p:nvSpPr>
        <p:spPr>
          <a:xfrm>
            <a:off x="4978632" y="5978921"/>
            <a:ext cx="910780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without the world caving 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500">
        <p:fade/>
      </p:transition>
    </mc:Choice>
    <mc:Fallback>
      <p:transition advTm="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8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"/>
          <p:cNvGrpSpPr/>
          <p:nvPr/>
        </p:nvGrpSpPr>
        <p:grpSpPr>
          <a:xfrm flipH="1">
            <a:off x="10140950" y="0"/>
            <a:ext cx="2390775" cy="7029450"/>
            <a:chOff x="0" y="0"/>
            <a:chExt cx="2389189" cy="7029887"/>
          </a:xfrm>
        </p:grpSpPr>
        <p:sp>
          <p:nvSpPr>
            <p:cNvPr id="15535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6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7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8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9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0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1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2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3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4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5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6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7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8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9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0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1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2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3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4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5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6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7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8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9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0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1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2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3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4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5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6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7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8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9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0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1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2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3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4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5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436829" y="191513"/>
            <a:ext cx="1007237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I had to learn what I've got, </a:t>
            </a:r>
          </a:p>
        </p:txBody>
      </p:sp>
      <p:pic>
        <p:nvPicPr>
          <p:cNvPr id="170" name="图片 169" descr="give up3">
            <a:extLst>
              <a:ext uri="{FF2B5EF4-FFF2-40B4-BE49-F238E27FC236}">
                <a16:creationId xmlns:a16="http://schemas.microsoft.com/office/drawing/2014/main" id="{9A91F0DA-87CC-4B82-B3BA-DD80F5796D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37" b="6772"/>
          <a:stretch>
            <a:fillRect/>
          </a:stretch>
        </p:blipFill>
        <p:spPr>
          <a:xfrm>
            <a:off x="856342" y="1788954"/>
            <a:ext cx="9032240" cy="4995545"/>
          </a:xfrm>
          <a:prstGeom prst="rect">
            <a:avLst/>
          </a:prstGeom>
        </p:spPr>
      </p:pic>
      <p:sp>
        <p:nvSpPr>
          <p:cNvPr id="171" name="文本框 170">
            <a:extLst>
              <a:ext uri="{FF2B5EF4-FFF2-40B4-BE49-F238E27FC236}">
                <a16:creationId xmlns:a16="http://schemas.microsoft.com/office/drawing/2014/main" id="{A285BF47-89BC-4598-A10B-400AB946BB03}"/>
              </a:ext>
            </a:extLst>
          </p:cNvPr>
          <p:cNvSpPr txBox="1"/>
          <p:nvPr/>
        </p:nvSpPr>
        <p:spPr>
          <a:xfrm>
            <a:off x="5986078" y="945414"/>
            <a:ext cx="1007237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and what I'm not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7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"/>
          <p:cNvGrpSpPr/>
          <p:nvPr/>
        </p:nvGrpSpPr>
        <p:grpSpPr>
          <a:xfrm flipH="1">
            <a:off x="10140950" y="0"/>
            <a:ext cx="2390775" cy="7029450"/>
            <a:chOff x="0" y="0"/>
            <a:chExt cx="2389189" cy="7029887"/>
          </a:xfrm>
        </p:grpSpPr>
        <p:sp>
          <p:nvSpPr>
            <p:cNvPr id="15535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6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7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8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9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0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1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2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3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4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5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6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7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8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9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0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1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2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3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4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5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6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7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8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9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0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1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2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3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4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5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6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7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8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9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0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1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2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3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4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5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864870" y="471170"/>
            <a:ext cx="651383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And who I am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7DDD2F7-393D-4E29-A61B-DCD883476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550" y="1401821"/>
            <a:ext cx="9032400" cy="5078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"/>
          <p:cNvGrpSpPr/>
          <p:nvPr/>
        </p:nvGrpSpPr>
        <p:grpSpPr>
          <a:xfrm flipH="1">
            <a:off x="10140950" y="0"/>
            <a:ext cx="2390775" cy="7029450"/>
            <a:chOff x="0" y="0"/>
            <a:chExt cx="2389189" cy="7029887"/>
          </a:xfrm>
        </p:grpSpPr>
        <p:sp>
          <p:nvSpPr>
            <p:cNvPr id="15535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6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7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8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9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0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1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2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3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4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5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6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7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8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9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0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1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2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3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4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5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6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7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8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9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0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1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2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3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4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5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6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7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8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9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0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1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2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3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4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5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5362" name="Group 44"/>
          <p:cNvGrpSpPr/>
          <p:nvPr/>
        </p:nvGrpSpPr>
        <p:grpSpPr>
          <a:xfrm>
            <a:off x="176848" y="564959"/>
            <a:ext cx="1085850" cy="798512"/>
            <a:chOff x="0" y="0"/>
            <a:chExt cx="1085850" cy="798513"/>
          </a:xfrm>
        </p:grpSpPr>
        <p:sp>
          <p:nvSpPr>
            <p:cNvPr id="15495" name="Freeform 1568"/>
            <p:cNvSpPr/>
            <p:nvPr/>
          </p:nvSpPr>
          <p:spPr>
            <a:xfrm>
              <a:off x="31750" y="198437"/>
              <a:ext cx="77788" cy="52388"/>
            </a:xfrm>
            <a:custGeom>
              <a:avLst/>
              <a:gdLst>
                <a:gd name="txL" fmla="*/ 0 w 46"/>
                <a:gd name="txT" fmla="*/ 0 h 30"/>
                <a:gd name="txR" fmla="*/ 46 w 46"/>
                <a:gd name="txB" fmla="*/ 30 h 30"/>
              </a:gdLst>
              <a:ahLst/>
              <a:cxnLst>
                <a:cxn ang="0">
                  <a:pos x="42895009" y="0"/>
                </a:cxn>
                <a:cxn ang="0">
                  <a:pos x="2859555" y="42692727"/>
                </a:cxn>
                <a:cxn ang="0">
                  <a:pos x="0" y="91483418"/>
                </a:cxn>
                <a:cxn ang="0">
                  <a:pos x="131542890" y="91483418"/>
                </a:cxn>
                <a:cxn ang="0">
                  <a:pos x="42895009" y="0"/>
                </a:cxn>
              </a:cxnLst>
              <a:rect l="txL" t="txT" r="txR" b="txB"/>
              <a:pathLst>
                <a:path w="46" h="30">
                  <a:moveTo>
                    <a:pt x="15" y="0"/>
                  </a:moveTo>
                  <a:cubicBezTo>
                    <a:pt x="8" y="1"/>
                    <a:pt x="2" y="7"/>
                    <a:pt x="1" y="14"/>
                  </a:cubicBezTo>
                  <a:cubicBezTo>
                    <a:pt x="1" y="20"/>
                    <a:pt x="1" y="25"/>
                    <a:pt x="0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99777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96" name="Freeform 1569"/>
            <p:cNvSpPr/>
            <p:nvPr/>
          </p:nvSpPr>
          <p:spPr>
            <a:xfrm>
              <a:off x="57150" y="198437"/>
              <a:ext cx="52388" cy="52388"/>
            </a:xfrm>
            <a:custGeom>
              <a:avLst/>
              <a:gdLst>
                <a:gd name="txL" fmla="*/ 0 w 31"/>
                <a:gd name="txT" fmla="*/ 0 h 30"/>
                <a:gd name="txR" fmla="*/ 31 w 31"/>
                <a:gd name="txB" fmla="*/ 30 h 30"/>
              </a:gdLst>
              <a:ahLst/>
              <a:cxnLst>
                <a:cxn ang="0">
                  <a:pos x="8567973" y="0"/>
                </a:cxn>
                <a:cxn ang="0">
                  <a:pos x="0" y="0"/>
                </a:cxn>
                <a:cxn ang="0">
                  <a:pos x="88532340" y="91483418"/>
                </a:cxn>
                <a:cxn ang="0">
                  <a:pos x="88532340" y="3048982"/>
                </a:cxn>
                <a:cxn ang="0">
                  <a:pos x="8567973" y="0"/>
                </a:cxn>
                <a:cxn ang="0">
                  <a:pos x="8567973" y="0"/>
                </a:cxn>
              </a:cxnLst>
              <a:rect l="txL" t="txT" r="txR" b="txB"/>
              <a:pathLst>
                <a:path w="31" h="30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2" y="0"/>
                    <a:pt x="1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8E7E7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97" name="Freeform 1570"/>
            <p:cNvSpPr/>
            <p:nvPr/>
          </p:nvSpPr>
          <p:spPr>
            <a:xfrm>
              <a:off x="109537" y="76200"/>
              <a:ext cx="176213" cy="174625"/>
            </a:xfrm>
            <a:custGeom>
              <a:avLst/>
              <a:gdLst>
                <a:gd name="txL" fmla="*/ 0 w 102"/>
                <a:gd name="txT" fmla="*/ 0 h 102"/>
                <a:gd name="txR" fmla="*/ 102 w 102"/>
                <a:gd name="txB" fmla="*/ 102 h 102"/>
              </a:gdLst>
              <a:ahLst/>
              <a:cxnLst>
                <a:cxn ang="0">
                  <a:pos x="89535207" y="0"/>
                </a:cxn>
                <a:cxn ang="0">
                  <a:pos x="38799684" y="43964412"/>
                </a:cxn>
                <a:cxn ang="0">
                  <a:pos x="35814428" y="123100353"/>
                </a:cxn>
                <a:cxn ang="0">
                  <a:pos x="29845645" y="213961849"/>
                </a:cxn>
                <a:cxn ang="0">
                  <a:pos x="0" y="213961849"/>
                </a:cxn>
                <a:cxn ang="0">
                  <a:pos x="0" y="298959712"/>
                </a:cxn>
                <a:cxn ang="0">
                  <a:pos x="304421778" y="0"/>
                </a:cxn>
                <a:cxn ang="0">
                  <a:pos x="250700999" y="0"/>
                </a:cxn>
                <a:cxn ang="0">
                  <a:pos x="89535207" y="0"/>
                </a:cxn>
                <a:cxn ang="0">
                  <a:pos x="89535207" y="0"/>
                </a:cxn>
              </a:cxnLst>
              <a:rect l="txL" t="txT" r="txR" b="txB"/>
              <a:pathLst>
                <a:path w="102" h="102">
                  <a:moveTo>
                    <a:pt x="30" y="0"/>
                  </a:moveTo>
                  <a:cubicBezTo>
                    <a:pt x="21" y="0"/>
                    <a:pt x="14" y="7"/>
                    <a:pt x="13" y="15"/>
                  </a:cubicBezTo>
                  <a:cubicBezTo>
                    <a:pt x="13" y="24"/>
                    <a:pt x="12" y="33"/>
                    <a:pt x="12" y="42"/>
                  </a:cubicBezTo>
                  <a:cubicBezTo>
                    <a:pt x="11" y="52"/>
                    <a:pt x="11" y="63"/>
                    <a:pt x="10" y="73"/>
                  </a:cubicBezTo>
                  <a:cubicBezTo>
                    <a:pt x="7" y="73"/>
                    <a:pt x="3" y="73"/>
                    <a:pt x="0" y="7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96" y="0"/>
                    <a:pt x="90" y="0"/>
                    <a:pt x="84" y="0"/>
                  </a:cubicBezTo>
                  <a:cubicBezTo>
                    <a:pt x="66" y="0"/>
                    <a:pt x="48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658B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98" name="Freeform 1571"/>
            <p:cNvSpPr/>
            <p:nvPr/>
          </p:nvSpPr>
          <p:spPr>
            <a:xfrm>
              <a:off x="109537" y="66675"/>
              <a:ext cx="685800" cy="184150"/>
            </a:xfrm>
            <a:custGeom>
              <a:avLst/>
              <a:gdLst>
                <a:gd name="txL" fmla="*/ 0 w 400"/>
                <a:gd name="txT" fmla="*/ 0 h 107"/>
                <a:gd name="txR" fmla="*/ 400 w 400"/>
                <a:gd name="txB" fmla="*/ 107 h 107"/>
              </a:gdLst>
              <a:ahLst/>
              <a:cxnLst>
                <a:cxn ang="0">
                  <a:pos x="861277361" y="0"/>
                </a:cxn>
                <a:cxn ang="0">
                  <a:pos x="299830046" y="14809446"/>
                </a:cxn>
                <a:cxn ang="0">
                  <a:pos x="0" y="316927313"/>
                </a:cxn>
                <a:cxn ang="0">
                  <a:pos x="1175804100" y="316927313"/>
                </a:cxn>
                <a:cxn ang="0">
                  <a:pos x="861277361" y="0"/>
                </a:cxn>
              </a:cxnLst>
              <a:rect l="txL" t="txT" r="txR" b="txB"/>
              <a:pathLst>
                <a:path w="400" h="107">
                  <a:moveTo>
                    <a:pt x="293" y="0"/>
                  </a:moveTo>
                  <a:cubicBezTo>
                    <a:pt x="229" y="3"/>
                    <a:pt x="166" y="5"/>
                    <a:pt x="102" y="5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400" y="107"/>
                    <a:pt x="400" y="107"/>
                    <a:pt x="400" y="107"/>
                  </a:cubicBezTo>
                  <a:cubicBezTo>
                    <a:pt x="293" y="0"/>
                    <a:pt x="293" y="0"/>
                    <a:pt x="293" y="0"/>
                  </a:cubicBezTo>
                </a:path>
              </a:pathLst>
            </a:custGeom>
            <a:solidFill>
              <a:srgbClr val="8070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99" name="Freeform 1572"/>
            <p:cNvSpPr/>
            <p:nvPr/>
          </p:nvSpPr>
          <p:spPr>
            <a:xfrm>
              <a:off x="612775" y="57150"/>
              <a:ext cx="182563" cy="193675"/>
            </a:xfrm>
            <a:custGeom>
              <a:avLst/>
              <a:gdLst>
                <a:gd name="txL" fmla="*/ 0 w 107"/>
                <a:gd name="txT" fmla="*/ 0 h 113"/>
                <a:gd name="txR" fmla="*/ 107 w 107"/>
                <a:gd name="txB" fmla="*/ 113 h 113"/>
              </a:gdLst>
              <a:ahLst/>
              <a:cxnLst>
                <a:cxn ang="0">
                  <a:pos x="311488308" y="0"/>
                </a:cxn>
                <a:cxn ang="0">
                  <a:pos x="0" y="17626139"/>
                </a:cxn>
                <a:cxn ang="0">
                  <a:pos x="311488308" y="331946952"/>
                </a:cxn>
                <a:cxn ang="0">
                  <a:pos x="311488308" y="0"/>
                </a:cxn>
              </a:cxnLst>
              <a:rect l="txL" t="txT" r="txR" b="txB"/>
              <a:pathLst>
                <a:path w="107" h="113">
                  <a:moveTo>
                    <a:pt x="107" y="0"/>
                  </a:moveTo>
                  <a:cubicBezTo>
                    <a:pt x="71" y="3"/>
                    <a:pt x="36" y="5"/>
                    <a:pt x="0" y="6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92537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00" name="Freeform 1573"/>
            <p:cNvSpPr/>
            <p:nvPr/>
          </p:nvSpPr>
          <p:spPr>
            <a:xfrm>
              <a:off x="795337" y="47625"/>
              <a:ext cx="155575" cy="203200"/>
            </a:xfrm>
            <a:custGeom>
              <a:avLst/>
              <a:gdLst>
                <a:gd name="txL" fmla="*/ 0 w 90"/>
                <a:gd name="txT" fmla="*/ 0 h 118"/>
                <a:gd name="txR" fmla="*/ 90 w 90"/>
                <a:gd name="txB" fmla="*/ 118 h 118"/>
              </a:gdLst>
              <a:ahLst/>
              <a:cxnLst>
                <a:cxn ang="0">
                  <a:pos x="221118748" y="0"/>
                </a:cxn>
                <a:cxn ang="0">
                  <a:pos x="218131708" y="0"/>
                </a:cxn>
                <a:cxn ang="0">
                  <a:pos x="0" y="14826712"/>
                </a:cxn>
                <a:cxn ang="0">
                  <a:pos x="0" y="349917288"/>
                </a:cxn>
                <a:cxn ang="0">
                  <a:pos x="268928674" y="83031308"/>
                </a:cxn>
                <a:cxn ang="0">
                  <a:pos x="265939905" y="44481858"/>
                </a:cxn>
                <a:cxn ang="0">
                  <a:pos x="221118748" y="0"/>
                </a:cxn>
              </a:cxnLst>
              <a:rect l="txL" t="txT" r="txR" b="txB"/>
              <a:pathLst>
                <a:path w="90" h="118">
                  <a:moveTo>
                    <a:pt x="74" y="0"/>
                  </a:moveTo>
                  <a:cubicBezTo>
                    <a:pt x="74" y="0"/>
                    <a:pt x="73" y="0"/>
                    <a:pt x="73" y="0"/>
                  </a:cubicBezTo>
                  <a:cubicBezTo>
                    <a:pt x="48" y="2"/>
                    <a:pt x="24" y="4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4"/>
                    <a:pt x="90" y="19"/>
                    <a:pt x="89" y="15"/>
                  </a:cubicBezTo>
                  <a:cubicBezTo>
                    <a:pt x="89" y="6"/>
                    <a:pt x="82" y="0"/>
                    <a:pt x="74" y="0"/>
                  </a:cubicBezTo>
                </a:path>
              </a:pathLst>
            </a:custGeom>
            <a:solidFill>
              <a:srgbClr val="94697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01" name="Freeform 1574"/>
            <p:cNvSpPr/>
            <p:nvPr/>
          </p:nvSpPr>
          <p:spPr>
            <a:xfrm>
              <a:off x="795337" y="96837"/>
              <a:ext cx="255588" cy="153988"/>
            </a:xfrm>
            <a:custGeom>
              <a:avLst/>
              <a:gdLst>
                <a:gd name="txL" fmla="*/ 0 w 149"/>
                <a:gd name="txT" fmla="*/ 0 h 90"/>
                <a:gd name="txR" fmla="*/ 149 w 149"/>
                <a:gd name="txB" fmla="*/ 90 h 90"/>
              </a:gdLst>
              <a:ahLst/>
              <a:cxnLst>
                <a:cxn ang="0">
                  <a:pos x="264820044" y="0"/>
                </a:cxn>
                <a:cxn ang="0">
                  <a:pos x="0" y="263470046"/>
                </a:cxn>
                <a:cxn ang="0">
                  <a:pos x="438424334" y="263470046"/>
                </a:cxn>
                <a:cxn ang="0">
                  <a:pos x="435482499" y="184429717"/>
                </a:cxn>
                <a:cxn ang="0">
                  <a:pos x="388402846" y="137589989"/>
                </a:cxn>
                <a:cxn ang="0">
                  <a:pos x="382517461" y="137589989"/>
                </a:cxn>
                <a:cxn ang="0">
                  <a:pos x="273647265" y="146372438"/>
                </a:cxn>
                <a:cxn ang="0">
                  <a:pos x="267761879" y="49767211"/>
                </a:cxn>
                <a:cxn ang="0">
                  <a:pos x="264820044" y="0"/>
                </a:cxn>
              </a:cxnLst>
              <a:rect l="txL" t="txT" r="txR" b="txB"/>
              <a:pathLst>
                <a:path w="149" h="90">
                  <a:moveTo>
                    <a:pt x="9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149" y="90"/>
                    <a:pt x="149" y="90"/>
                    <a:pt x="149" y="90"/>
                  </a:cubicBezTo>
                  <a:cubicBezTo>
                    <a:pt x="149" y="81"/>
                    <a:pt x="148" y="72"/>
                    <a:pt x="148" y="63"/>
                  </a:cubicBezTo>
                  <a:cubicBezTo>
                    <a:pt x="147" y="54"/>
                    <a:pt x="140" y="47"/>
                    <a:pt x="132" y="47"/>
                  </a:cubicBezTo>
                  <a:cubicBezTo>
                    <a:pt x="131" y="47"/>
                    <a:pt x="131" y="47"/>
                    <a:pt x="130" y="47"/>
                  </a:cubicBezTo>
                  <a:cubicBezTo>
                    <a:pt x="118" y="48"/>
                    <a:pt x="105" y="49"/>
                    <a:pt x="93" y="50"/>
                  </a:cubicBezTo>
                  <a:cubicBezTo>
                    <a:pt x="92" y="39"/>
                    <a:pt x="92" y="28"/>
                    <a:pt x="91" y="17"/>
                  </a:cubicBezTo>
                  <a:cubicBezTo>
                    <a:pt x="91" y="11"/>
                    <a:pt x="90" y="5"/>
                    <a:pt x="90" y="0"/>
                  </a:cubicBezTo>
                </a:path>
              </a:pathLst>
            </a:custGeom>
            <a:solidFill>
              <a:srgbClr val="92837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02" name="Freeform 1575"/>
            <p:cNvSpPr/>
            <p:nvPr/>
          </p:nvSpPr>
          <p:spPr>
            <a:xfrm>
              <a:off x="25400" y="250825"/>
              <a:ext cx="84138" cy="84138"/>
            </a:xfrm>
            <a:custGeom>
              <a:avLst/>
              <a:gdLst>
                <a:gd name="txL" fmla="*/ 0 w 49"/>
                <a:gd name="txT" fmla="*/ 0 h 49"/>
                <a:gd name="txR" fmla="*/ 49 w 49"/>
                <a:gd name="txB" fmla="*/ 49 h 49"/>
              </a:gdLst>
              <a:ahLst/>
              <a:cxnLst>
                <a:cxn ang="0">
                  <a:pos x="144473532" y="0"/>
                </a:cxn>
                <a:cxn ang="0">
                  <a:pos x="8844793" y="0"/>
                </a:cxn>
                <a:cxn ang="0">
                  <a:pos x="0" y="144473532"/>
                </a:cxn>
                <a:cxn ang="0">
                  <a:pos x="144473532" y="0"/>
                </a:cxn>
              </a:cxnLst>
              <a:rect l="txL" t="txT" r="txR" b="txB"/>
              <a:pathLst>
                <a:path w="49" h="49">
                  <a:moveTo>
                    <a:pt x="4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16"/>
                    <a:pt x="1" y="33"/>
                    <a:pt x="0" y="49"/>
                  </a:cubicBezTo>
                  <a:cubicBezTo>
                    <a:pt x="49" y="0"/>
                    <a:pt x="49" y="0"/>
                    <a:pt x="49" y="0"/>
                  </a:cubicBezTo>
                </a:path>
              </a:pathLst>
            </a:custGeom>
            <a:solidFill>
              <a:srgbClr val="99959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03" name="Freeform 1576"/>
            <p:cNvSpPr/>
            <p:nvPr/>
          </p:nvSpPr>
          <p:spPr>
            <a:xfrm>
              <a:off x="0" y="250825"/>
              <a:ext cx="109538" cy="515938"/>
            </a:xfrm>
            <a:custGeom>
              <a:avLst/>
              <a:gdLst>
                <a:gd name="txL" fmla="*/ 0 w 64"/>
                <a:gd name="txT" fmla="*/ 0 h 301"/>
                <a:gd name="txR" fmla="*/ 64 w 64"/>
                <a:gd name="txB" fmla="*/ 301 h 301"/>
              </a:gdLst>
              <a:ahLst/>
              <a:cxnLst>
                <a:cxn ang="0">
                  <a:pos x="187477710" y="0"/>
                </a:cxn>
                <a:cxn ang="0">
                  <a:pos x="187477710" y="0"/>
                </a:cxn>
                <a:cxn ang="0">
                  <a:pos x="43940142" y="143965557"/>
                </a:cxn>
                <a:cxn ang="0">
                  <a:pos x="2930142" y="822658856"/>
                </a:cxn>
                <a:cxn ang="0">
                  <a:pos x="49798713" y="872607139"/>
                </a:cxn>
                <a:cxn ang="0">
                  <a:pos x="187477710" y="884358870"/>
                </a:cxn>
                <a:cxn ang="0">
                  <a:pos x="187477710" y="0"/>
                </a:cxn>
              </a:cxnLst>
              <a:rect l="txL" t="txT" r="txR" b="txB"/>
              <a:pathLst>
                <a:path w="64" h="301">
                  <a:moveTo>
                    <a:pt x="64" y="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0" y="126"/>
                    <a:pt x="5" y="203"/>
                    <a:pt x="1" y="280"/>
                  </a:cubicBezTo>
                  <a:cubicBezTo>
                    <a:pt x="0" y="288"/>
                    <a:pt x="7" y="296"/>
                    <a:pt x="17" y="297"/>
                  </a:cubicBezTo>
                  <a:cubicBezTo>
                    <a:pt x="33" y="298"/>
                    <a:pt x="48" y="300"/>
                    <a:pt x="64" y="301"/>
                  </a:cubicBez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solidFill>
              <a:srgbClr val="99979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04" name="Freeform 1577"/>
            <p:cNvSpPr/>
            <p:nvPr/>
          </p:nvSpPr>
          <p:spPr>
            <a:xfrm>
              <a:off x="109537" y="250825"/>
              <a:ext cx="342900" cy="528638"/>
            </a:xfrm>
            <a:custGeom>
              <a:avLst/>
              <a:gdLst>
                <a:gd name="txL" fmla="*/ 0 w 200"/>
                <a:gd name="txT" fmla="*/ 0 h 308"/>
                <a:gd name="txR" fmla="*/ 200 w 200"/>
                <a:gd name="txB" fmla="*/ 308 h 308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886711293"/>
                </a:cxn>
                <a:cxn ang="0">
                  <a:pos x="270434943" y="907331607"/>
                </a:cxn>
                <a:cxn ang="0">
                  <a:pos x="587902050" y="589175633"/>
                </a:cxn>
                <a:cxn ang="0">
                  <a:pos x="0" y="0"/>
                </a:cxn>
              </a:cxnLst>
              <a:rect l="txL" t="txT" r="txR" b="txB"/>
              <a:pathLst>
                <a:path w="200" h="30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31" y="304"/>
                    <a:pt x="61" y="306"/>
                    <a:pt x="92" y="308"/>
                  </a:cubicBezTo>
                  <a:cubicBezTo>
                    <a:pt x="200" y="200"/>
                    <a:pt x="200" y="200"/>
                    <a:pt x="200" y="20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98E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05" name="Freeform 1578"/>
            <p:cNvSpPr/>
            <p:nvPr/>
          </p:nvSpPr>
          <p:spPr>
            <a:xfrm>
              <a:off x="109537" y="250825"/>
              <a:ext cx="685800" cy="342900"/>
            </a:xfrm>
            <a:custGeom>
              <a:avLst/>
              <a:gdLst>
                <a:gd name="txL" fmla="*/ 0 w 432"/>
                <a:gd name="txT" fmla="*/ 0 h 216"/>
                <a:gd name="txR" fmla="*/ 432 w 432"/>
                <a:gd name="txB" fmla="*/ 216 h 216"/>
              </a:gdLst>
              <a:ahLst/>
              <a:cxnLst>
                <a:cxn ang="0">
                  <a:pos x="1088707500" y="0"/>
                </a:cxn>
                <a:cxn ang="0">
                  <a:pos x="0" y="0"/>
                </a:cxn>
                <a:cxn ang="0">
                  <a:pos x="544353750" y="544353750"/>
                </a:cxn>
                <a:cxn ang="0">
                  <a:pos x="1088707500" y="0"/>
                </a:cxn>
              </a:cxnLst>
              <a:rect l="txL" t="txT" r="txR" b="txB"/>
              <a:pathLst>
                <a:path w="432" h="216">
                  <a:moveTo>
                    <a:pt x="432" y="0"/>
                  </a:moveTo>
                  <a:lnTo>
                    <a:pt x="0" y="0"/>
                  </a:lnTo>
                  <a:lnTo>
                    <a:pt x="216" y="216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978E7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06" name="Freeform 1579"/>
            <p:cNvSpPr/>
            <p:nvPr/>
          </p:nvSpPr>
          <p:spPr>
            <a:xfrm>
              <a:off x="109537" y="250825"/>
              <a:ext cx="685800" cy="342900"/>
            </a:xfrm>
            <a:custGeom>
              <a:avLst/>
              <a:gdLst>
                <a:gd name="txL" fmla="*/ 0 w 432"/>
                <a:gd name="txT" fmla="*/ 0 h 216"/>
                <a:gd name="txR" fmla="*/ 432 w 432"/>
                <a:gd name="txB" fmla="*/ 216 h 216"/>
              </a:gdLst>
              <a:ahLst/>
              <a:cxnLst>
                <a:cxn ang="0">
                  <a:pos x="1088707500" y="0"/>
                </a:cxn>
                <a:cxn ang="0">
                  <a:pos x="0" y="0"/>
                </a:cxn>
                <a:cxn ang="0">
                  <a:pos x="544353750" y="544353750"/>
                </a:cxn>
                <a:cxn ang="0">
                  <a:pos x="1088707500" y="0"/>
                </a:cxn>
              </a:cxnLst>
              <a:rect l="txL" t="txT" r="txR" b="txB"/>
              <a:pathLst>
                <a:path w="432" h="216">
                  <a:moveTo>
                    <a:pt x="432" y="0"/>
                  </a:moveTo>
                  <a:lnTo>
                    <a:pt x="0" y="0"/>
                  </a:lnTo>
                  <a:lnTo>
                    <a:pt x="216" y="216"/>
                  </a:lnTo>
                  <a:lnTo>
                    <a:pt x="432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07" name="Freeform 1580"/>
            <p:cNvSpPr/>
            <p:nvPr/>
          </p:nvSpPr>
          <p:spPr>
            <a:xfrm>
              <a:off x="268287" y="593725"/>
              <a:ext cx="385763" cy="200025"/>
            </a:xfrm>
            <a:custGeom>
              <a:avLst/>
              <a:gdLst>
                <a:gd name="txL" fmla="*/ 0 w 225"/>
                <a:gd name="txT" fmla="*/ 0 h 117"/>
                <a:gd name="txR" fmla="*/ 225 w 225"/>
                <a:gd name="txB" fmla="*/ 117 h 117"/>
              </a:gdLst>
              <a:ahLst/>
              <a:cxnLst>
                <a:cxn ang="0">
                  <a:pos x="317467518" y="0"/>
                </a:cxn>
                <a:cxn ang="0">
                  <a:pos x="317467518" y="0"/>
                </a:cxn>
                <a:cxn ang="0">
                  <a:pos x="0" y="315659965"/>
                </a:cxn>
                <a:cxn ang="0">
                  <a:pos x="661391521" y="341965817"/>
                </a:cxn>
                <a:cxn ang="0">
                  <a:pos x="317467518" y="0"/>
                </a:cxn>
              </a:cxnLst>
              <a:rect l="txL" t="txT" r="txR" b="txB"/>
              <a:pathLst>
                <a:path w="225" h="117">
                  <a:moveTo>
                    <a:pt x="108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75" y="113"/>
                    <a:pt x="150" y="116"/>
                    <a:pt x="225" y="117"/>
                  </a:cubicBezTo>
                  <a:cubicBezTo>
                    <a:pt x="108" y="0"/>
                    <a:pt x="108" y="0"/>
                    <a:pt x="108" y="0"/>
                  </a:cubicBezTo>
                </a:path>
              </a:pathLst>
            </a:custGeom>
            <a:solidFill>
              <a:srgbClr val="998E7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08" name="Freeform 1581"/>
            <p:cNvSpPr/>
            <p:nvPr/>
          </p:nvSpPr>
          <p:spPr>
            <a:xfrm>
              <a:off x="452437" y="250825"/>
              <a:ext cx="342900" cy="544513"/>
            </a:xfrm>
            <a:custGeom>
              <a:avLst/>
              <a:gdLst>
                <a:gd name="txL" fmla="*/ 0 w 200"/>
                <a:gd name="txT" fmla="*/ 0 h 318"/>
                <a:gd name="txR" fmla="*/ 200 w 200"/>
                <a:gd name="txB" fmla="*/ 318 h 318"/>
              </a:gdLst>
              <a:ahLst/>
              <a:cxnLst>
                <a:cxn ang="0">
                  <a:pos x="587902050" y="0"/>
                </a:cxn>
                <a:cxn ang="0">
                  <a:pos x="587902050" y="0"/>
                </a:cxn>
                <a:cxn ang="0">
                  <a:pos x="0" y="586397693"/>
                </a:cxn>
                <a:cxn ang="0">
                  <a:pos x="343923557" y="929440883"/>
                </a:cxn>
                <a:cxn ang="0">
                  <a:pos x="587902050" y="932372350"/>
                </a:cxn>
                <a:cxn ang="0">
                  <a:pos x="587902050" y="0"/>
                </a:cxn>
              </a:cxnLst>
              <a:rect l="txL" t="txT" r="txR" b="txB"/>
              <a:pathLst>
                <a:path w="200" h="318">
                  <a:moveTo>
                    <a:pt x="200" y="0"/>
                  </a:moveTo>
                  <a:cubicBezTo>
                    <a:pt x="200" y="0"/>
                    <a:pt x="200" y="0"/>
                    <a:pt x="200" y="0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117" y="317"/>
                    <a:pt x="117" y="317"/>
                    <a:pt x="117" y="317"/>
                  </a:cubicBezTo>
                  <a:cubicBezTo>
                    <a:pt x="145" y="318"/>
                    <a:pt x="172" y="318"/>
                    <a:pt x="200" y="318"/>
                  </a:cubicBezTo>
                  <a:cubicBezTo>
                    <a:pt x="200" y="0"/>
                    <a:pt x="200" y="0"/>
                    <a:pt x="200" y="0"/>
                  </a:cubicBezTo>
                </a:path>
              </a:pathLst>
            </a:custGeom>
            <a:solidFill>
              <a:srgbClr val="96977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09" name="Freeform 1582"/>
            <p:cNvSpPr/>
            <p:nvPr/>
          </p:nvSpPr>
          <p:spPr>
            <a:xfrm>
              <a:off x="795337" y="250825"/>
              <a:ext cx="282575" cy="547688"/>
            </a:xfrm>
            <a:custGeom>
              <a:avLst/>
              <a:gdLst>
                <a:gd name="txL" fmla="*/ 0 w 164"/>
                <a:gd name="txT" fmla="*/ 0 h 319"/>
                <a:gd name="txR" fmla="*/ 164 w 164"/>
                <a:gd name="txB" fmla="*/ 319 h 319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937372304"/>
                </a:cxn>
                <a:cxn ang="0">
                  <a:pos x="56406450" y="940320205"/>
                </a:cxn>
                <a:cxn ang="0">
                  <a:pos x="243441809" y="937372304"/>
                </a:cxn>
                <a:cxn ang="0">
                  <a:pos x="486881894" y="695659906"/>
                </a:cxn>
                <a:cxn ang="0">
                  <a:pos x="475006852" y="471633194"/>
                </a:cxn>
                <a:cxn ang="0">
                  <a:pos x="0" y="0"/>
                </a:cxn>
              </a:cxnLst>
              <a:rect l="txL" t="txT" r="txR" b="txB"/>
              <a:pathLst>
                <a:path w="164" h="31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18"/>
                    <a:pt x="0" y="318"/>
                    <a:pt x="0" y="318"/>
                  </a:cubicBezTo>
                  <a:cubicBezTo>
                    <a:pt x="6" y="318"/>
                    <a:pt x="13" y="319"/>
                    <a:pt x="19" y="319"/>
                  </a:cubicBezTo>
                  <a:cubicBezTo>
                    <a:pt x="40" y="319"/>
                    <a:pt x="61" y="318"/>
                    <a:pt x="82" y="318"/>
                  </a:cubicBezTo>
                  <a:cubicBezTo>
                    <a:pt x="164" y="236"/>
                    <a:pt x="164" y="236"/>
                    <a:pt x="164" y="236"/>
                  </a:cubicBezTo>
                  <a:cubicBezTo>
                    <a:pt x="163" y="210"/>
                    <a:pt x="161" y="185"/>
                    <a:pt x="160" y="16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5907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10" name="Freeform 1583"/>
            <p:cNvSpPr/>
            <p:nvPr/>
          </p:nvSpPr>
          <p:spPr>
            <a:xfrm>
              <a:off x="795337" y="250825"/>
              <a:ext cx="274638" cy="274638"/>
            </a:xfrm>
            <a:custGeom>
              <a:avLst/>
              <a:gdLst>
                <a:gd name="txL" fmla="*/ 0 w 160"/>
                <a:gd name="txT" fmla="*/ 0 h 160"/>
                <a:gd name="txR" fmla="*/ 160 w 160"/>
                <a:gd name="txB" fmla="*/ 160 h 160"/>
              </a:gdLst>
              <a:ahLst/>
              <a:cxnLst>
                <a:cxn ang="0">
                  <a:pos x="439003694" y="0"/>
                </a:cxn>
                <a:cxn ang="0">
                  <a:pos x="0" y="0"/>
                </a:cxn>
                <a:cxn ang="0">
                  <a:pos x="471412694" y="471412694"/>
                </a:cxn>
                <a:cxn ang="0">
                  <a:pos x="439003694" y="0"/>
                </a:cxn>
              </a:cxnLst>
              <a:rect l="txL" t="txT" r="txR" b="txB"/>
              <a:pathLst>
                <a:path w="160" h="160">
                  <a:moveTo>
                    <a:pt x="14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156" y="107"/>
                    <a:pt x="153" y="53"/>
                    <a:pt x="149" y="0"/>
                  </a:cubicBezTo>
                </a:path>
              </a:pathLst>
            </a:custGeom>
            <a:solidFill>
              <a:srgbClr val="926B7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11" name="Freeform 1584"/>
            <p:cNvSpPr/>
            <p:nvPr/>
          </p:nvSpPr>
          <p:spPr>
            <a:xfrm>
              <a:off x="936625" y="655637"/>
              <a:ext cx="149225" cy="139700"/>
            </a:xfrm>
            <a:custGeom>
              <a:avLst/>
              <a:gdLst>
                <a:gd name="txL" fmla="*/ 0 w 87"/>
                <a:gd name="txT" fmla="*/ 0 h 82"/>
                <a:gd name="txR" fmla="*/ 87 w 87"/>
                <a:gd name="txB" fmla="*/ 82 h 82"/>
              </a:gdLst>
              <a:ahLst/>
              <a:cxnLst>
                <a:cxn ang="0">
                  <a:pos x="241245368" y="0"/>
                </a:cxn>
                <a:cxn ang="0">
                  <a:pos x="0" y="238001098"/>
                </a:cxn>
                <a:cxn ang="0">
                  <a:pos x="205940791" y="235098063"/>
                </a:cxn>
                <a:cxn ang="0">
                  <a:pos x="253013560" y="185756705"/>
                </a:cxn>
                <a:cxn ang="0">
                  <a:pos x="241245368" y="0"/>
                </a:cxn>
              </a:cxnLst>
              <a:rect l="txL" t="txT" r="txR" b="txB"/>
              <a:pathLst>
                <a:path w="87" h="82">
                  <a:moveTo>
                    <a:pt x="82" y="0"/>
                  </a:moveTo>
                  <a:cubicBezTo>
                    <a:pt x="0" y="82"/>
                    <a:pt x="0" y="82"/>
                    <a:pt x="0" y="82"/>
                  </a:cubicBezTo>
                  <a:cubicBezTo>
                    <a:pt x="23" y="82"/>
                    <a:pt x="47" y="81"/>
                    <a:pt x="70" y="81"/>
                  </a:cubicBezTo>
                  <a:cubicBezTo>
                    <a:pt x="80" y="81"/>
                    <a:pt x="87" y="73"/>
                    <a:pt x="86" y="64"/>
                  </a:cubicBezTo>
                  <a:cubicBezTo>
                    <a:pt x="85" y="42"/>
                    <a:pt x="84" y="21"/>
                    <a:pt x="82" y="0"/>
                  </a:cubicBezTo>
                </a:path>
              </a:pathLst>
            </a:custGeom>
            <a:solidFill>
              <a:srgbClr val="92677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12" name="Freeform 1585"/>
            <p:cNvSpPr/>
            <p:nvPr/>
          </p:nvSpPr>
          <p:spPr>
            <a:xfrm>
              <a:off x="22225" y="0"/>
              <a:ext cx="996950" cy="722313"/>
            </a:xfrm>
            <a:custGeom>
              <a:avLst/>
              <a:gdLst>
                <a:gd name="txL" fmla="*/ 0 w 581"/>
                <a:gd name="txT" fmla="*/ 0 h 421"/>
                <a:gd name="txR" fmla="*/ 581 w 581"/>
                <a:gd name="txB" fmla="*/ 421 h 421"/>
              </a:gdLst>
              <a:ahLst/>
              <a:cxnLst>
                <a:cxn ang="0">
                  <a:pos x="1663576661" y="226662163"/>
                </a:cxn>
                <a:cxn ang="0">
                  <a:pos x="1554634564" y="226662163"/>
                </a:cxn>
                <a:cxn ang="0">
                  <a:pos x="1554634564" y="129520500"/>
                </a:cxn>
                <a:cxn ang="0">
                  <a:pos x="1554634564" y="47097896"/>
                </a:cxn>
                <a:cxn ang="0">
                  <a:pos x="1507523958" y="0"/>
                </a:cxn>
                <a:cxn ang="0">
                  <a:pos x="206106114" y="0"/>
                </a:cxn>
                <a:cxn ang="0">
                  <a:pos x="158997224" y="47097896"/>
                </a:cxn>
                <a:cxn ang="0">
                  <a:pos x="158997224" y="129520500"/>
                </a:cxn>
                <a:cxn ang="0">
                  <a:pos x="158997224" y="226662163"/>
                </a:cxn>
                <a:cxn ang="0">
                  <a:pos x="47110606" y="226662163"/>
                </a:cxn>
                <a:cxn ang="0">
                  <a:pos x="0" y="273760058"/>
                </a:cxn>
                <a:cxn ang="0">
                  <a:pos x="0" y="1192180180"/>
                </a:cxn>
                <a:cxn ang="0">
                  <a:pos x="47110606" y="1239278076"/>
                </a:cxn>
                <a:cxn ang="0">
                  <a:pos x="1663576661" y="1239278076"/>
                </a:cxn>
                <a:cxn ang="0">
                  <a:pos x="1710687268" y="1192180180"/>
                </a:cxn>
                <a:cxn ang="0">
                  <a:pos x="1710687268" y="273760058"/>
                </a:cxn>
                <a:cxn ang="0">
                  <a:pos x="1663576661" y="226662163"/>
                </a:cxn>
              </a:cxnLst>
              <a:rect l="txL" t="txT" r="txR" b="txB"/>
              <a:pathLst>
                <a:path w="581" h="421">
                  <a:moveTo>
                    <a:pt x="565" y="77"/>
                  </a:moveTo>
                  <a:cubicBezTo>
                    <a:pt x="528" y="77"/>
                    <a:pt x="528" y="77"/>
                    <a:pt x="528" y="77"/>
                  </a:cubicBezTo>
                  <a:cubicBezTo>
                    <a:pt x="528" y="44"/>
                    <a:pt x="528" y="44"/>
                    <a:pt x="528" y="44"/>
                  </a:cubicBezTo>
                  <a:cubicBezTo>
                    <a:pt x="528" y="16"/>
                    <a:pt x="528" y="16"/>
                    <a:pt x="528" y="16"/>
                  </a:cubicBezTo>
                  <a:cubicBezTo>
                    <a:pt x="528" y="7"/>
                    <a:pt x="521" y="0"/>
                    <a:pt x="512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1" y="0"/>
                    <a:pt x="54" y="7"/>
                    <a:pt x="54" y="16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8" y="77"/>
                    <a:pt x="0" y="84"/>
                    <a:pt x="0" y="93"/>
                  </a:cubicBezTo>
                  <a:cubicBezTo>
                    <a:pt x="0" y="405"/>
                    <a:pt x="0" y="405"/>
                    <a:pt x="0" y="405"/>
                  </a:cubicBezTo>
                  <a:cubicBezTo>
                    <a:pt x="0" y="413"/>
                    <a:pt x="8" y="421"/>
                    <a:pt x="16" y="421"/>
                  </a:cubicBezTo>
                  <a:cubicBezTo>
                    <a:pt x="565" y="421"/>
                    <a:pt x="565" y="421"/>
                    <a:pt x="565" y="421"/>
                  </a:cubicBezTo>
                  <a:cubicBezTo>
                    <a:pt x="574" y="421"/>
                    <a:pt x="581" y="413"/>
                    <a:pt x="581" y="405"/>
                  </a:cubicBezTo>
                  <a:cubicBezTo>
                    <a:pt x="581" y="93"/>
                    <a:pt x="581" y="93"/>
                    <a:pt x="581" y="93"/>
                  </a:cubicBezTo>
                  <a:cubicBezTo>
                    <a:pt x="581" y="84"/>
                    <a:pt x="574" y="77"/>
                    <a:pt x="565" y="77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13" name="Rectangle 1586"/>
            <p:cNvSpPr/>
            <p:nvPr/>
          </p:nvSpPr>
          <p:spPr>
            <a:xfrm>
              <a:off x="50800" y="160337"/>
              <a:ext cx="941388" cy="534988"/>
            </a:xfrm>
            <a:prstGeom prst="rect">
              <a:avLst/>
            </a:prstGeom>
            <a:solidFill>
              <a:srgbClr val="FE5850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14" name="Rectangle 1587"/>
            <p:cNvSpPr/>
            <p:nvPr/>
          </p:nvSpPr>
          <p:spPr>
            <a:xfrm>
              <a:off x="142875" y="76200"/>
              <a:ext cx="19050" cy="84138"/>
            </a:xfrm>
            <a:prstGeom prst="rect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15" name="Rectangle 1588"/>
            <p:cNvSpPr/>
            <p:nvPr/>
          </p:nvSpPr>
          <p:spPr>
            <a:xfrm>
              <a:off x="881062" y="76200"/>
              <a:ext cx="19050" cy="84138"/>
            </a:xfrm>
            <a:prstGeom prst="rect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16" name="Rectangle 1589"/>
            <p:cNvSpPr/>
            <p:nvPr/>
          </p:nvSpPr>
          <p:spPr>
            <a:xfrm>
              <a:off x="142875" y="26987"/>
              <a:ext cx="757238" cy="49213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17" name="Rectangle 1590"/>
            <p:cNvSpPr/>
            <p:nvPr/>
          </p:nvSpPr>
          <p:spPr>
            <a:xfrm>
              <a:off x="79375" y="190500"/>
              <a:ext cx="38100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18" name="Rectangle 1591"/>
            <p:cNvSpPr/>
            <p:nvPr/>
          </p:nvSpPr>
          <p:spPr>
            <a:xfrm>
              <a:off x="1174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19" name="Rectangle 1592"/>
            <p:cNvSpPr/>
            <p:nvPr/>
          </p:nvSpPr>
          <p:spPr>
            <a:xfrm>
              <a:off x="155575" y="190500"/>
              <a:ext cx="36513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20" name="Rectangle 1593"/>
            <p:cNvSpPr/>
            <p:nvPr/>
          </p:nvSpPr>
          <p:spPr>
            <a:xfrm>
              <a:off x="1936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21" name="Rectangle 1594"/>
            <p:cNvSpPr/>
            <p:nvPr/>
          </p:nvSpPr>
          <p:spPr>
            <a:xfrm>
              <a:off x="231775" y="190500"/>
              <a:ext cx="38100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22" name="Rectangle 1595"/>
            <p:cNvSpPr/>
            <p:nvPr/>
          </p:nvSpPr>
          <p:spPr>
            <a:xfrm>
              <a:off x="2698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23" name="Rectangle 1596"/>
            <p:cNvSpPr/>
            <p:nvPr/>
          </p:nvSpPr>
          <p:spPr>
            <a:xfrm>
              <a:off x="307975" y="190500"/>
              <a:ext cx="36513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24" name="Rectangle 1597"/>
            <p:cNvSpPr/>
            <p:nvPr/>
          </p:nvSpPr>
          <p:spPr>
            <a:xfrm>
              <a:off x="344487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25" name="Rectangle 1598"/>
            <p:cNvSpPr/>
            <p:nvPr/>
          </p:nvSpPr>
          <p:spPr>
            <a:xfrm>
              <a:off x="382587" y="190500"/>
              <a:ext cx="38100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26" name="Rectangle 1599"/>
            <p:cNvSpPr/>
            <p:nvPr/>
          </p:nvSpPr>
          <p:spPr>
            <a:xfrm>
              <a:off x="4222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27" name="Rectangle 1600"/>
            <p:cNvSpPr/>
            <p:nvPr/>
          </p:nvSpPr>
          <p:spPr>
            <a:xfrm>
              <a:off x="519112" y="190500"/>
              <a:ext cx="431800" cy="28575"/>
            </a:xfrm>
            <a:prstGeom prst="rect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28" name="Oval 1601"/>
            <p:cNvSpPr/>
            <p:nvPr/>
          </p:nvSpPr>
          <p:spPr>
            <a:xfrm>
              <a:off x="82550" y="249237"/>
              <a:ext cx="409575" cy="411163"/>
            </a:xfrm>
            <a:prstGeom prst="ellipse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29" name="Oval 1602"/>
            <p:cNvSpPr/>
            <p:nvPr/>
          </p:nvSpPr>
          <p:spPr>
            <a:xfrm>
              <a:off x="114300" y="279400"/>
              <a:ext cx="347663" cy="350838"/>
            </a:xfrm>
            <a:prstGeom prst="ellipse">
              <a:avLst/>
            </a:prstGeom>
            <a:solidFill>
              <a:srgbClr val="B7A99E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30" name="Oval 1603"/>
            <p:cNvSpPr/>
            <p:nvPr/>
          </p:nvSpPr>
          <p:spPr>
            <a:xfrm>
              <a:off x="549275" y="249237"/>
              <a:ext cx="409575" cy="411163"/>
            </a:xfrm>
            <a:prstGeom prst="ellipse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31" name="Oval 1604"/>
            <p:cNvSpPr/>
            <p:nvPr/>
          </p:nvSpPr>
          <p:spPr>
            <a:xfrm>
              <a:off x="577850" y="279400"/>
              <a:ext cx="350838" cy="350838"/>
            </a:xfrm>
            <a:prstGeom prst="ellipse">
              <a:avLst/>
            </a:prstGeom>
            <a:solidFill>
              <a:srgbClr val="B7A99E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32" name="Rectangle 1605"/>
            <p:cNvSpPr/>
            <p:nvPr/>
          </p:nvSpPr>
          <p:spPr>
            <a:xfrm>
              <a:off x="912812" y="169862"/>
              <a:ext cx="20638" cy="6985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33" name="Oval 1606"/>
            <p:cNvSpPr/>
            <p:nvPr/>
          </p:nvSpPr>
          <p:spPr>
            <a:xfrm>
              <a:off x="217487" y="384175"/>
              <a:ext cx="139700" cy="141288"/>
            </a:xfrm>
            <a:prstGeom prst="ellipse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34" name="Oval 1607"/>
            <p:cNvSpPr/>
            <p:nvPr/>
          </p:nvSpPr>
          <p:spPr>
            <a:xfrm>
              <a:off x="682625" y="384175"/>
              <a:ext cx="141288" cy="141288"/>
            </a:xfrm>
            <a:prstGeom prst="ellipse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440180" y="651085"/>
            <a:ext cx="961517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I won't 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give up on us</a:t>
            </a:r>
          </a:p>
        </p:txBody>
      </p:sp>
      <p:pic>
        <p:nvPicPr>
          <p:cNvPr id="2" name="图片 1" descr="I won't give up"/>
          <p:cNvPicPr>
            <a:picLocks noChangeAspect="1"/>
          </p:cNvPicPr>
          <p:nvPr/>
        </p:nvPicPr>
        <p:blipFill>
          <a:blip r:embed="rId2"/>
          <a:srcRect b="12570"/>
          <a:stretch>
            <a:fillRect/>
          </a:stretch>
        </p:blipFill>
        <p:spPr>
          <a:xfrm>
            <a:off x="1440180" y="1685290"/>
            <a:ext cx="9032240" cy="4885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500">
        <p:fade/>
      </p:transition>
    </mc:Choice>
    <mc:Fallback xmlns="">
      <p:transition advTm="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"/>
          <p:cNvGrpSpPr/>
          <p:nvPr/>
        </p:nvGrpSpPr>
        <p:grpSpPr>
          <a:xfrm flipH="1">
            <a:off x="10140950" y="0"/>
            <a:ext cx="2390775" cy="7029450"/>
            <a:chOff x="0" y="0"/>
            <a:chExt cx="2389189" cy="7029887"/>
          </a:xfrm>
        </p:grpSpPr>
        <p:sp>
          <p:nvSpPr>
            <p:cNvPr id="15535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6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7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8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9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0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1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2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3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4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5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6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7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8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9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0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1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2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3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4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5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6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7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8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9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0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1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2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3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4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5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6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7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8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9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0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1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2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3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4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5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392430" y="580841"/>
            <a:ext cx="663003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Even if the skies get rough</a:t>
            </a:r>
          </a:p>
        </p:txBody>
      </p:sp>
      <p:pic>
        <p:nvPicPr>
          <p:cNvPr id="2" name="图片 1" descr="rough-sk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905" y="1527810"/>
            <a:ext cx="9032400" cy="5080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"/>
          <p:cNvGrpSpPr/>
          <p:nvPr/>
        </p:nvGrpSpPr>
        <p:grpSpPr>
          <a:xfrm flipH="1">
            <a:off x="10140950" y="0"/>
            <a:ext cx="2390775" cy="7029450"/>
            <a:chOff x="0" y="0"/>
            <a:chExt cx="2389189" cy="7029887"/>
          </a:xfrm>
        </p:grpSpPr>
        <p:sp>
          <p:nvSpPr>
            <p:cNvPr id="15535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6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7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8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9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0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1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2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3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4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5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6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7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8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9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0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1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2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3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4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5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6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7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8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9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0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1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2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3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4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5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6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7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8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9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0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1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2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3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4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5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497898" y="543243"/>
            <a:ext cx="664591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I'm 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giving you all my love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31758EC-FACB-40D8-960C-2899479044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50"/>
          <a:stretch/>
        </p:blipFill>
        <p:spPr>
          <a:xfrm>
            <a:off x="1008110" y="1655204"/>
            <a:ext cx="9032400" cy="4730399"/>
          </a:xfrm>
          <a:prstGeom prst="rect">
            <a:avLst/>
          </a:prstGeom>
        </p:spPr>
      </p:pic>
      <p:grpSp>
        <p:nvGrpSpPr>
          <p:cNvPr id="46" name="Group 44">
            <a:extLst>
              <a:ext uri="{FF2B5EF4-FFF2-40B4-BE49-F238E27FC236}">
                <a16:creationId xmlns:a16="http://schemas.microsoft.com/office/drawing/2014/main" id="{E3876E9B-D6E3-4D6E-B71B-72CC5B77D56E}"/>
              </a:ext>
            </a:extLst>
          </p:cNvPr>
          <p:cNvGrpSpPr/>
          <p:nvPr/>
        </p:nvGrpSpPr>
        <p:grpSpPr>
          <a:xfrm>
            <a:off x="176848" y="564959"/>
            <a:ext cx="1085850" cy="798512"/>
            <a:chOff x="0" y="0"/>
            <a:chExt cx="1085850" cy="798513"/>
          </a:xfrm>
        </p:grpSpPr>
        <p:sp>
          <p:nvSpPr>
            <p:cNvPr id="47" name="Freeform 1568">
              <a:extLst>
                <a:ext uri="{FF2B5EF4-FFF2-40B4-BE49-F238E27FC236}">
                  <a16:creationId xmlns:a16="http://schemas.microsoft.com/office/drawing/2014/main" id="{F294C7DA-1579-42B0-8C28-93AC5049D2DC}"/>
                </a:ext>
              </a:extLst>
            </p:cNvPr>
            <p:cNvSpPr/>
            <p:nvPr/>
          </p:nvSpPr>
          <p:spPr>
            <a:xfrm>
              <a:off x="31750" y="198437"/>
              <a:ext cx="77788" cy="52388"/>
            </a:xfrm>
            <a:custGeom>
              <a:avLst/>
              <a:gdLst>
                <a:gd name="txL" fmla="*/ 0 w 46"/>
                <a:gd name="txT" fmla="*/ 0 h 30"/>
                <a:gd name="txR" fmla="*/ 46 w 46"/>
                <a:gd name="txB" fmla="*/ 30 h 30"/>
              </a:gdLst>
              <a:ahLst/>
              <a:cxnLst>
                <a:cxn ang="0">
                  <a:pos x="42895009" y="0"/>
                </a:cxn>
                <a:cxn ang="0">
                  <a:pos x="2859555" y="42692727"/>
                </a:cxn>
                <a:cxn ang="0">
                  <a:pos x="0" y="91483418"/>
                </a:cxn>
                <a:cxn ang="0">
                  <a:pos x="131542890" y="91483418"/>
                </a:cxn>
                <a:cxn ang="0">
                  <a:pos x="42895009" y="0"/>
                </a:cxn>
              </a:cxnLst>
              <a:rect l="txL" t="txT" r="txR" b="txB"/>
              <a:pathLst>
                <a:path w="46" h="30">
                  <a:moveTo>
                    <a:pt x="15" y="0"/>
                  </a:moveTo>
                  <a:cubicBezTo>
                    <a:pt x="8" y="1"/>
                    <a:pt x="2" y="7"/>
                    <a:pt x="1" y="14"/>
                  </a:cubicBezTo>
                  <a:cubicBezTo>
                    <a:pt x="1" y="20"/>
                    <a:pt x="1" y="25"/>
                    <a:pt x="0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99777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Freeform 1569">
              <a:extLst>
                <a:ext uri="{FF2B5EF4-FFF2-40B4-BE49-F238E27FC236}">
                  <a16:creationId xmlns:a16="http://schemas.microsoft.com/office/drawing/2014/main" id="{15E75689-CDAD-4328-8DB3-DF280C23D10D}"/>
                </a:ext>
              </a:extLst>
            </p:cNvPr>
            <p:cNvSpPr/>
            <p:nvPr/>
          </p:nvSpPr>
          <p:spPr>
            <a:xfrm>
              <a:off x="57150" y="198437"/>
              <a:ext cx="52388" cy="52388"/>
            </a:xfrm>
            <a:custGeom>
              <a:avLst/>
              <a:gdLst>
                <a:gd name="txL" fmla="*/ 0 w 31"/>
                <a:gd name="txT" fmla="*/ 0 h 30"/>
                <a:gd name="txR" fmla="*/ 31 w 31"/>
                <a:gd name="txB" fmla="*/ 30 h 30"/>
              </a:gdLst>
              <a:ahLst/>
              <a:cxnLst>
                <a:cxn ang="0">
                  <a:pos x="8567973" y="0"/>
                </a:cxn>
                <a:cxn ang="0">
                  <a:pos x="0" y="0"/>
                </a:cxn>
                <a:cxn ang="0">
                  <a:pos x="88532340" y="91483418"/>
                </a:cxn>
                <a:cxn ang="0">
                  <a:pos x="88532340" y="3048982"/>
                </a:cxn>
                <a:cxn ang="0">
                  <a:pos x="8567973" y="0"/>
                </a:cxn>
                <a:cxn ang="0">
                  <a:pos x="8567973" y="0"/>
                </a:cxn>
              </a:cxnLst>
              <a:rect l="txL" t="txT" r="txR" b="txB"/>
              <a:pathLst>
                <a:path w="31" h="30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2" y="0"/>
                    <a:pt x="1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8E7E7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Freeform 1570">
              <a:extLst>
                <a:ext uri="{FF2B5EF4-FFF2-40B4-BE49-F238E27FC236}">
                  <a16:creationId xmlns:a16="http://schemas.microsoft.com/office/drawing/2014/main" id="{73CBE70E-8D75-4D5E-AEFE-5B56BA06E7BD}"/>
                </a:ext>
              </a:extLst>
            </p:cNvPr>
            <p:cNvSpPr/>
            <p:nvPr/>
          </p:nvSpPr>
          <p:spPr>
            <a:xfrm>
              <a:off x="109537" y="76200"/>
              <a:ext cx="176213" cy="174625"/>
            </a:xfrm>
            <a:custGeom>
              <a:avLst/>
              <a:gdLst>
                <a:gd name="txL" fmla="*/ 0 w 102"/>
                <a:gd name="txT" fmla="*/ 0 h 102"/>
                <a:gd name="txR" fmla="*/ 102 w 102"/>
                <a:gd name="txB" fmla="*/ 102 h 102"/>
              </a:gdLst>
              <a:ahLst/>
              <a:cxnLst>
                <a:cxn ang="0">
                  <a:pos x="89535207" y="0"/>
                </a:cxn>
                <a:cxn ang="0">
                  <a:pos x="38799684" y="43964412"/>
                </a:cxn>
                <a:cxn ang="0">
                  <a:pos x="35814428" y="123100353"/>
                </a:cxn>
                <a:cxn ang="0">
                  <a:pos x="29845645" y="213961849"/>
                </a:cxn>
                <a:cxn ang="0">
                  <a:pos x="0" y="213961849"/>
                </a:cxn>
                <a:cxn ang="0">
                  <a:pos x="0" y="298959712"/>
                </a:cxn>
                <a:cxn ang="0">
                  <a:pos x="304421778" y="0"/>
                </a:cxn>
                <a:cxn ang="0">
                  <a:pos x="250700999" y="0"/>
                </a:cxn>
                <a:cxn ang="0">
                  <a:pos x="89535207" y="0"/>
                </a:cxn>
                <a:cxn ang="0">
                  <a:pos x="89535207" y="0"/>
                </a:cxn>
              </a:cxnLst>
              <a:rect l="txL" t="txT" r="txR" b="txB"/>
              <a:pathLst>
                <a:path w="102" h="102">
                  <a:moveTo>
                    <a:pt x="30" y="0"/>
                  </a:moveTo>
                  <a:cubicBezTo>
                    <a:pt x="21" y="0"/>
                    <a:pt x="14" y="7"/>
                    <a:pt x="13" y="15"/>
                  </a:cubicBezTo>
                  <a:cubicBezTo>
                    <a:pt x="13" y="24"/>
                    <a:pt x="12" y="33"/>
                    <a:pt x="12" y="42"/>
                  </a:cubicBezTo>
                  <a:cubicBezTo>
                    <a:pt x="11" y="52"/>
                    <a:pt x="11" y="63"/>
                    <a:pt x="10" y="73"/>
                  </a:cubicBezTo>
                  <a:cubicBezTo>
                    <a:pt x="7" y="73"/>
                    <a:pt x="3" y="73"/>
                    <a:pt x="0" y="7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96" y="0"/>
                    <a:pt x="90" y="0"/>
                    <a:pt x="84" y="0"/>
                  </a:cubicBezTo>
                  <a:cubicBezTo>
                    <a:pt x="66" y="0"/>
                    <a:pt x="48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658B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1571">
              <a:extLst>
                <a:ext uri="{FF2B5EF4-FFF2-40B4-BE49-F238E27FC236}">
                  <a16:creationId xmlns:a16="http://schemas.microsoft.com/office/drawing/2014/main" id="{C1E0ABB7-07F7-465E-85D3-F748E2839B4F}"/>
                </a:ext>
              </a:extLst>
            </p:cNvPr>
            <p:cNvSpPr/>
            <p:nvPr/>
          </p:nvSpPr>
          <p:spPr>
            <a:xfrm>
              <a:off x="109537" y="66675"/>
              <a:ext cx="685800" cy="184150"/>
            </a:xfrm>
            <a:custGeom>
              <a:avLst/>
              <a:gdLst>
                <a:gd name="txL" fmla="*/ 0 w 400"/>
                <a:gd name="txT" fmla="*/ 0 h 107"/>
                <a:gd name="txR" fmla="*/ 400 w 400"/>
                <a:gd name="txB" fmla="*/ 107 h 107"/>
              </a:gdLst>
              <a:ahLst/>
              <a:cxnLst>
                <a:cxn ang="0">
                  <a:pos x="861277361" y="0"/>
                </a:cxn>
                <a:cxn ang="0">
                  <a:pos x="299830046" y="14809446"/>
                </a:cxn>
                <a:cxn ang="0">
                  <a:pos x="0" y="316927313"/>
                </a:cxn>
                <a:cxn ang="0">
                  <a:pos x="1175804100" y="316927313"/>
                </a:cxn>
                <a:cxn ang="0">
                  <a:pos x="861277361" y="0"/>
                </a:cxn>
              </a:cxnLst>
              <a:rect l="txL" t="txT" r="txR" b="txB"/>
              <a:pathLst>
                <a:path w="400" h="107">
                  <a:moveTo>
                    <a:pt x="293" y="0"/>
                  </a:moveTo>
                  <a:cubicBezTo>
                    <a:pt x="229" y="3"/>
                    <a:pt x="166" y="5"/>
                    <a:pt x="102" y="5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400" y="107"/>
                    <a:pt x="400" y="107"/>
                    <a:pt x="400" y="107"/>
                  </a:cubicBezTo>
                  <a:cubicBezTo>
                    <a:pt x="293" y="0"/>
                    <a:pt x="293" y="0"/>
                    <a:pt x="293" y="0"/>
                  </a:cubicBezTo>
                </a:path>
              </a:pathLst>
            </a:custGeom>
            <a:solidFill>
              <a:srgbClr val="8070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Freeform 1572">
              <a:extLst>
                <a:ext uri="{FF2B5EF4-FFF2-40B4-BE49-F238E27FC236}">
                  <a16:creationId xmlns:a16="http://schemas.microsoft.com/office/drawing/2014/main" id="{09EAC35D-81E7-49E6-8D05-EC0B2FE554A8}"/>
                </a:ext>
              </a:extLst>
            </p:cNvPr>
            <p:cNvSpPr/>
            <p:nvPr/>
          </p:nvSpPr>
          <p:spPr>
            <a:xfrm>
              <a:off x="612775" y="57150"/>
              <a:ext cx="182563" cy="193675"/>
            </a:xfrm>
            <a:custGeom>
              <a:avLst/>
              <a:gdLst>
                <a:gd name="txL" fmla="*/ 0 w 107"/>
                <a:gd name="txT" fmla="*/ 0 h 113"/>
                <a:gd name="txR" fmla="*/ 107 w 107"/>
                <a:gd name="txB" fmla="*/ 113 h 113"/>
              </a:gdLst>
              <a:ahLst/>
              <a:cxnLst>
                <a:cxn ang="0">
                  <a:pos x="311488308" y="0"/>
                </a:cxn>
                <a:cxn ang="0">
                  <a:pos x="0" y="17626139"/>
                </a:cxn>
                <a:cxn ang="0">
                  <a:pos x="311488308" y="331946952"/>
                </a:cxn>
                <a:cxn ang="0">
                  <a:pos x="311488308" y="0"/>
                </a:cxn>
              </a:cxnLst>
              <a:rect l="txL" t="txT" r="txR" b="txB"/>
              <a:pathLst>
                <a:path w="107" h="113">
                  <a:moveTo>
                    <a:pt x="107" y="0"/>
                  </a:moveTo>
                  <a:cubicBezTo>
                    <a:pt x="71" y="3"/>
                    <a:pt x="36" y="5"/>
                    <a:pt x="0" y="6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92537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Freeform 1573">
              <a:extLst>
                <a:ext uri="{FF2B5EF4-FFF2-40B4-BE49-F238E27FC236}">
                  <a16:creationId xmlns:a16="http://schemas.microsoft.com/office/drawing/2014/main" id="{42C5770F-B413-41B4-AF80-40D7696E142E}"/>
                </a:ext>
              </a:extLst>
            </p:cNvPr>
            <p:cNvSpPr/>
            <p:nvPr/>
          </p:nvSpPr>
          <p:spPr>
            <a:xfrm>
              <a:off x="795337" y="47625"/>
              <a:ext cx="155575" cy="203200"/>
            </a:xfrm>
            <a:custGeom>
              <a:avLst/>
              <a:gdLst>
                <a:gd name="txL" fmla="*/ 0 w 90"/>
                <a:gd name="txT" fmla="*/ 0 h 118"/>
                <a:gd name="txR" fmla="*/ 90 w 90"/>
                <a:gd name="txB" fmla="*/ 118 h 118"/>
              </a:gdLst>
              <a:ahLst/>
              <a:cxnLst>
                <a:cxn ang="0">
                  <a:pos x="221118748" y="0"/>
                </a:cxn>
                <a:cxn ang="0">
                  <a:pos x="218131708" y="0"/>
                </a:cxn>
                <a:cxn ang="0">
                  <a:pos x="0" y="14826712"/>
                </a:cxn>
                <a:cxn ang="0">
                  <a:pos x="0" y="349917288"/>
                </a:cxn>
                <a:cxn ang="0">
                  <a:pos x="268928674" y="83031308"/>
                </a:cxn>
                <a:cxn ang="0">
                  <a:pos x="265939905" y="44481858"/>
                </a:cxn>
                <a:cxn ang="0">
                  <a:pos x="221118748" y="0"/>
                </a:cxn>
              </a:cxnLst>
              <a:rect l="txL" t="txT" r="txR" b="txB"/>
              <a:pathLst>
                <a:path w="90" h="118">
                  <a:moveTo>
                    <a:pt x="74" y="0"/>
                  </a:moveTo>
                  <a:cubicBezTo>
                    <a:pt x="74" y="0"/>
                    <a:pt x="73" y="0"/>
                    <a:pt x="73" y="0"/>
                  </a:cubicBezTo>
                  <a:cubicBezTo>
                    <a:pt x="48" y="2"/>
                    <a:pt x="24" y="4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4"/>
                    <a:pt x="90" y="19"/>
                    <a:pt x="89" y="15"/>
                  </a:cubicBezTo>
                  <a:cubicBezTo>
                    <a:pt x="89" y="6"/>
                    <a:pt x="82" y="0"/>
                    <a:pt x="74" y="0"/>
                  </a:cubicBezTo>
                </a:path>
              </a:pathLst>
            </a:custGeom>
            <a:solidFill>
              <a:srgbClr val="94697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1574">
              <a:extLst>
                <a:ext uri="{FF2B5EF4-FFF2-40B4-BE49-F238E27FC236}">
                  <a16:creationId xmlns:a16="http://schemas.microsoft.com/office/drawing/2014/main" id="{F57D1C00-5306-42DD-B8A8-4D4F4887CBE4}"/>
                </a:ext>
              </a:extLst>
            </p:cNvPr>
            <p:cNvSpPr/>
            <p:nvPr/>
          </p:nvSpPr>
          <p:spPr>
            <a:xfrm>
              <a:off x="795337" y="96837"/>
              <a:ext cx="255588" cy="153988"/>
            </a:xfrm>
            <a:custGeom>
              <a:avLst/>
              <a:gdLst>
                <a:gd name="txL" fmla="*/ 0 w 149"/>
                <a:gd name="txT" fmla="*/ 0 h 90"/>
                <a:gd name="txR" fmla="*/ 149 w 149"/>
                <a:gd name="txB" fmla="*/ 90 h 90"/>
              </a:gdLst>
              <a:ahLst/>
              <a:cxnLst>
                <a:cxn ang="0">
                  <a:pos x="264820044" y="0"/>
                </a:cxn>
                <a:cxn ang="0">
                  <a:pos x="0" y="263470046"/>
                </a:cxn>
                <a:cxn ang="0">
                  <a:pos x="438424334" y="263470046"/>
                </a:cxn>
                <a:cxn ang="0">
                  <a:pos x="435482499" y="184429717"/>
                </a:cxn>
                <a:cxn ang="0">
                  <a:pos x="388402846" y="137589989"/>
                </a:cxn>
                <a:cxn ang="0">
                  <a:pos x="382517461" y="137589989"/>
                </a:cxn>
                <a:cxn ang="0">
                  <a:pos x="273647265" y="146372438"/>
                </a:cxn>
                <a:cxn ang="0">
                  <a:pos x="267761879" y="49767211"/>
                </a:cxn>
                <a:cxn ang="0">
                  <a:pos x="264820044" y="0"/>
                </a:cxn>
              </a:cxnLst>
              <a:rect l="txL" t="txT" r="txR" b="txB"/>
              <a:pathLst>
                <a:path w="149" h="90">
                  <a:moveTo>
                    <a:pt x="9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149" y="90"/>
                    <a:pt x="149" y="90"/>
                    <a:pt x="149" y="90"/>
                  </a:cubicBezTo>
                  <a:cubicBezTo>
                    <a:pt x="149" y="81"/>
                    <a:pt x="148" y="72"/>
                    <a:pt x="148" y="63"/>
                  </a:cubicBezTo>
                  <a:cubicBezTo>
                    <a:pt x="147" y="54"/>
                    <a:pt x="140" y="47"/>
                    <a:pt x="132" y="47"/>
                  </a:cubicBezTo>
                  <a:cubicBezTo>
                    <a:pt x="131" y="47"/>
                    <a:pt x="131" y="47"/>
                    <a:pt x="130" y="47"/>
                  </a:cubicBezTo>
                  <a:cubicBezTo>
                    <a:pt x="118" y="48"/>
                    <a:pt x="105" y="49"/>
                    <a:pt x="93" y="50"/>
                  </a:cubicBezTo>
                  <a:cubicBezTo>
                    <a:pt x="92" y="39"/>
                    <a:pt x="92" y="28"/>
                    <a:pt x="91" y="17"/>
                  </a:cubicBezTo>
                  <a:cubicBezTo>
                    <a:pt x="91" y="11"/>
                    <a:pt x="90" y="5"/>
                    <a:pt x="90" y="0"/>
                  </a:cubicBezTo>
                </a:path>
              </a:pathLst>
            </a:custGeom>
            <a:solidFill>
              <a:srgbClr val="92837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Freeform 1575">
              <a:extLst>
                <a:ext uri="{FF2B5EF4-FFF2-40B4-BE49-F238E27FC236}">
                  <a16:creationId xmlns:a16="http://schemas.microsoft.com/office/drawing/2014/main" id="{46D16B5D-79BC-4ADA-8323-276B4F31F7C6}"/>
                </a:ext>
              </a:extLst>
            </p:cNvPr>
            <p:cNvSpPr/>
            <p:nvPr/>
          </p:nvSpPr>
          <p:spPr>
            <a:xfrm>
              <a:off x="25400" y="250825"/>
              <a:ext cx="84138" cy="84138"/>
            </a:xfrm>
            <a:custGeom>
              <a:avLst/>
              <a:gdLst>
                <a:gd name="txL" fmla="*/ 0 w 49"/>
                <a:gd name="txT" fmla="*/ 0 h 49"/>
                <a:gd name="txR" fmla="*/ 49 w 49"/>
                <a:gd name="txB" fmla="*/ 49 h 49"/>
              </a:gdLst>
              <a:ahLst/>
              <a:cxnLst>
                <a:cxn ang="0">
                  <a:pos x="144473532" y="0"/>
                </a:cxn>
                <a:cxn ang="0">
                  <a:pos x="8844793" y="0"/>
                </a:cxn>
                <a:cxn ang="0">
                  <a:pos x="0" y="144473532"/>
                </a:cxn>
                <a:cxn ang="0">
                  <a:pos x="144473532" y="0"/>
                </a:cxn>
              </a:cxnLst>
              <a:rect l="txL" t="txT" r="txR" b="txB"/>
              <a:pathLst>
                <a:path w="49" h="49">
                  <a:moveTo>
                    <a:pt x="4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16"/>
                    <a:pt x="1" y="33"/>
                    <a:pt x="0" y="49"/>
                  </a:cubicBezTo>
                  <a:cubicBezTo>
                    <a:pt x="49" y="0"/>
                    <a:pt x="49" y="0"/>
                    <a:pt x="49" y="0"/>
                  </a:cubicBezTo>
                </a:path>
              </a:pathLst>
            </a:custGeom>
            <a:solidFill>
              <a:srgbClr val="99959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1576">
              <a:extLst>
                <a:ext uri="{FF2B5EF4-FFF2-40B4-BE49-F238E27FC236}">
                  <a16:creationId xmlns:a16="http://schemas.microsoft.com/office/drawing/2014/main" id="{6C39388C-E162-4830-8DBD-6F6750919381}"/>
                </a:ext>
              </a:extLst>
            </p:cNvPr>
            <p:cNvSpPr/>
            <p:nvPr/>
          </p:nvSpPr>
          <p:spPr>
            <a:xfrm>
              <a:off x="0" y="250825"/>
              <a:ext cx="109538" cy="515938"/>
            </a:xfrm>
            <a:custGeom>
              <a:avLst/>
              <a:gdLst>
                <a:gd name="txL" fmla="*/ 0 w 64"/>
                <a:gd name="txT" fmla="*/ 0 h 301"/>
                <a:gd name="txR" fmla="*/ 64 w 64"/>
                <a:gd name="txB" fmla="*/ 301 h 301"/>
              </a:gdLst>
              <a:ahLst/>
              <a:cxnLst>
                <a:cxn ang="0">
                  <a:pos x="187477710" y="0"/>
                </a:cxn>
                <a:cxn ang="0">
                  <a:pos x="187477710" y="0"/>
                </a:cxn>
                <a:cxn ang="0">
                  <a:pos x="43940142" y="143965557"/>
                </a:cxn>
                <a:cxn ang="0">
                  <a:pos x="2930142" y="822658856"/>
                </a:cxn>
                <a:cxn ang="0">
                  <a:pos x="49798713" y="872607139"/>
                </a:cxn>
                <a:cxn ang="0">
                  <a:pos x="187477710" y="884358870"/>
                </a:cxn>
                <a:cxn ang="0">
                  <a:pos x="187477710" y="0"/>
                </a:cxn>
              </a:cxnLst>
              <a:rect l="txL" t="txT" r="txR" b="txB"/>
              <a:pathLst>
                <a:path w="64" h="301">
                  <a:moveTo>
                    <a:pt x="64" y="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0" y="126"/>
                    <a:pt x="5" y="203"/>
                    <a:pt x="1" y="280"/>
                  </a:cubicBezTo>
                  <a:cubicBezTo>
                    <a:pt x="0" y="288"/>
                    <a:pt x="7" y="296"/>
                    <a:pt x="17" y="297"/>
                  </a:cubicBezTo>
                  <a:cubicBezTo>
                    <a:pt x="33" y="298"/>
                    <a:pt x="48" y="300"/>
                    <a:pt x="64" y="301"/>
                  </a:cubicBez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solidFill>
              <a:srgbClr val="99979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Freeform 1577">
              <a:extLst>
                <a:ext uri="{FF2B5EF4-FFF2-40B4-BE49-F238E27FC236}">
                  <a16:creationId xmlns:a16="http://schemas.microsoft.com/office/drawing/2014/main" id="{475B60A8-7D25-4502-ACE5-DE284E1411F4}"/>
                </a:ext>
              </a:extLst>
            </p:cNvPr>
            <p:cNvSpPr/>
            <p:nvPr/>
          </p:nvSpPr>
          <p:spPr>
            <a:xfrm>
              <a:off x="109537" y="250825"/>
              <a:ext cx="342900" cy="528638"/>
            </a:xfrm>
            <a:custGeom>
              <a:avLst/>
              <a:gdLst>
                <a:gd name="txL" fmla="*/ 0 w 200"/>
                <a:gd name="txT" fmla="*/ 0 h 308"/>
                <a:gd name="txR" fmla="*/ 200 w 200"/>
                <a:gd name="txB" fmla="*/ 308 h 308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886711293"/>
                </a:cxn>
                <a:cxn ang="0">
                  <a:pos x="270434943" y="907331607"/>
                </a:cxn>
                <a:cxn ang="0">
                  <a:pos x="587902050" y="589175633"/>
                </a:cxn>
                <a:cxn ang="0">
                  <a:pos x="0" y="0"/>
                </a:cxn>
              </a:cxnLst>
              <a:rect l="txL" t="txT" r="txR" b="txB"/>
              <a:pathLst>
                <a:path w="200" h="30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31" y="304"/>
                    <a:pt x="61" y="306"/>
                    <a:pt x="92" y="308"/>
                  </a:cubicBezTo>
                  <a:cubicBezTo>
                    <a:pt x="200" y="200"/>
                    <a:pt x="200" y="200"/>
                    <a:pt x="200" y="20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98E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Freeform 1578">
              <a:extLst>
                <a:ext uri="{FF2B5EF4-FFF2-40B4-BE49-F238E27FC236}">
                  <a16:creationId xmlns:a16="http://schemas.microsoft.com/office/drawing/2014/main" id="{F0B598CE-D2E6-42C0-9690-3989E5554285}"/>
                </a:ext>
              </a:extLst>
            </p:cNvPr>
            <p:cNvSpPr/>
            <p:nvPr/>
          </p:nvSpPr>
          <p:spPr>
            <a:xfrm>
              <a:off x="109537" y="250825"/>
              <a:ext cx="685800" cy="342900"/>
            </a:xfrm>
            <a:custGeom>
              <a:avLst/>
              <a:gdLst>
                <a:gd name="txL" fmla="*/ 0 w 432"/>
                <a:gd name="txT" fmla="*/ 0 h 216"/>
                <a:gd name="txR" fmla="*/ 432 w 432"/>
                <a:gd name="txB" fmla="*/ 216 h 216"/>
              </a:gdLst>
              <a:ahLst/>
              <a:cxnLst>
                <a:cxn ang="0">
                  <a:pos x="1088707500" y="0"/>
                </a:cxn>
                <a:cxn ang="0">
                  <a:pos x="0" y="0"/>
                </a:cxn>
                <a:cxn ang="0">
                  <a:pos x="544353750" y="544353750"/>
                </a:cxn>
                <a:cxn ang="0">
                  <a:pos x="1088707500" y="0"/>
                </a:cxn>
              </a:cxnLst>
              <a:rect l="txL" t="txT" r="txR" b="txB"/>
              <a:pathLst>
                <a:path w="432" h="216">
                  <a:moveTo>
                    <a:pt x="432" y="0"/>
                  </a:moveTo>
                  <a:lnTo>
                    <a:pt x="0" y="0"/>
                  </a:lnTo>
                  <a:lnTo>
                    <a:pt x="216" y="216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978E7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Freeform 1579">
              <a:extLst>
                <a:ext uri="{FF2B5EF4-FFF2-40B4-BE49-F238E27FC236}">
                  <a16:creationId xmlns:a16="http://schemas.microsoft.com/office/drawing/2014/main" id="{DBC503A1-161F-4C8A-B339-CA02D1142601}"/>
                </a:ext>
              </a:extLst>
            </p:cNvPr>
            <p:cNvSpPr/>
            <p:nvPr/>
          </p:nvSpPr>
          <p:spPr>
            <a:xfrm>
              <a:off x="109537" y="250825"/>
              <a:ext cx="685800" cy="342900"/>
            </a:xfrm>
            <a:custGeom>
              <a:avLst/>
              <a:gdLst>
                <a:gd name="txL" fmla="*/ 0 w 432"/>
                <a:gd name="txT" fmla="*/ 0 h 216"/>
                <a:gd name="txR" fmla="*/ 432 w 432"/>
                <a:gd name="txB" fmla="*/ 216 h 216"/>
              </a:gdLst>
              <a:ahLst/>
              <a:cxnLst>
                <a:cxn ang="0">
                  <a:pos x="1088707500" y="0"/>
                </a:cxn>
                <a:cxn ang="0">
                  <a:pos x="0" y="0"/>
                </a:cxn>
                <a:cxn ang="0">
                  <a:pos x="544353750" y="544353750"/>
                </a:cxn>
                <a:cxn ang="0">
                  <a:pos x="1088707500" y="0"/>
                </a:cxn>
              </a:cxnLst>
              <a:rect l="txL" t="txT" r="txR" b="txB"/>
              <a:pathLst>
                <a:path w="432" h="216">
                  <a:moveTo>
                    <a:pt x="432" y="0"/>
                  </a:moveTo>
                  <a:lnTo>
                    <a:pt x="0" y="0"/>
                  </a:lnTo>
                  <a:lnTo>
                    <a:pt x="216" y="216"/>
                  </a:lnTo>
                  <a:lnTo>
                    <a:pt x="432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Freeform 1580">
              <a:extLst>
                <a:ext uri="{FF2B5EF4-FFF2-40B4-BE49-F238E27FC236}">
                  <a16:creationId xmlns:a16="http://schemas.microsoft.com/office/drawing/2014/main" id="{D3DFAC85-535C-4348-B4CE-57B9BEACBCFD}"/>
                </a:ext>
              </a:extLst>
            </p:cNvPr>
            <p:cNvSpPr/>
            <p:nvPr/>
          </p:nvSpPr>
          <p:spPr>
            <a:xfrm>
              <a:off x="268287" y="593725"/>
              <a:ext cx="385763" cy="200025"/>
            </a:xfrm>
            <a:custGeom>
              <a:avLst/>
              <a:gdLst>
                <a:gd name="txL" fmla="*/ 0 w 225"/>
                <a:gd name="txT" fmla="*/ 0 h 117"/>
                <a:gd name="txR" fmla="*/ 225 w 225"/>
                <a:gd name="txB" fmla="*/ 117 h 117"/>
              </a:gdLst>
              <a:ahLst/>
              <a:cxnLst>
                <a:cxn ang="0">
                  <a:pos x="317467518" y="0"/>
                </a:cxn>
                <a:cxn ang="0">
                  <a:pos x="317467518" y="0"/>
                </a:cxn>
                <a:cxn ang="0">
                  <a:pos x="0" y="315659965"/>
                </a:cxn>
                <a:cxn ang="0">
                  <a:pos x="661391521" y="341965817"/>
                </a:cxn>
                <a:cxn ang="0">
                  <a:pos x="317467518" y="0"/>
                </a:cxn>
              </a:cxnLst>
              <a:rect l="txL" t="txT" r="txR" b="txB"/>
              <a:pathLst>
                <a:path w="225" h="117">
                  <a:moveTo>
                    <a:pt x="108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75" y="113"/>
                    <a:pt x="150" y="116"/>
                    <a:pt x="225" y="117"/>
                  </a:cubicBezTo>
                  <a:cubicBezTo>
                    <a:pt x="108" y="0"/>
                    <a:pt x="108" y="0"/>
                    <a:pt x="108" y="0"/>
                  </a:cubicBezTo>
                </a:path>
              </a:pathLst>
            </a:custGeom>
            <a:solidFill>
              <a:srgbClr val="998E7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Freeform 1581">
              <a:extLst>
                <a:ext uri="{FF2B5EF4-FFF2-40B4-BE49-F238E27FC236}">
                  <a16:creationId xmlns:a16="http://schemas.microsoft.com/office/drawing/2014/main" id="{006EBFD4-361A-4AFD-A2FE-D799B133374C}"/>
                </a:ext>
              </a:extLst>
            </p:cNvPr>
            <p:cNvSpPr/>
            <p:nvPr/>
          </p:nvSpPr>
          <p:spPr>
            <a:xfrm>
              <a:off x="452437" y="250825"/>
              <a:ext cx="342900" cy="544513"/>
            </a:xfrm>
            <a:custGeom>
              <a:avLst/>
              <a:gdLst>
                <a:gd name="txL" fmla="*/ 0 w 200"/>
                <a:gd name="txT" fmla="*/ 0 h 318"/>
                <a:gd name="txR" fmla="*/ 200 w 200"/>
                <a:gd name="txB" fmla="*/ 318 h 318"/>
              </a:gdLst>
              <a:ahLst/>
              <a:cxnLst>
                <a:cxn ang="0">
                  <a:pos x="587902050" y="0"/>
                </a:cxn>
                <a:cxn ang="0">
                  <a:pos x="587902050" y="0"/>
                </a:cxn>
                <a:cxn ang="0">
                  <a:pos x="0" y="586397693"/>
                </a:cxn>
                <a:cxn ang="0">
                  <a:pos x="343923557" y="929440883"/>
                </a:cxn>
                <a:cxn ang="0">
                  <a:pos x="587902050" y="932372350"/>
                </a:cxn>
                <a:cxn ang="0">
                  <a:pos x="587902050" y="0"/>
                </a:cxn>
              </a:cxnLst>
              <a:rect l="txL" t="txT" r="txR" b="txB"/>
              <a:pathLst>
                <a:path w="200" h="318">
                  <a:moveTo>
                    <a:pt x="200" y="0"/>
                  </a:moveTo>
                  <a:cubicBezTo>
                    <a:pt x="200" y="0"/>
                    <a:pt x="200" y="0"/>
                    <a:pt x="200" y="0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117" y="317"/>
                    <a:pt x="117" y="317"/>
                    <a:pt x="117" y="317"/>
                  </a:cubicBezTo>
                  <a:cubicBezTo>
                    <a:pt x="145" y="318"/>
                    <a:pt x="172" y="318"/>
                    <a:pt x="200" y="318"/>
                  </a:cubicBezTo>
                  <a:cubicBezTo>
                    <a:pt x="200" y="0"/>
                    <a:pt x="200" y="0"/>
                    <a:pt x="200" y="0"/>
                  </a:cubicBezTo>
                </a:path>
              </a:pathLst>
            </a:custGeom>
            <a:solidFill>
              <a:srgbClr val="96977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Freeform 1582">
              <a:extLst>
                <a:ext uri="{FF2B5EF4-FFF2-40B4-BE49-F238E27FC236}">
                  <a16:creationId xmlns:a16="http://schemas.microsoft.com/office/drawing/2014/main" id="{0EC335D2-178C-42CC-9A20-4B4600F601DD}"/>
                </a:ext>
              </a:extLst>
            </p:cNvPr>
            <p:cNvSpPr/>
            <p:nvPr/>
          </p:nvSpPr>
          <p:spPr>
            <a:xfrm>
              <a:off x="795337" y="250825"/>
              <a:ext cx="282575" cy="547688"/>
            </a:xfrm>
            <a:custGeom>
              <a:avLst/>
              <a:gdLst>
                <a:gd name="txL" fmla="*/ 0 w 164"/>
                <a:gd name="txT" fmla="*/ 0 h 319"/>
                <a:gd name="txR" fmla="*/ 164 w 164"/>
                <a:gd name="txB" fmla="*/ 319 h 319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937372304"/>
                </a:cxn>
                <a:cxn ang="0">
                  <a:pos x="56406450" y="940320205"/>
                </a:cxn>
                <a:cxn ang="0">
                  <a:pos x="243441809" y="937372304"/>
                </a:cxn>
                <a:cxn ang="0">
                  <a:pos x="486881894" y="695659906"/>
                </a:cxn>
                <a:cxn ang="0">
                  <a:pos x="475006852" y="471633194"/>
                </a:cxn>
                <a:cxn ang="0">
                  <a:pos x="0" y="0"/>
                </a:cxn>
              </a:cxnLst>
              <a:rect l="txL" t="txT" r="txR" b="txB"/>
              <a:pathLst>
                <a:path w="164" h="31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18"/>
                    <a:pt x="0" y="318"/>
                    <a:pt x="0" y="318"/>
                  </a:cubicBezTo>
                  <a:cubicBezTo>
                    <a:pt x="6" y="318"/>
                    <a:pt x="13" y="319"/>
                    <a:pt x="19" y="319"/>
                  </a:cubicBezTo>
                  <a:cubicBezTo>
                    <a:pt x="40" y="319"/>
                    <a:pt x="61" y="318"/>
                    <a:pt x="82" y="318"/>
                  </a:cubicBezTo>
                  <a:cubicBezTo>
                    <a:pt x="164" y="236"/>
                    <a:pt x="164" y="236"/>
                    <a:pt x="164" y="236"/>
                  </a:cubicBezTo>
                  <a:cubicBezTo>
                    <a:pt x="163" y="210"/>
                    <a:pt x="161" y="185"/>
                    <a:pt x="160" y="16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5907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Freeform 1583">
              <a:extLst>
                <a:ext uri="{FF2B5EF4-FFF2-40B4-BE49-F238E27FC236}">
                  <a16:creationId xmlns:a16="http://schemas.microsoft.com/office/drawing/2014/main" id="{20616D0A-5D40-463B-BE77-96EEDB242EA5}"/>
                </a:ext>
              </a:extLst>
            </p:cNvPr>
            <p:cNvSpPr/>
            <p:nvPr/>
          </p:nvSpPr>
          <p:spPr>
            <a:xfrm>
              <a:off x="795337" y="250825"/>
              <a:ext cx="274638" cy="274638"/>
            </a:xfrm>
            <a:custGeom>
              <a:avLst/>
              <a:gdLst>
                <a:gd name="txL" fmla="*/ 0 w 160"/>
                <a:gd name="txT" fmla="*/ 0 h 160"/>
                <a:gd name="txR" fmla="*/ 160 w 160"/>
                <a:gd name="txB" fmla="*/ 160 h 160"/>
              </a:gdLst>
              <a:ahLst/>
              <a:cxnLst>
                <a:cxn ang="0">
                  <a:pos x="439003694" y="0"/>
                </a:cxn>
                <a:cxn ang="0">
                  <a:pos x="0" y="0"/>
                </a:cxn>
                <a:cxn ang="0">
                  <a:pos x="471412694" y="471412694"/>
                </a:cxn>
                <a:cxn ang="0">
                  <a:pos x="439003694" y="0"/>
                </a:cxn>
              </a:cxnLst>
              <a:rect l="txL" t="txT" r="txR" b="txB"/>
              <a:pathLst>
                <a:path w="160" h="160">
                  <a:moveTo>
                    <a:pt x="14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156" y="107"/>
                    <a:pt x="153" y="53"/>
                    <a:pt x="149" y="0"/>
                  </a:cubicBezTo>
                </a:path>
              </a:pathLst>
            </a:custGeom>
            <a:solidFill>
              <a:srgbClr val="926B7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1584">
              <a:extLst>
                <a:ext uri="{FF2B5EF4-FFF2-40B4-BE49-F238E27FC236}">
                  <a16:creationId xmlns:a16="http://schemas.microsoft.com/office/drawing/2014/main" id="{BE03208B-40E2-40B5-A81C-698C22A16F37}"/>
                </a:ext>
              </a:extLst>
            </p:cNvPr>
            <p:cNvSpPr/>
            <p:nvPr/>
          </p:nvSpPr>
          <p:spPr>
            <a:xfrm>
              <a:off x="936625" y="655637"/>
              <a:ext cx="149225" cy="139700"/>
            </a:xfrm>
            <a:custGeom>
              <a:avLst/>
              <a:gdLst>
                <a:gd name="txL" fmla="*/ 0 w 87"/>
                <a:gd name="txT" fmla="*/ 0 h 82"/>
                <a:gd name="txR" fmla="*/ 87 w 87"/>
                <a:gd name="txB" fmla="*/ 82 h 82"/>
              </a:gdLst>
              <a:ahLst/>
              <a:cxnLst>
                <a:cxn ang="0">
                  <a:pos x="241245368" y="0"/>
                </a:cxn>
                <a:cxn ang="0">
                  <a:pos x="0" y="238001098"/>
                </a:cxn>
                <a:cxn ang="0">
                  <a:pos x="205940791" y="235098063"/>
                </a:cxn>
                <a:cxn ang="0">
                  <a:pos x="253013560" y="185756705"/>
                </a:cxn>
                <a:cxn ang="0">
                  <a:pos x="241245368" y="0"/>
                </a:cxn>
              </a:cxnLst>
              <a:rect l="txL" t="txT" r="txR" b="txB"/>
              <a:pathLst>
                <a:path w="87" h="82">
                  <a:moveTo>
                    <a:pt x="82" y="0"/>
                  </a:moveTo>
                  <a:cubicBezTo>
                    <a:pt x="0" y="82"/>
                    <a:pt x="0" y="82"/>
                    <a:pt x="0" y="82"/>
                  </a:cubicBezTo>
                  <a:cubicBezTo>
                    <a:pt x="23" y="82"/>
                    <a:pt x="47" y="81"/>
                    <a:pt x="70" y="81"/>
                  </a:cubicBezTo>
                  <a:cubicBezTo>
                    <a:pt x="80" y="81"/>
                    <a:pt x="87" y="73"/>
                    <a:pt x="86" y="64"/>
                  </a:cubicBezTo>
                  <a:cubicBezTo>
                    <a:pt x="85" y="42"/>
                    <a:pt x="84" y="21"/>
                    <a:pt x="82" y="0"/>
                  </a:cubicBezTo>
                </a:path>
              </a:pathLst>
            </a:custGeom>
            <a:solidFill>
              <a:srgbClr val="92677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1585">
              <a:extLst>
                <a:ext uri="{FF2B5EF4-FFF2-40B4-BE49-F238E27FC236}">
                  <a16:creationId xmlns:a16="http://schemas.microsoft.com/office/drawing/2014/main" id="{F1C8380B-9A7F-4C86-B413-05A91B8105D9}"/>
                </a:ext>
              </a:extLst>
            </p:cNvPr>
            <p:cNvSpPr/>
            <p:nvPr/>
          </p:nvSpPr>
          <p:spPr>
            <a:xfrm>
              <a:off x="22225" y="0"/>
              <a:ext cx="996950" cy="722313"/>
            </a:xfrm>
            <a:custGeom>
              <a:avLst/>
              <a:gdLst>
                <a:gd name="txL" fmla="*/ 0 w 581"/>
                <a:gd name="txT" fmla="*/ 0 h 421"/>
                <a:gd name="txR" fmla="*/ 581 w 581"/>
                <a:gd name="txB" fmla="*/ 421 h 421"/>
              </a:gdLst>
              <a:ahLst/>
              <a:cxnLst>
                <a:cxn ang="0">
                  <a:pos x="1663576661" y="226662163"/>
                </a:cxn>
                <a:cxn ang="0">
                  <a:pos x="1554634564" y="226662163"/>
                </a:cxn>
                <a:cxn ang="0">
                  <a:pos x="1554634564" y="129520500"/>
                </a:cxn>
                <a:cxn ang="0">
                  <a:pos x="1554634564" y="47097896"/>
                </a:cxn>
                <a:cxn ang="0">
                  <a:pos x="1507523958" y="0"/>
                </a:cxn>
                <a:cxn ang="0">
                  <a:pos x="206106114" y="0"/>
                </a:cxn>
                <a:cxn ang="0">
                  <a:pos x="158997224" y="47097896"/>
                </a:cxn>
                <a:cxn ang="0">
                  <a:pos x="158997224" y="129520500"/>
                </a:cxn>
                <a:cxn ang="0">
                  <a:pos x="158997224" y="226662163"/>
                </a:cxn>
                <a:cxn ang="0">
                  <a:pos x="47110606" y="226662163"/>
                </a:cxn>
                <a:cxn ang="0">
                  <a:pos x="0" y="273760058"/>
                </a:cxn>
                <a:cxn ang="0">
                  <a:pos x="0" y="1192180180"/>
                </a:cxn>
                <a:cxn ang="0">
                  <a:pos x="47110606" y="1239278076"/>
                </a:cxn>
                <a:cxn ang="0">
                  <a:pos x="1663576661" y="1239278076"/>
                </a:cxn>
                <a:cxn ang="0">
                  <a:pos x="1710687268" y="1192180180"/>
                </a:cxn>
                <a:cxn ang="0">
                  <a:pos x="1710687268" y="273760058"/>
                </a:cxn>
                <a:cxn ang="0">
                  <a:pos x="1663576661" y="226662163"/>
                </a:cxn>
              </a:cxnLst>
              <a:rect l="txL" t="txT" r="txR" b="txB"/>
              <a:pathLst>
                <a:path w="581" h="421">
                  <a:moveTo>
                    <a:pt x="565" y="77"/>
                  </a:moveTo>
                  <a:cubicBezTo>
                    <a:pt x="528" y="77"/>
                    <a:pt x="528" y="77"/>
                    <a:pt x="528" y="77"/>
                  </a:cubicBezTo>
                  <a:cubicBezTo>
                    <a:pt x="528" y="44"/>
                    <a:pt x="528" y="44"/>
                    <a:pt x="528" y="44"/>
                  </a:cubicBezTo>
                  <a:cubicBezTo>
                    <a:pt x="528" y="16"/>
                    <a:pt x="528" y="16"/>
                    <a:pt x="528" y="16"/>
                  </a:cubicBezTo>
                  <a:cubicBezTo>
                    <a:pt x="528" y="7"/>
                    <a:pt x="521" y="0"/>
                    <a:pt x="512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1" y="0"/>
                    <a:pt x="54" y="7"/>
                    <a:pt x="54" y="16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8" y="77"/>
                    <a:pt x="0" y="84"/>
                    <a:pt x="0" y="93"/>
                  </a:cubicBezTo>
                  <a:cubicBezTo>
                    <a:pt x="0" y="405"/>
                    <a:pt x="0" y="405"/>
                    <a:pt x="0" y="405"/>
                  </a:cubicBezTo>
                  <a:cubicBezTo>
                    <a:pt x="0" y="413"/>
                    <a:pt x="8" y="421"/>
                    <a:pt x="16" y="421"/>
                  </a:cubicBezTo>
                  <a:cubicBezTo>
                    <a:pt x="565" y="421"/>
                    <a:pt x="565" y="421"/>
                    <a:pt x="565" y="421"/>
                  </a:cubicBezTo>
                  <a:cubicBezTo>
                    <a:pt x="574" y="421"/>
                    <a:pt x="581" y="413"/>
                    <a:pt x="581" y="405"/>
                  </a:cubicBezTo>
                  <a:cubicBezTo>
                    <a:pt x="581" y="93"/>
                    <a:pt x="581" y="93"/>
                    <a:pt x="581" y="93"/>
                  </a:cubicBezTo>
                  <a:cubicBezTo>
                    <a:pt x="581" y="84"/>
                    <a:pt x="574" y="77"/>
                    <a:pt x="565" y="77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Rectangle 1586">
              <a:extLst>
                <a:ext uri="{FF2B5EF4-FFF2-40B4-BE49-F238E27FC236}">
                  <a16:creationId xmlns:a16="http://schemas.microsoft.com/office/drawing/2014/main" id="{8F72AB31-1CD1-4986-A26F-C0FF643FF8EC}"/>
                </a:ext>
              </a:extLst>
            </p:cNvPr>
            <p:cNvSpPr/>
            <p:nvPr/>
          </p:nvSpPr>
          <p:spPr>
            <a:xfrm>
              <a:off x="50800" y="160337"/>
              <a:ext cx="941388" cy="534988"/>
            </a:xfrm>
            <a:prstGeom prst="rect">
              <a:avLst/>
            </a:prstGeom>
            <a:solidFill>
              <a:srgbClr val="FE5850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6" name="Rectangle 1587">
              <a:extLst>
                <a:ext uri="{FF2B5EF4-FFF2-40B4-BE49-F238E27FC236}">
                  <a16:creationId xmlns:a16="http://schemas.microsoft.com/office/drawing/2014/main" id="{88E81723-3A09-46BB-9081-93B83C92D3F5}"/>
                </a:ext>
              </a:extLst>
            </p:cNvPr>
            <p:cNvSpPr/>
            <p:nvPr/>
          </p:nvSpPr>
          <p:spPr>
            <a:xfrm>
              <a:off x="142875" y="76200"/>
              <a:ext cx="19050" cy="84138"/>
            </a:xfrm>
            <a:prstGeom prst="rect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7" name="Rectangle 1588">
              <a:extLst>
                <a:ext uri="{FF2B5EF4-FFF2-40B4-BE49-F238E27FC236}">
                  <a16:creationId xmlns:a16="http://schemas.microsoft.com/office/drawing/2014/main" id="{B3270C04-E4C5-467E-A2E3-378F9F3C981E}"/>
                </a:ext>
              </a:extLst>
            </p:cNvPr>
            <p:cNvSpPr/>
            <p:nvPr/>
          </p:nvSpPr>
          <p:spPr>
            <a:xfrm>
              <a:off x="881062" y="76200"/>
              <a:ext cx="19050" cy="84138"/>
            </a:xfrm>
            <a:prstGeom prst="rect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8" name="Rectangle 1589">
              <a:extLst>
                <a:ext uri="{FF2B5EF4-FFF2-40B4-BE49-F238E27FC236}">
                  <a16:creationId xmlns:a16="http://schemas.microsoft.com/office/drawing/2014/main" id="{CE7B43CC-4C18-48D7-91E0-A707D3808A9B}"/>
                </a:ext>
              </a:extLst>
            </p:cNvPr>
            <p:cNvSpPr/>
            <p:nvPr/>
          </p:nvSpPr>
          <p:spPr>
            <a:xfrm>
              <a:off x="142875" y="26987"/>
              <a:ext cx="757238" cy="49213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9" name="Rectangle 1590">
              <a:extLst>
                <a:ext uri="{FF2B5EF4-FFF2-40B4-BE49-F238E27FC236}">
                  <a16:creationId xmlns:a16="http://schemas.microsoft.com/office/drawing/2014/main" id="{49281E5A-C49D-49EC-9AAA-2853A64FE1B1}"/>
                </a:ext>
              </a:extLst>
            </p:cNvPr>
            <p:cNvSpPr/>
            <p:nvPr/>
          </p:nvSpPr>
          <p:spPr>
            <a:xfrm>
              <a:off x="79375" y="190500"/>
              <a:ext cx="38100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0" name="Rectangle 1591">
              <a:extLst>
                <a:ext uri="{FF2B5EF4-FFF2-40B4-BE49-F238E27FC236}">
                  <a16:creationId xmlns:a16="http://schemas.microsoft.com/office/drawing/2014/main" id="{2EA5515D-1A13-4F05-BE74-F0D1F40194DD}"/>
                </a:ext>
              </a:extLst>
            </p:cNvPr>
            <p:cNvSpPr/>
            <p:nvPr/>
          </p:nvSpPr>
          <p:spPr>
            <a:xfrm>
              <a:off x="1174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1" name="Rectangle 1592">
              <a:extLst>
                <a:ext uri="{FF2B5EF4-FFF2-40B4-BE49-F238E27FC236}">
                  <a16:creationId xmlns:a16="http://schemas.microsoft.com/office/drawing/2014/main" id="{A7331C1D-A7D3-4DC3-8107-DBCE721DBB6C}"/>
                </a:ext>
              </a:extLst>
            </p:cNvPr>
            <p:cNvSpPr/>
            <p:nvPr/>
          </p:nvSpPr>
          <p:spPr>
            <a:xfrm>
              <a:off x="155575" y="190500"/>
              <a:ext cx="36513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2" name="Rectangle 1593">
              <a:extLst>
                <a:ext uri="{FF2B5EF4-FFF2-40B4-BE49-F238E27FC236}">
                  <a16:creationId xmlns:a16="http://schemas.microsoft.com/office/drawing/2014/main" id="{BC080955-F587-4DC2-9D1F-920A73178ACC}"/>
                </a:ext>
              </a:extLst>
            </p:cNvPr>
            <p:cNvSpPr/>
            <p:nvPr/>
          </p:nvSpPr>
          <p:spPr>
            <a:xfrm>
              <a:off x="1936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3" name="Rectangle 1594">
              <a:extLst>
                <a:ext uri="{FF2B5EF4-FFF2-40B4-BE49-F238E27FC236}">
                  <a16:creationId xmlns:a16="http://schemas.microsoft.com/office/drawing/2014/main" id="{AACF11E4-FBB1-4F2D-B7DF-7D6C51E69004}"/>
                </a:ext>
              </a:extLst>
            </p:cNvPr>
            <p:cNvSpPr/>
            <p:nvPr/>
          </p:nvSpPr>
          <p:spPr>
            <a:xfrm>
              <a:off x="231775" y="190500"/>
              <a:ext cx="38100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4" name="Rectangle 1595">
              <a:extLst>
                <a:ext uri="{FF2B5EF4-FFF2-40B4-BE49-F238E27FC236}">
                  <a16:creationId xmlns:a16="http://schemas.microsoft.com/office/drawing/2014/main" id="{9BAE8689-D418-438F-B75D-FA8A19A099E1}"/>
                </a:ext>
              </a:extLst>
            </p:cNvPr>
            <p:cNvSpPr/>
            <p:nvPr/>
          </p:nvSpPr>
          <p:spPr>
            <a:xfrm>
              <a:off x="2698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5" name="Rectangle 1596">
              <a:extLst>
                <a:ext uri="{FF2B5EF4-FFF2-40B4-BE49-F238E27FC236}">
                  <a16:creationId xmlns:a16="http://schemas.microsoft.com/office/drawing/2014/main" id="{5F297558-6B38-49F5-989D-DE8C32BCEA47}"/>
                </a:ext>
              </a:extLst>
            </p:cNvPr>
            <p:cNvSpPr/>
            <p:nvPr/>
          </p:nvSpPr>
          <p:spPr>
            <a:xfrm>
              <a:off x="307975" y="190500"/>
              <a:ext cx="36513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6" name="Rectangle 1597">
              <a:extLst>
                <a:ext uri="{FF2B5EF4-FFF2-40B4-BE49-F238E27FC236}">
                  <a16:creationId xmlns:a16="http://schemas.microsoft.com/office/drawing/2014/main" id="{281D0CE5-05CD-454D-AAAE-1125F5097037}"/>
                </a:ext>
              </a:extLst>
            </p:cNvPr>
            <p:cNvSpPr/>
            <p:nvPr/>
          </p:nvSpPr>
          <p:spPr>
            <a:xfrm>
              <a:off x="344487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7" name="Rectangle 1598">
              <a:extLst>
                <a:ext uri="{FF2B5EF4-FFF2-40B4-BE49-F238E27FC236}">
                  <a16:creationId xmlns:a16="http://schemas.microsoft.com/office/drawing/2014/main" id="{E79BB528-005A-474E-90B0-15CE5D48038E}"/>
                </a:ext>
              </a:extLst>
            </p:cNvPr>
            <p:cNvSpPr/>
            <p:nvPr/>
          </p:nvSpPr>
          <p:spPr>
            <a:xfrm>
              <a:off x="382587" y="190500"/>
              <a:ext cx="38100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8" name="Rectangle 1599">
              <a:extLst>
                <a:ext uri="{FF2B5EF4-FFF2-40B4-BE49-F238E27FC236}">
                  <a16:creationId xmlns:a16="http://schemas.microsoft.com/office/drawing/2014/main" id="{9408E368-D8BC-4DB8-8B7F-0646473CC063}"/>
                </a:ext>
              </a:extLst>
            </p:cNvPr>
            <p:cNvSpPr/>
            <p:nvPr/>
          </p:nvSpPr>
          <p:spPr>
            <a:xfrm>
              <a:off x="4222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9" name="Rectangle 1600">
              <a:extLst>
                <a:ext uri="{FF2B5EF4-FFF2-40B4-BE49-F238E27FC236}">
                  <a16:creationId xmlns:a16="http://schemas.microsoft.com/office/drawing/2014/main" id="{9C999885-AB81-41A7-87EE-3137ED215D89}"/>
                </a:ext>
              </a:extLst>
            </p:cNvPr>
            <p:cNvSpPr/>
            <p:nvPr/>
          </p:nvSpPr>
          <p:spPr>
            <a:xfrm>
              <a:off x="519112" y="190500"/>
              <a:ext cx="431800" cy="28575"/>
            </a:xfrm>
            <a:prstGeom prst="rect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0" name="Oval 1601">
              <a:extLst>
                <a:ext uri="{FF2B5EF4-FFF2-40B4-BE49-F238E27FC236}">
                  <a16:creationId xmlns:a16="http://schemas.microsoft.com/office/drawing/2014/main" id="{F8A792FF-BF2C-4205-804D-C2161A45D1C0}"/>
                </a:ext>
              </a:extLst>
            </p:cNvPr>
            <p:cNvSpPr/>
            <p:nvPr/>
          </p:nvSpPr>
          <p:spPr>
            <a:xfrm>
              <a:off x="82550" y="249237"/>
              <a:ext cx="409575" cy="411163"/>
            </a:xfrm>
            <a:prstGeom prst="ellipse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1" name="Oval 1602">
              <a:extLst>
                <a:ext uri="{FF2B5EF4-FFF2-40B4-BE49-F238E27FC236}">
                  <a16:creationId xmlns:a16="http://schemas.microsoft.com/office/drawing/2014/main" id="{B17B3F03-029D-4CB0-A039-F87F911EA951}"/>
                </a:ext>
              </a:extLst>
            </p:cNvPr>
            <p:cNvSpPr/>
            <p:nvPr/>
          </p:nvSpPr>
          <p:spPr>
            <a:xfrm>
              <a:off x="114300" y="279400"/>
              <a:ext cx="347663" cy="350838"/>
            </a:xfrm>
            <a:prstGeom prst="ellipse">
              <a:avLst/>
            </a:prstGeom>
            <a:solidFill>
              <a:srgbClr val="B7A99E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2" name="Oval 1603">
              <a:extLst>
                <a:ext uri="{FF2B5EF4-FFF2-40B4-BE49-F238E27FC236}">
                  <a16:creationId xmlns:a16="http://schemas.microsoft.com/office/drawing/2014/main" id="{FDADF057-19A2-41D5-A762-AA28854F74B4}"/>
                </a:ext>
              </a:extLst>
            </p:cNvPr>
            <p:cNvSpPr/>
            <p:nvPr/>
          </p:nvSpPr>
          <p:spPr>
            <a:xfrm>
              <a:off x="549275" y="249237"/>
              <a:ext cx="409575" cy="411163"/>
            </a:xfrm>
            <a:prstGeom prst="ellipse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3" name="Oval 1604">
              <a:extLst>
                <a:ext uri="{FF2B5EF4-FFF2-40B4-BE49-F238E27FC236}">
                  <a16:creationId xmlns:a16="http://schemas.microsoft.com/office/drawing/2014/main" id="{193AE3B4-98D6-44AF-B815-DCDEB112C85A}"/>
                </a:ext>
              </a:extLst>
            </p:cNvPr>
            <p:cNvSpPr/>
            <p:nvPr/>
          </p:nvSpPr>
          <p:spPr>
            <a:xfrm>
              <a:off x="577850" y="279400"/>
              <a:ext cx="350838" cy="350838"/>
            </a:xfrm>
            <a:prstGeom prst="ellipse">
              <a:avLst/>
            </a:prstGeom>
            <a:solidFill>
              <a:srgbClr val="B7A99E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4" name="Rectangle 1605">
              <a:extLst>
                <a:ext uri="{FF2B5EF4-FFF2-40B4-BE49-F238E27FC236}">
                  <a16:creationId xmlns:a16="http://schemas.microsoft.com/office/drawing/2014/main" id="{31DA470A-DBD1-44E6-A1D0-24620E919973}"/>
                </a:ext>
              </a:extLst>
            </p:cNvPr>
            <p:cNvSpPr/>
            <p:nvPr/>
          </p:nvSpPr>
          <p:spPr>
            <a:xfrm>
              <a:off x="912812" y="169862"/>
              <a:ext cx="20638" cy="6985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5" name="Oval 1606">
              <a:extLst>
                <a:ext uri="{FF2B5EF4-FFF2-40B4-BE49-F238E27FC236}">
                  <a16:creationId xmlns:a16="http://schemas.microsoft.com/office/drawing/2014/main" id="{1C227A9A-7CAF-45F9-A370-093970FC5571}"/>
                </a:ext>
              </a:extLst>
            </p:cNvPr>
            <p:cNvSpPr/>
            <p:nvPr/>
          </p:nvSpPr>
          <p:spPr>
            <a:xfrm>
              <a:off x="217487" y="384175"/>
              <a:ext cx="139700" cy="141288"/>
            </a:xfrm>
            <a:prstGeom prst="ellipse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6" name="Oval 1607">
              <a:extLst>
                <a:ext uri="{FF2B5EF4-FFF2-40B4-BE49-F238E27FC236}">
                  <a16:creationId xmlns:a16="http://schemas.microsoft.com/office/drawing/2014/main" id="{B346F40D-B220-4483-B65F-A416DD2F971F}"/>
                </a:ext>
              </a:extLst>
            </p:cNvPr>
            <p:cNvSpPr/>
            <p:nvPr/>
          </p:nvSpPr>
          <p:spPr>
            <a:xfrm>
              <a:off x="682625" y="384175"/>
              <a:ext cx="141288" cy="141288"/>
            </a:xfrm>
            <a:prstGeom prst="ellipse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2" name="Group 10"/>
          <p:cNvGrpSpPr/>
          <p:nvPr/>
        </p:nvGrpSpPr>
        <p:grpSpPr>
          <a:xfrm rot="10800000" flipH="1">
            <a:off x="-320675" y="-163830"/>
            <a:ext cx="2390775" cy="7029450"/>
            <a:chOff x="0" y="0"/>
            <a:chExt cx="2389189" cy="7029887"/>
          </a:xfrm>
        </p:grpSpPr>
        <p:sp>
          <p:nvSpPr>
            <p:cNvPr id="23723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4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5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6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7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8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9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0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1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2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3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4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5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6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7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8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9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0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1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2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3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4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5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6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7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8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9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0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1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2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3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4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5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6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7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8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9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0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1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2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3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571" name="文本框 98"/>
          <p:cNvSpPr/>
          <p:nvPr/>
        </p:nvSpPr>
        <p:spPr>
          <a:xfrm>
            <a:off x="8420100" y="1952625"/>
            <a:ext cx="70326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255769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04</a:t>
            </a:r>
            <a:endParaRPr lang="zh-CN" altLang="en-US" sz="2800" b="1" dirty="0">
              <a:solidFill>
                <a:srgbClr val="255769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480560" y="5440775"/>
            <a:ext cx="7661801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It's like watching the night sky</a:t>
            </a:r>
          </a:p>
        </p:txBody>
      </p:sp>
      <p:pic>
        <p:nvPicPr>
          <p:cNvPr id="2" name="图片 1" descr="night sky"/>
          <p:cNvPicPr>
            <a:picLocks noChangeAspect="1"/>
          </p:cNvPicPr>
          <p:nvPr/>
        </p:nvPicPr>
        <p:blipFill>
          <a:blip r:embed="rId2"/>
          <a:srcRect l="187" b="1973"/>
          <a:stretch>
            <a:fillRect/>
          </a:stretch>
        </p:blipFill>
        <p:spPr>
          <a:xfrm>
            <a:off x="1756410" y="372110"/>
            <a:ext cx="8794115" cy="4858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5000">
        <p:fade/>
      </p:transition>
    </mc:Choice>
    <mc:Fallback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"/>
          <p:cNvGrpSpPr/>
          <p:nvPr/>
        </p:nvGrpSpPr>
        <p:grpSpPr>
          <a:xfrm flipH="1">
            <a:off x="10140950" y="0"/>
            <a:ext cx="2390775" cy="7029450"/>
            <a:chOff x="0" y="0"/>
            <a:chExt cx="2389189" cy="7029887"/>
          </a:xfrm>
        </p:grpSpPr>
        <p:sp>
          <p:nvSpPr>
            <p:cNvPr id="15535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6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7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8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9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0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1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2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3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4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5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6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7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8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9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0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1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2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3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4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5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6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7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8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9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0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1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2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3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4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5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6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7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8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9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0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1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2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3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4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5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392430" y="471205"/>
            <a:ext cx="57816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I'm still looking up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900903E-34CD-44A3-A264-F670ACF58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254" y="1481030"/>
            <a:ext cx="9032400" cy="5078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"/>
          <p:cNvGrpSpPr/>
          <p:nvPr/>
        </p:nvGrpSpPr>
        <p:grpSpPr>
          <a:xfrm flipH="1">
            <a:off x="10140950" y="0"/>
            <a:ext cx="2390775" cy="7029450"/>
            <a:chOff x="0" y="0"/>
            <a:chExt cx="2389189" cy="7029887"/>
          </a:xfrm>
        </p:grpSpPr>
        <p:sp>
          <p:nvSpPr>
            <p:cNvPr id="15535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6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7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8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9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0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1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2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3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4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5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6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7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8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9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0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1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2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3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4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5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6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7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8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9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0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1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2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3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4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5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6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7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8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9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0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1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2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3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4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5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392430" y="471205"/>
            <a:ext cx="57816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still looking up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F09728C-F461-4C7B-BCFA-AF95D64AA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07"/>
          <a:stretch/>
        </p:blipFill>
        <p:spPr>
          <a:xfrm>
            <a:off x="905705" y="1591535"/>
            <a:ext cx="9032400" cy="4473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"/>
          <p:cNvGrpSpPr/>
          <p:nvPr/>
        </p:nvGrpSpPr>
        <p:grpSpPr>
          <a:xfrm flipH="1">
            <a:off x="10140950" y="0"/>
            <a:ext cx="2390775" cy="7029450"/>
            <a:chOff x="0" y="0"/>
            <a:chExt cx="2389189" cy="7029887"/>
          </a:xfrm>
        </p:grpSpPr>
        <p:sp>
          <p:nvSpPr>
            <p:cNvPr id="15535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6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7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8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9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0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1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2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3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4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5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6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7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8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9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0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1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2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3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4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5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6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7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8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9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0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1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2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3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4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5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6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7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8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9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0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1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2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3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4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5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446636" y="599172"/>
            <a:ext cx="961517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I won't 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give up on us</a:t>
            </a:r>
          </a:p>
        </p:txBody>
      </p:sp>
      <p:pic>
        <p:nvPicPr>
          <p:cNvPr id="87" name="图片 86">
            <a:extLst>
              <a:ext uri="{FF2B5EF4-FFF2-40B4-BE49-F238E27FC236}">
                <a16:creationId xmlns:a16="http://schemas.microsoft.com/office/drawing/2014/main" id="{503081DB-C6C0-470B-A84E-077B09DCE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751" y="1528068"/>
            <a:ext cx="9032400" cy="5078245"/>
          </a:xfrm>
          <a:prstGeom prst="rect">
            <a:avLst/>
          </a:prstGeom>
        </p:spPr>
      </p:pic>
      <p:grpSp>
        <p:nvGrpSpPr>
          <p:cNvPr id="46" name="Group 44">
            <a:extLst>
              <a:ext uri="{FF2B5EF4-FFF2-40B4-BE49-F238E27FC236}">
                <a16:creationId xmlns:a16="http://schemas.microsoft.com/office/drawing/2014/main" id="{8C6DD0A4-6BE9-46FF-8F42-6C58A0F56781}"/>
              </a:ext>
            </a:extLst>
          </p:cNvPr>
          <p:cNvGrpSpPr/>
          <p:nvPr/>
        </p:nvGrpSpPr>
        <p:grpSpPr>
          <a:xfrm>
            <a:off x="176848" y="564959"/>
            <a:ext cx="1085850" cy="798512"/>
            <a:chOff x="0" y="0"/>
            <a:chExt cx="1085850" cy="798513"/>
          </a:xfrm>
        </p:grpSpPr>
        <p:sp>
          <p:nvSpPr>
            <p:cNvPr id="47" name="Freeform 1568">
              <a:extLst>
                <a:ext uri="{FF2B5EF4-FFF2-40B4-BE49-F238E27FC236}">
                  <a16:creationId xmlns:a16="http://schemas.microsoft.com/office/drawing/2014/main" id="{10210AB8-8D31-4EDC-AB91-1095F2C6D31C}"/>
                </a:ext>
              </a:extLst>
            </p:cNvPr>
            <p:cNvSpPr/>
            <p:nvPr/>
          </p:nvSpPr>
          <p:spPr>
            <a:xfrm>
              <a:off x="31750" y="198437"/>
              <a:ext cx="77788" cy="52388"/>
            </a:xfrm>
            <a:custGeom>
              <a:avLst/>
              <a:gdLst>
                <a:gd name="txL" fmla="*/ 0 w 46"/>
                <a:gd name="txT" fmla="*/ 0 h 30"/>
                <a:gd name="txR" fmla="*/ 46 w 46"/>
                <a:gd name="txB" fmla="*/ 30 h 30"/>
              </a:gdLst>
              <a:ahLst/>
              <a:cxnLst>
                <a:cxn ang="0">
                  <a:pos x="42895009" y="0"/>
                </a:cxn>
                <a:cxn ang="0">
                  <a:pos x="2859555" y="42692727"/>
                </a:cxn>
                <a:cxn ang="0">
                  <a:pos x="0" y="91483418"/>
                </a:cxn>
                <a:cxn ang="0">
                  <a:pos x="131542890" y="91483418"/>
                </a:cxn>
                <a:cxn ang="0">
                  <a:pos x="42895009" y="0"/>
                </a:cxn>
              </a:cxnLst>
              <a:rect l="txL" t="txT" r="txR" b="txB"/>
              <a:pathLst>
                <a:path w="46" h="30">
                  <a:moveTo>
                    <a:pt x="15" y="0"/>
                  </a:moveTo>
                  <a:cubicBezTo>
                    <a:pt x="8" y="1"/>
                    <a:pt x="2" y="7"/>
                    <a:pt x="1" y="14"/>
                  </a:cubicBezTo>
                  <a:cubicBezTo>
                    <a:pt x="1" y="20"/>
                    <a:pt x="1" y="25"/>
                    <a:pt x="0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99777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Freeform 1569">
              <a:extLst>
                <a:ext uri="{FF2B5EF4-FFF2-40B4-BE49-F238E27FC236}">
                  <a16:creationId xmlns:a16="http://schemas.microsoft.com/office/drawing/2014/main" id="{93C0FB46-9826-42CC-A780-2E172DD1C7FF}"/>
                </a:ext>
              </a:extLst>
            </p:cNvPr>
            <p:cNvSpPr/>
            <p:nvPr/>
          </p:nvSpPr>
          <p:spPr>
            <a:xfrm>
              <a:off x="57150" y="198437"/>
              <a:ext cx="52388" cy="52388"/>
            </a:xfrm>
            <a:custGeom>
              <a:avLst/>
              <a:gdLst>
                <a:gd name="txL" fmla="*/ 0 w 31"/>
                <a:gd name="txT" fmla="*/ 0 h 30"/>
                <a:gd name="txR" fmla="*/ 31 w 31"/>
                <a:gd name="txB" fmla="*/ 30 h 30"/>
              </a:gdLst>
              <a:ahLst/>
              <a:cxnLst>
                <a:cxn ang="0">
                  <a:pos x="8567973" y="0"/>
                </a:cxn>
                <a:cxn ang="0">
                  <a:pos x="0" y="0"/>
                </a:cxn>
                <a:cxn ang="0">
                  <a:pos x="88532340" y="91483418"/>
                </a:cxn>
                <a:cxn ang="0">
                  <a:pos x="88532340" y="3048982"/>
                </a:cxn>
                <a:cxn ang="0">
                  <a:pos x="8567973" y="0"/>
                </a:cxn>
                <a:cxn ang="0">
                  <a:pos x="8567973" y="0"/>
                </a:cxn>
              </a:cxnLst>
              <a:rect l="txL" t="txT" r="txR" b="txB"/>
              <a:pathLst>
                <a:path w="31" h="30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2" y="0"/>
                    <a:pt x="1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8E7E7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Freeform 1570">
              <a:extLst>
                <a:ext uri="{FF2B5EF4-FFF2-40B4-BE49-F238E27FC236}">
                  <a16:creationId xmlns:a16="http://schemas.microsoft.com/office/drawing/2014/main" id="{B812EC6C-E708-4178-87F2-8AF1554E715E}"/>
                </a:ext>
              </a:extLst>
            </p:cNvPr>
            <p:cNvSpPr/>
            <p:nvPr/>
          </p:nvSpPr>
          <p:spPr>
            <a:xfrm>
              <a:off x="109537" y="76200"/>
              <a:ext cx="176213" cy="174625"/>
            </a:xfrm>
            <a:custGeom>
              <a:avLst/>
              <a:gdLst>
                <a:gd name="txL" fmla="*/ 0 w 102"/>
                <a:gd name="txT" fmla="*/ 0 h 102"/>
                <a:gd name="txR" fmla="*/ 102 w 102"/>
                <a:gd name="txB" fmla="*/ 102 h 102"/>
              </a:gdLst>
              <a:ahLst/>
              <a:cxnLst>
                <a:cxn ang="0">
                  <a:pos x="89535207" y="0"/>
                </a:cxn>
                <a:cxn ang="0">
                  <a:pos x="38799684" y="43964412"/>
                </a:cxn>
                <a:cxn ang="0">
                  <a:pos x="35814428" y="123100353"/>
                </a:cxn>
                <a:cxn ang="0">
                  <a:pos x="29845645" y="213961849"/>
                </a:cxn>
                <a:cxn ang="0">
                  <a:pos x="0" y="213961849"/>
                </a:cxn>
                <a:cxn ang="0">
                  <a:pos x="0" y="298959712"/>
                </a:cxn>
                <a:cxn ang="0">
                  <a:pos x="304421778" y="0"/>
                </a:cxn>
                <a:cxn ang="0">
                  <a:pos x="250700999" y="0"/>
                </a:cxn>
                <a:cxn ang="0">
                  <a:pos x="89535207" y="0"/>
                </a:cxn>
                <a:cxn ang="0">
                  <a:pos x="89535207" y="0"/>
                </a:cxn>
              </a:cxnLst>
              <a:rect l="txL" t="txT" r="txR" b="txB"/>
              <a:pathLst>
                <a:path w="102" h="102">
                  <a:moveTo>
                    <a:pt x="30" y="0"/>
                  </a:moveTo>
                  <a:cubicBezTo>
                    <a:pt x="21" y="0"/>
                    <a:pt x="14" y="7"/>
                    <a:pt x="13" y="15"/>
                  </a:cubicBezTo>
                  <a:cubicBezTo>
                    <a:pt x="13" y="24"/>
                    <a:pt x="12" y="33"/>
                    <a:pt x="12" y="42"/>
                  </a:cubicBezTo>
                  <a:cubicBezTo>
                    <a:pt x="11" y="52"/>
                    <a:pt x="11" y="63"/>
                    <a:pt x="10" y="73"/>
                  </a:cubicBezTo>
                  <a:cubicBezTo>
                    <a:pt x="7" y="73"/>
                    <a:pt x="3" y="73"/>
                    <a:pt x="0" y="7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96" y="0"/>
                    <a:pt x="90" y="0"/>
                    <a:pt x="84" y="0"/>
                  </a:cubicBezTo>
                  <a:cubicBezTo>
                    <a:pt x="66" y="0"/>
                    <a:pt x="48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658B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1571">
              <a:extLst>
                <a:ext uri="{FF2B5EF4-FFF2-40B4-BE49-F238E27FC236}">
                  <a16:creationId xmlns:a16="http://schemas.microsoft.com/office/drawing/2014/main" id="{E3E56189-E170-4A22-909C-709A0DA6581C}"/>
                </a:ext>
              </a:extLst>
            </p:cNvPr>
            <p:cNvSpPr/>
            <p:nvPr/>
          </p:nvSpPr>
          <p:spPr>
            <a:xfrm>
              <a:off x="109537" y="66675"/>
              <a:ext cx="685800" cy="184150"/>
            </a:xfrm>
            <a:custGeom>
              <a:avLst/>
              <a:gdLst>
                <a:gd name="txL" fmla="*/ 0 w 400"/>
                <a:gd name="txT" fmla="*/ 0 h 107"/>
                <a:gd name="txR" fmla="*/ 400 w 400"/>
                <a:gd name="txB" fmla="*/ 107 h 107"/>
              </a:gdLst>
              <a:ahLst/>
              <a:cxnLst>
                <a:cxn ang="0">
                  <a:pos x="861277361" y="0"/>
                </a:cxn>
                <a:cxn ang="0">
                  <a:pos x="299830046" y="14809446"/>
                </a:cxn>
                <a:cxn ang="0">
                  <a:pos x="0" y="316927313"/>
                </a:cxn>
                <a:cxn ang="0">
                  <a:pos x="1175804100" y="316927313"/>
                </a:cxn>
                <a:cxn ang="0">
                  <a:pos x="861277361" y="0"/>
                </a:cxn>
              </a:cxnLst>
              <a:rect l="txL" t="txT" r="txR" b="txB"/>
              <a:pathLst>
                <a:path w="400" h="107">
                  <a:moveTo>
                    <a:pt x="293" y="0"/>
                  </a:moveTo>
                  <a:cubicBezTo>
                    <a:pt x="229" y="3"/>
                    <a:pt x="166" y="5"/>
                    <a:pt x="102" y="5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400" y="107"/>
                    <a:pt x="400" y="107"/>
                    <a:pt x="400" y="107"/>
                  </a:cubicBezTo>
                  <a:cubicBezTo>
                    <a:pt x="293" y="0"/>
                    <a:pt x="293" y="0"/>
                    <a:pt x="293" y="0"/>
                  </a:cubicBezTo>
                </a:path>
              </a:pathLst>
            </a:custGeom>
            <a:solidFill>
              <a:srgbClr val="8070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Freeform 1572">
              <a:extLst>
                <a:ext uri="{FF2B5EF4-FFF2-40B4-BE49-F238E27FC236}">
                  <a16:creationId xmlns:a16="http://schemas.microsoft.com/office/drawing/2014/main" id="{277FE97E-C196-4E43-A244-7102AE08EF8C}"/>
                </a:ext>
              </a:extLst>
            </p:cNvPr>
            <p:cNvSpPr/>
            <p:nvPr/>
          </p:nvSpPr>
          <p:spPr>
            <a:xfrm>
              <a:off x="612775" y="57150"/>
              <a:ext cx="182563" cy="193675"/>
            </a:xfrm>
            <a:custGeom>
              <a:avLst/>
              <a:gdLst>
                <a:gd name="txL" fmla="*/ 0 w 107"/>
                <a:gd name="txT" fmla="*/ 0 h 113"/>
                <a:gd name="txR" fmla="*/ 107 w 107"/>
                <a:gd name="txB" fmla="*/ 113 h 113"/>
              </a:gdLst>
              <a:ahLst/>
              <a:cxnLst>
                <a:cxn ang="0">
                  <a:pos x="311488308" y="0"/>
                </a:cxn>
                <a:cxn ang="0">
                  <a:pos x="0" y="17626139"/>
                </a:cxn>
                <a:cxn ang="0">
                  <a:pos x="311488308" y="331946952"/>
                </a:cxn>
                <a:cxn ang="0">
                  <a:pos x="311488308" y="0"/>
                </a:cxn>
              </a:cxnLst>
              <a:rect l="txL" t="txT" r="txR" b="txB"/>
              <a:pathLst>
                <a:path w="107" h="113">
                  <a:moveTo>
                    <a:pt x="107" y="0"/>
                  </a:moveTo>
                  <a:cubicBezTo>
                    <a:pt x="71" y="3"/>
                    <a:pt x="36" y="5"/>
                    <a:pt x="0" y="6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92537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Freeform 1573">
              <a:extLst>
                <a:ext uri="{FF2B5EF4-FFF2-40B4-BE49-F238E27FC236}">
                  <a16:creationId xmlns:a16="http://schemas.microsoft.com/office/drawing/2014/main" id="{EAB2F6FD-1719-40AA-923B-B4076D3913BB}"/>
                </a:ext>
              </a:extLst>
            </p:cNvPr>
            <p:cNvSpPr/>
            <p:nvPr/>
          </p:nvSpPr>
          <p:spPr>
            <a:xfrm>
              <a:off x="795337" y="47625"/>
              <a:ext cx="155575" cy="203200"/>
            </a:xfrm>
            <a:custGeom>
              <a:avLst/>
              <a:gdLst>
                <a:gd name="txL" fmla="*/ 0 w 90"/>
                <a:gd name="txT" fmla="*/ 0 h 118"/>
                <a:gd name="txR" fmla="*/ 90 w 90"/>
                <a:gd name="txB" fmla="*/ 118 h 118"/>
              </a:gdLst>
              <a:ahLst/>
              <a:cxnLst>
                <a:cxn ang="0">
                  <a:pos x="221118748" y="0"/>
                </a:cxn>
                <a:cxn ang="0">
                  <a:pos x="218131708" y="0"/>
                </a:cxn>
                <a:cxn ang="0">
                  <a:pos x="0" y="14826712"/>
                </a:cxn>
                <a:cxn ang="0">
                  <a:pos x="0" y="349917288"/>
                </a:cxn>
                <a:cxn ang="0">
                  <a:pos x="268928674" y="83031308"/>
                </a:cxn>
                <a:cxn ang="0">
                  <a:pos x="265939905" y="44481858"/>
                </a:cxn>
                <a:cxn ang="0">
                  <a:pos x="221118748" y="0"/>
                </a:cxn>
              </a:cxnLst>
              <a:rect l="txL" t="txT" r="txR" b="txB"/>
              <a:pathLst>
                <a:path w="90" h="118">
                  <a:moveTo>
                    <a:pt x="74" y="0"/>
                  </a:moveTo>
                  <a:cubicBezTo>
                    <a:pt x="74" y="0"/>
                    <a:pt x="73" y="0"/>
                    <a:pt x="73" y="0"/>
                  </a:cubicBezTo>
                  <a:cubicBezTo>
                    <a:pt x="48" y="2"/>
                    <a:pt x="24" y="4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4"/>
                    <a:pt x="90" y="19"/>
                    <a:pt x="89" y="15"/>
                  </a:cubicBezTo>
                  <a:cubicBezTo>
                    <a:pt x="89" y="6"/>
                    <a:pt x="82" y="0"/>
                    <a:pt x="74" y="0"/>
                  </a:cubicBezTo>
                </a:path>
              </a:pathLst>
            </a:custGeom>
            <a:solidFill>
              <a:srgbClr val="94697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1574">
              <a:extLst>
                <a:ext uri="{FF2B5EF4-FFF2-40B4-BE49-F238E27FC236}">
                  <a16:creationId xmlns:a16="http://schemas.microsoft.com/office/drawing/2014/main" id="{B52C5BB9-2923-4298-8B35-BF6E8344FC8A}"/>
                </a:ext>
              </a:extLst>
            </p:cNvPr>
            <p:cNvSpPr/>
            <p:nvPr/>
          </p:nvSpPr>
          <p:spPr>
            <a:xfrm>
              <a:off x="795337" y="96837"/>
              <a:ext cx="255588" cy="153988"/>
            </a:xfrm>
            <a:custGeom>
              <a:avLst/>
              <a:gdLst>
                <a:gd name="txL" fmla="*/ 0 w 149"/>
                <a:gd name="txT" fmla="*/ 0 h 90"/>
                <a:gd name="txR" fmla="*/ 149 w 149"/>
                <a:gd name="txB" fmla="*/ 90 h 90"/>
              </a:gdLst>
              <a:ahLst/>
              <a:cxnLst>
                <a:cxn ang="0">
                  <a:pos x="264820044" y="0"/>
                </a:cxn>
                <a:cxn ang="0">
                  <a:pos x="0" y="263470046"/>
                </a:cxn>
                <a:cxn ang="0">
                  <a:pos x="438424334" y="263470046"/>
                </a:cxn>
                <a:cxn ang="0">
                  <a:pos x="435482499" y="184429717"/>
                </a:cxn>
                <a:cxn ang="0">
                  <a:pos x="388402846" y="137589989"/>
                </a:cxn>
                <a:cxn ang="0">
                  <a:pos x="382517461" y="137589989"/>
                </a:cxn>
                <a:cxn ang="0">
                  <a:pos x="273647265" y="146372438"/>
                </a:cxn>
                <a:cxn ang="0">
                  <a:pos x="267761879" y="49767211"/>
                </a:cxn>
                <a:cxn ang="0">
                  <a:pos x="264820044" y="0"/>
                </a:cxn>
              </a:cxnLst>
              <a:rect l="txL" t="txT" r="txR" b="txB"/>
              <a:pathLst>
                <a:path w="149" h="90">
                  <a:moveTo>
                    <a:pt x="9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149" y="90"/>
                    <a:pt x="149" y="90"/>
                    <a:pt x="149" y="90"/>
                  </a:cubicBezTo>
                  <a:cubicBezTo>
                    <a:pt x="149" y="81"/>
                    <a:pt x="148" y="72"/>
                    <a:pt x="148" y="63"/>
                  </a:cubicBezTo>
                  <a:cubicBezTo>
                    <a:pt x="147" y="54"/>
                    <a:pt x="140" y="47"/>
                    <a:pt x="132" y="47"/>
                  </a:cubicBezTo>
                  <a:cubicBezTo>
                    <a:pt x="131" y="47"/>
                    <a:pt x="131" y="47"/>
                    <a:pt x="130" y="47"/>
                  </a:cubicBezTo>
                  <a:cubicBezTo>
                    <a:pt x="118" y="48"/>
                    <a:pt x="105" y="49"/>
                    <a:pt x="93" y="50"/>
                  </a:cubicBezTo>
                  <a:cubicBezTo>
                    <a:pt x="92" y="39"/>
                    <a:pt x="92" y="28"/>
                    <a:pt x="91" y="17"/>
                  </a:cubicBezTo>
                  <a:cubicBezTo>
                    <a:pt x="91" y="11"/>
                    <a:pt x="90" y="5"/>
                    <a:pt x="90" y="0"/>
                  </a:cubicBezTo>
                </a:path>
              </a:pathLst>
            </a:custGeom>
            <a:solidFill>
              <a:srgbClr val="92837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Freeform 1575">
              <a:extLst>
                <a:ext uri="{FF2B5EF4-FFF2-40B4-BE49-F238E27FC236}">
                  <a16:creationId xmlns:a16="http://schemas.microsoft.com/office/drawing/2014/main" id="{C79E8E9A-306F-4020-BD7A-812FDCF7AFF8}"/>
                </a:ext>
              </a:extLst>
            </p:cNvPr>
            <p:cNvSpPr/>
            <p:nvPr/>
          </p:nvSpPr>
          <p:spPr>
            <a:xfrm>
              <a:off x="25400" y="250825"/>
              <a:ext cx="84138" cy="84138"/>
            </a:xfrm>
            <a:custGeom>
              <a:avLst/>
              <a:gdLst>
                <a:gd name="txL" fmla="*/ 0 w 49"/>
                <a:gd name="txT" fmla="*/ 0 h 49"/>
                <a:gd name="txR" fmla="*/ 49 w 49"/>
                <a:gd name="txB" fmla="*/ 49 h 49"/>
              </a:gdLst>
              <a:ahLst/>
              <a:cxnLst>
                <a:cxn ang="0">
                  <a:pos x="144473532" y="0"/>
                </a:cxn>
                <a:cxn ang="0">
                  <a:pos x="8844793" y="0"/>
                </a:cxn>
                <a:cxn ang="0">
                  <a:pos x="0" y="144473532"/>
                </a:cxn>
                <a:cxn ang="0">
                  <a:pos x="144473532" y="0"/>
                </a:cxn>
              </a:cxnLst>
              <a:rect l="txL" t="txT" r="txR" b="txB"/>
              <a:pathLst>
                <a:path w="49" h="49">
                  <a:moveTo>
                    <a:pt x="4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16"/>
                    <a:pt x="1" y="33"/>
                    <a:pt x="0" y="49"/>
                  </a:cubicBezTo>
                  <a:cubicBezTo>
                    <a:pt x="49" y="0"/>
                    <a:pt x="49" y="0"/>
                    <a:pt x="49" y="0"/>
                  </a:cubicBezTo>
                </a:path>
              </a:pathLst>
            </a:custGeom>
            <a:solidFill>
              <a:srgbClr val="99959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1576">
              <a:extLst>
                <a:ext uri="{FF2B5EF4-FFF2-40B4-BE49-F238E27FC236}">
                  <a16:creationId xmlns:a16="http://schemas.microsoft.com/office/drawing/2014/main" id="{4380DFEC-EDA8-48C0-A4B5-BCCD10F3A7F8}"/>
                </a:ext>
              </a:extLst>
            </p:cNvPr>
            <p:cNvSpPr/>
            <p:nvPr/>
          </p:nvSpPr>
          <p:spPr>
            <a:xfrm>
              <a:off x="0" y="250825"/>
              <a:ext cx="109538" cy="515938"/>
            </a:xfrm>
            <a:custGeom>
              <a:avLst/>
              <a:gdLst>
                <a:gd name="txL" fmla="*/ 0 w 64"/>
                <a:gd name="txT" fmla="*/ 0 h 301"/>
                <a:gd name="txR" fmla="*/ 64 w 64"/>
                <a:gd name="txB" fmla="*/ 301 h 301"/>
              </a:gdLst>
              <a:ahLst/>
              <a:cxnLst>
                <a:cxn ang="0">
                  <a:pos x="187477710" y="0"/>
                </a:cxn>
                <a:cxn ang="0">
                  <a:pos x="187477710" y="0"/>
                </a:cxn>
                <a:cxn ang="0">
                  <a:pos x="43940142" y="143965557"/>
                </a:cxn>
                <a:cxn ang="0">
                  <a:pos x="2930142" y="822658856"/>
                </a:cxn>
                <a:cxn ang="0">
                  <a:pos x="49798713" y="872607139"/>
                </a:cxn>
                <a:cxn ang="0">
                  <a:pos x="187477710" y="884358870"/>
                </a:cxn>
                <a:cxn ang="0">
                  <a:pos x="187477710" y="0"/>
                </a:cxn>
              </a:cxnLst>
              <a:rect l="txL" t="txT" r="txR" b="txB"/>
              <a:pathLst>
                <a:path w="64" h="301">
                  <a:moveTo>
                    <a:pt x="64" y="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0" y="126"/>
                    <a:pt x="5" y="203"/>
                    <a:pt x="1" y="280"/>
                  </a:cubicBezTo>
                  <a:cubicBezTo>
                    <a:pt x="0" y="288"/>
                    <a:pt x="7" y="296"/>
                    <a:pt x="17" y="297"/>
                  </a:cubicBezTo>
                  <a:cubicBezTo>
                    <a:pt x="33" y="298"/>
                    <a:pt x="48" y="300"/>
                    <a:pt x="64" y="301"/>
                  </a:cubicBez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solidFill>
              <a:srgbClr val="99979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Freeform 1577">
              <a:extLst>
                <a:ext uri="{FF2B5EF4-FFF2-40B4-BE49-F238E27FC236}">
                  <a16:creationId xmlns:a16="http://schemas.microsoft.com/office/drawing/2014/main" id="{C4905CFE-CC82-40E1-AF75-8690803CF3D7}"/>
                </a:ext>
              </a:extLst>
            </p:cNvPr>
            <p:cNvSpPr/>
            <p:nvPr/>
          </p:nvSpPr>
          <p:spPr>
            <a:xfrm>
              <a:off x="109537" y="250825"/>
              <a:ext cx="342900" cy="528638"/>
            </a:xfrm>
            <a:custGeom>
              <a:avLst/>
              <a:gdLst>
                <a:gd name="txL" fmla="*/ 0 w 200"/>
                <a:gd name="txT" fmla="*/ 0 h 308"/>
                <a:gd name="txR" fmla="*/ 200 w 200"/>
                <a:gd name="txB" fmla="*/ 308 h 308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886711293"/>
                </a:cxn>
                <a:cxn ang="0">
                  <a:pos x="270434943" y="907331607"/>
                </a:cxn>
                <a:cxn ang="0">
                  <a:pos x="587902050" y="589175633"/>
                </a:cxn>
                <a:cxn ang="0">
                  <a:pos x="0" y="0"/>
                </a:cxn>
              </a:cxnLst>
              <a:rect l="txL" t="txT" r="txR" b="txB"/>
              <a:pathLst>
                <a:path w="200" h="30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31" y="304"/>
                    <a:pt x="61" y="306"/>
                    <a:pt x="92" y="308"/>
                  </a:cubicBezTo>
                  <a:cubicBezTo>
                    <a:pt x="200" y="200"/>
                    <a:pt x="200" y="200"/>
                    <a:pt x="200" y="20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98E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Freeform 1578">
              <a:extLst>
                <a:ext uri="{FF2B5EF4-FFF2-40B4-BE49-F238E27FC236}">
                  <a16:creationId xmlns:a16="http://schemas.microsoft.com/office/drawing/2014/main" id="{A0A68179-1C2B-4A1E-AF38-F9BC026B3A39}"/>
                </a:ext>
              </a:extLst>
            </p:cNvPr>
            <p:cNvSpPr/>
            <p:nvPr/>
          </p:nvSpPr>
          <p:spPr>
            <a:xfrm>
              <a:off x="109537" y="250825"/>
              <a:ext cx="685800" cy="342900"/>
            </a:xfrm>
            <a:custGeom>
              <a:avLst/>
              <a:gdLst>
                <a:gd name="txL" fmla="*/ 0 w 432"/>
                <a:gd name="txT" fmla="*/ 0 h 216"/>
                <a:gd name="txR" fmla="*/ 432 w 432"/>
                <a:gd name="txB" fmla="*/ 216 h 216"/>
              </a:gdLst>
              <a:ahLst/>
              <a:cxnLst>
                <a:cxn ang="0">
                  <a:pos x="1088707500" y="0"/>
                </a:cxn>
                <a:cxn ang="0">
                  <a:pos x="0" y="0"/>
                </a:cxn>
                <a:cxn ang="0">
                  <a:pos x="544353750" y="544353750"/>
                </a:cxn>
                <a:cxn ang="0">
                  <a:pos x="1088707500" y="0"/>
                </a:cxn>
              </a:cxnLst>
              <a:rect l="txL" t="txT" r="txR" b="txB"/>
              <a:pathLst>
                <a:path w="432" h="216">
                  <a:moveTo>
                    <a:pt x="432" y="0"/>
                  </a:moveTo>
                  <a:lnTo>
                    <a:pt x="0" y="0"/>
                  </a:lnTo>
                  <a:lnTo>
                    <a:pt x="216" y="216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978E7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Freeform 1579">
              <a:extLst>
                <a:ext uri="{FF2B5EF4-FFF2-40B4-BE49-F238E27FC236}">
                  <a16:creationId xmlns:a16="http://schemas.microsoft.com/office/drawing/2014/main" id="{DF93DC1A-3075-417C-8D43-59AD3A2A405D}"/>
                </a:ext>
              </a:extLst>
            </p:cNvPr>
            <p:cNvSpPr/>
            <p:nvPr/>
          </p:nvSpPr>
          <p:spPr>
            <a:xfrm>
              <a:off x="109537" y="250825"/>
              <a:ext cx="685800" cy="342900"/>
            </a:xfrm>
            <a:custGeom>
              <a:avLst/>
              <a:gdLst>
                <a:gd name="txL" fmla="*/ 0 w 432"/>
                <a:gd name="txT" fmla="*/ 0 h 216"/>
                <a:gd name="txR" fmla="*/ 432 w 432"/>
                <a:gd name="txB" fmla="*/ 216 h 216"/>
              </a:gdLst>
              <a:ahLst/>
              <a:cxnLst>
                <a:cxn ang="0">
                  <a:pos x="1088707500" y="0"/>
                </a:cxn>
                <a:cxn ang="0">
                  <a:pos x="0" y="0"/>
                </a:cxn>
                <a:cxn ang="0">
                  <a:pos x="544353750" y="544353750"/>
                </a:cxn>
                <a:cxn ang="0">
                  <a:pos x="1088707500" y="0"/>
                </a:cxn>
              </a:cxnLst>
              <a:rect l="txL" t="txT" r="txR" b="txB"/>
              <a:pathLst>
                <a:path w="432" h="216">
                  <a:moveTo>
                    <a:pt x="432" y="0"/>
                  </a:moveTo>
                  <a:lnTo>
                    <a:pt x="0" y="0"/>
                  </a:lnTo>
                  <a:lnTo>
                    <a:pt x="216" y="216"/>
                  </a:lnTo>
                  <a:lnTo>
                    <a:pt x="432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Freeform 1580">
              <a:extLst>
                <a:ext uri="{FF2B5EF4-FFF2-40B4-BE49-F238E27FC236}">
                  <a16:creationId xmlns:a16="http://schemas.microsoft.com/office/drawing/2014/main" id="{41EEAB44-F687-4EC6-8DC3-B48E32666DF4}"/>
                </a:ext>
              </a:extLst>
            </p:cNvPr>
            <p:cNvSpPr/>
            <p:nvPr/>
          </p:nvSpPr>
          <p:spPr>
            <a:xfrm>
              <a:off x="268287" y="593725"/>
              <a:ext cx="385763" cy="200025"/>
            </a:xfrm>
            <a:custGeom>
              <a:avLst/>
              <a:gdLst>
                <a:gd name="txL" fmla="*/ 0 w 225"/>
                <a:gd name="txT" fmla="*/ 0 h 117"/>
                <a:gd name="txR" fmla="*/ 225 w 225"/>
                <a:gd name="txB" fmla="*/ 117 h 117"/>
              </a:gdLst>
              <a:ahLst/>
              <a:cxnLst>
                <a:cxn ang="0">
                  <a:pos x="317467518" y="0"/>
                </a:cxn>
                <a:cxn ang="0">
                  <a:pos x="317467518" y="0"/>
                </a:cxn>
                <a:cxn ang="0">
                  <a:pos x="0" y="315659965"/>
                </a:cxn>
                <a:cxn ang="0">
                  <a:pos x="661391521" y="341965817"/>
                </a:cxn>
                <a:cxn ang="0">
                  <a:pos x="317467518" y="0"/>
                </a:cxn>
              </a:cxnLst>
              <a:rect l="txL" t="txT" r="txR" b="txB"/>
              <a:pathLst>
                <a:path w="225" h="117">
                  <a:moveTo>
                    <a:pt x="108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75" y="113"/>
                    <a:pt x="150" y="116"/>
                    <a:pt x="225" y="117"/>
                  </a:cubicBezTo>
                  <a:cubicBezTo>
                    <a:pt x="108" y="0"/>
                    <a:pt x="108" y="0"/>
                    <a:pt x="108" y="0"/>
                  </a:cubicBezTo>
                </a:path>
              </a:pathLst>
            </a:custGeom>
            <a:solidFill>
              <a:srgbClr val="998E7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Freeform 1581">
              <a:extLst>
                <a:ext uri="{FF2B5EF4-FFF2-40B4-BE49-F238E27FC236}">
                  <a16:creationId xmlns:a16="http://schemas.microsoft.com/office/drawing/2014/main" id="{7F55D3AA-E646-42DA-B831-AD2080A42B78}"/>
                </a:ext>
              </a:extLst>
            </p:cNvPr>
            <p:cNvSpPr/>
            <p:nvPr/>
          </p:nvSpPr>
          <p:spPr>
            <a:xfrm>
              <a:off x="452437" y="250825"/>
              <a:ext cx="342900" cy="544513"/>
            </a:xfrm>
            <a:custGeom>
              <a:avLst/>
              <a:gdLst>
                <a:gd name="txL" fmla="*/ 0 w 200"/>
                <a:gd name="txT" fmla="*/ 0 h 318"/>
                <a:gd name="txR" fmla="*/ 200 w 200"/>
                <a:gd name="txB" fmla="*/ 318 h 318"/>
              </a:gdLst>
              <a:ahLst/>
              <a:cxnLst>
                <a:cxn ang="0">
                  <a:pos x="587902050" y="0"/>
                </a:cxn>
                <a:cxn ang="0">
                  <a:pos x="587902050" y="0"/>
                </a:cxn>
                <a:cxn ang="0">
                  <a:pos x="0" y="586397693"/>
                </a:cxn>
                <a:cxn ang="0">
                  <a:pos x="343923557" y="929440883"/>
                </a:cxn>
                <a:cxn ang="0">
                  <a:pos x="587902050" y="932372350"/>
                </a:cxn>
                <a:cxn ang="0">
                  <a:pos x="587902050" y="0"/>
                </a:cxn>
              </a:cxnLst>
              <a:rect l="txL" t="txT" r="txR" b="txB"/>
              <a:pathLst>
                <a:path w="200" h="318">
                  <a:moveTo>
                    <a:pt x="200" y="0"/>
                  </a:moveTo>
                  <a:cubicBezTo>
                    <a:pt x="200" y="0"/>
                    <a:pt x="200" y="0"/>
                    <a:pt x="200" y="0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117" y="317"/>
                    <a:pt x="117" y="317"/>
                    <a:pt x="117" y="317"/>
                  </a:cubicBezTo>
                  <a:cubicBezTo>
                    <a:pt x="145" y="318"/>
                    <a:pt x="172" y="318"/>
                    <a:pt x="200" y="318"/>
                  </a:cubicBezTo>
                  <a:cubicBezTo>
                    <a:pt x="200" y="0"/>
                    <a:pt x="200" y="0"/>
                    <a:pt x="200" y="0"/>
                  </a:cubicBezTo>
                </a:path>
              </a:pathLst>
            </a:custGeom>
            <a:solidFill>
              <a:srgbClr val="96977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Freeform 1582">
              <a:extLst>
                <a:ext uri="{FF2B5EF4-FFF2-40B4-BE49-F238E27FC236}">
                  <a16:creationId xmlns:a16="http://schemas.microsoft.com/office/drawing/2014/main" id="{FD3D3A6C-04CB-4906-A5C6-9A4088D40313}"/>
                </a:ext>
              </a:extLst>
            </p:cNvPr>
            <p:cNvSpPr/>
            <p:nvPr/>
          </p:nvSpPr>
          <p:spPr>
            <a:xfrm>
              <a:off x="795337" y="250825"/>
              <a:ext cx="282575" cy="547688"/>
            </a:xfrm>
            <a:custGeom>
              <a:avLst/>
              <a:gdLst>
                <a:gd name="txL" fmla="*/ 0 w 164"/>
                <a:gd name="txT" fmla="*/ 0 h 319"/>
                <a:gd name="txR" fmla="*/ 164 w 164"/>
                <a:gd name="txB" fmla="*/ 319 h 319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937372304"/>
                </a:cxn>
                <a:cxn ang="0">
                  <a:pos x="56406450" y="940320205"/>
                </a:cxn>
                <a:cxn ang="0">
                  <a:pos x="243441809" y="937372304"/>
                </a:cxn>
                <a:cxn ang="0">
                  <a:pos x="486881894" y="695659906"/>
                </a:cxn>
                <a:cxn ang="0">
                  <a:pos x="475006852" y="471633194"/>
                </a:cxn>
                <a:cxn ang="0">
                  <a:pos x="0" y="0"/>
                </a:cxn>
              </a:cxnLst>
              <a:rect l="txL" t="txT" r="txR" b="txB"/>
              <a:pathLst>
                <a:path w="164" h="31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18"/>
                    <a:pt x="0" y="318"/>
                    <a:pt x="0" y="318"/>
                  </a:cubicBezTo>
                  <a:cubicBezTo>
                    <a:pt x="6" y="318"/>
                    <a:pt x="13" y="319"/>
                    <a:pt x="19" y="319"/>
                  </a:cubicBezTo>
                  <a:cubicBezTo>
                    <a:pt x="40" y="319"/>
                    <a:pt x="61" y="318"/>
                    <a:pt x="82" y="318"/>
                  </a:cubicBezTo>
                  <a:cubicBezTo>
                    <a:pt x="164" y="236"/>
                    <a:pt x="164" y="236"/>
                    <a:pt x="164" y="236"/>
                  </a:cubicBezTo>
                  <a:cubicBezTo>
                    <a:pt x="163" y="210"/>
                    <a:pt x="161" y="185"/>
                    <a:pt x="160" y="16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5907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Freeform 1583">
              <a:extLst>
                <a:ext uri="{FF2B5EF4-FFF2-40B4-BE49-F238E27FC236}">
                  <a16:creationId xmlns:a16="http://schemas.microsoft.com/office/drawing/2014/main" id="{922B70F3-6354-4AA2-A499-4919B3F8750F}"/>
                </a:ext>
              </a:extLst>
            </p:cNvPr>
            <p:cNvSpPr/>
            <p:nvPr/>
          </p:nvSpPr>
          <p:spPr>
            <a:xfrm>
              <a:off x="795337" y="250825"/>
              <a:ext cx="274638" cy="274638"/>
            </a:xfrm>
            <a:custGeom>
              <a:avLst/>
              <a:gdLst>
                <a:gd name="txL" fmla="*/ 0 w 160"/>
                <a:gd name="txT" fmla="*/ 0 h 160"/>
                <a:gd name="txR" fmla="*/ 160 w 160"/>
                <a:gd name="txB" fmla="*/ 160 h 160"/>
              </a:gdLst>
              <a:ahLst/>
              <a:cxnLst>
                <a:cxn ang="0">
                  <a:pos x="439003694" y="0"/>
                </a:cxn>
                <a:cxn ang="0">
                  <a:pos x="0" y="0"/>
                </a:cxn>
                <a:cxn ang="0">
                  <a:pos x="471412694" y="471412694"/>
                </a:cxn>
                <a:cxn ang="0">
                  <a:pos x="439003694" y="0"/>
                </a:cxn>
              </a:cxnLst>
              <a:rect l="txL" t="txT" r="txR" b="txB"/>
              <a:pathLst>
                <a:path w="160" h="160">
                  <a:moveTo>
                    <a:pt x="14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156" y="107"/>
                    <a:pt x="153" y="53"/>
                    <a:pt x="149" y="0"/>
                  </a:cubicBezTo>
                </a:path>
              </a:pathLst>
            </a:custGeom>
            <a:solidFill>
              <a:srgbClr val="926B7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1584">
              <a:extLst>
                <a:ext uri="{FF2B5EF4-FFF2-40B4-BE49-F238E27FC236}">
                  <a16:creationId xmlns:a16="http://schemas.microsoft.com/office/drawing/2014/main" id="{4B64C931-C91F-4099-BD63-C6400EB7022D}"/>
                </a:ext>
              </a:extLst>
            </p:cNvPr>
            <p:cNvSpPr/>
            <p:nvPr/>
          </p:nvSpPr>
          <p:spPr>
            <a:xfrm>
              <a:off x="936625" y="655637"/>
              <a:ext cx="149225" cy="139700"/>
            </a:xfrm>
            <a:custGeom>
              <a:avLst/>
              <a:gdLst>
                <a:gd name="txL" fmla="*/ 0 w 87"/>
                <a:gd name="txT" fmla="*/ 0 h 82"/>
                <a:gd name="txR" fmla="*/ 87 w 87"/>
                <a:gd name="txB" fmla="*/ 82 h 82"/>
              </a:gdLst>
              <a:ahLst/>
              <a:cxnLst>
                <a:cxn ang="0">
                  <a:pos x="241245368" y="0"/>
                </a:cxn>
                <a:cxn ang="0">
                  <a:pos x="0" y="238001098"/>
                </a:cxn>
                <a:cxn ang="0">
                  <a:pos x="205940791" y="235098063"/>
                </a:cxn>
                <a:cxn ang="0">
                  <a:pos x="253013560" y="185756705"/>
                </a:cxn>
                <a:cxn ang="0">
                  <a:pos x="241245368" y="0"/>
                </a:cxn>
              </a:cxnLst>
              <a:rect l="txL" t="txT" r="txR" b="txB"/>
              <a:pathLst>
                <a:path w="87" h="82">
                  <a:moveTo>
                    <a:pt x="82" y="0"/>
                  </a:moveTo>
                  <a:cubicBezTo>
                    <a:pt x="0" y="82"/>
                    <a:pt x="0" y="82"/>
                    <a:pt x="0" y="82"/>
                  </a:cubicBezTo>
                  <a:cubicBezTo>
                    <a:pt x="23" y="82"/>
                    <a:pt x="47" y="81"/>
                    <a:pt x="70" y="81"/>
                  </a:cubicBezTo>
                  <a:cubicBezTo>
                    <a:pt x="80" y="81"/>
                    <a:pt x="87" y="73"/>
                    <a:pt x="86" y="64"/>
                  </a:cubicBezTo>
                  <a:cubicBezTo>
                    <a:pt x="85" y="42"/>
                    <a:pt x="84" y="21"/>
                    <a:pt x="82" y="0"/>
                  </a:cubicBezTo>
                </a:path>
              </a:pathLst>
            </a:custGeom>
            <a:solidFill>
              <a:srgbClr val="92677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1585">
              <a:extLst>
                <a:ext uri="{FF2B5EF4-FFF2-40B4-BE49-F238E27FC236}">
                  <a16:creationId xmlns:a16="http://schemas.microsoft.com/office/drawing/2014/main" id="{5B6EF1A4-B792-4224-B01D-F458383E571B}"/>
                </a:ext>
              </a:extLst>
            </p:cNvPr>
            <p:cNvSpPr/>
            <p:nvPr/>
          </p:nvSpPr>
          <p:spPr>
            <a:xfrm>
              <a:off x="22225" y="0"/>
              <a:ext cx="996950" cy="722313"/>
            </a:xfrm>
            <a:custGeom>
              <a:avLst/>
              <a:gdLst>
                <a:gd name="txL" fmla="*/ 0 w 581"/>
                <a:gd name="txT" fmla="*/ 0 h 421"/>
                <a:gd name="txR" fmla="*/ 581 w 581"/>
                <a:gd name="txB" fmla="*/ 421 h 421"/>
              </a:gdLst>
              <a:ahLst/>
              <a:cxnLst>
                <a:cxn ang="0">
                  <a:pos x="1663576661" y="226662163"/>
                </a:cxn>
                <a:cxn ang="0">
                  <a:pos x="1554634564" y="226662163"/>
                </a:cxn>
                <a:cxn ang="0">
                  <a:pos x="1554634564" y="129520500"/>
                </a:cxn>
                <a:cxn ang="0">
                  <a:pos x="1554634564" y="47097896"/>
                </a:cxn>
                <a:cxn ang="0">
                  <a:pos x="1507523958" y="0"/>
                </a:cxn>
                <a:cxn ang="0">
                  <a:pos x="206106114" y="0"/>
                </a:cxn>
                <a:cxn ang="0">
                  <a:pos x="158997224" y="47097896"/>
                </a:cxn>
                <a:cxn ang="0">
                  <a:pos x="158997224" y="129520500"/>
                </a:cxn>
                <a:cxn ang="0">
                  <a:pos x="158997224" y="226662163"/>
                </a:cxn>
                <a:cxn ang="0">
                  <a:pos x="47110606" y="226662163"/>
                </a:cxn>
                <a:cxn ang="0">
                  <a:pos x="0" y="273760058"/>
                </a:cxn>
                <a:cxn ang="0">
                  <a:pos x="0" y="1192180180"/>
                </a:cxn>
                <a:cxn ang="0">
                  <a:pos x="47110606" y="1239278076"/>
                </a:cxn>
                <a:cxn ang="0">
                  <a:pos x="1663576661" y="1239278076"/>
                </a:cxn>
                <a:cxn ang="0">
                  <a:pos x="1710687268" y="1192180180"/>
                </a:cxn>
                <a:cxn ang="0">
                  <a:pos x="1710687268" y="273760058"/>
                </a:cxn>
                <a:cxn ang="0">
                  <a:pos x="1663576661" y="226662163"/>
                </a:cxn>
              </a:cxnLst>
              <a:rect l="txL" t="txT" r="txR" b="txB"/>
              <a:pathLst>
                <a:path w="581" h="421">
                  <a:moveTo>
                    <a:pt x="565" y="77"/>
                  </a:moveTo>
                  <a:cubicBezTo>
                    <a:pt x="528" y="77"/>
                    <a:pt x="528" y="77"/>
                    <a:pt x="528" y="77"/>
                  </a:cubicBezTo>
                  <a:cubicBezTo>
                    <a:pt x="528" y="44"/>
                    <a:pt x="528" y="44"/>
                    <a:pt x="528" y="44"/>
                  </a:cubicBezTo>
                  <a:cubicBezTo>
                    <a:pt x="528" y="16"/>
                    <a:pt x="528" y="16"/>
                    <a:pt x="528" y="16"/>
                  </a:cubicBezTo>
                  <a:cubicBezTo>
                    <a:pt x="528" y="7"/>
                    <a:pt x="521" y="0"/>
                    <a:pt x="512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1" y="0"/>
                    <a:pt x="54" y="7"/>
                    <a:pt x="54" y="16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8" y="77"/>
                    <a:pt x="0" y="84"/>
                    <a:pt x="0" y="93"/>
                  </a:cubicBezTo>
                  <a:cubicBezTo>
                    <a:pt x="0" y="405"/>
                    <a:pt x="0" y="405"/>
                    <a:pt x="0" y="405"/>
                  </a:cubicBezTo>
                  <a:cubicBezTo>
                    <a:pt x="0" y="413"/>
                    <a:pt x="8" y="421"/>
                    <a:pt x="16" y="421"/>
                  </a:cubicBezTo>
                  <a:cubicBezTo>
                    <a:pt x="565" y="421"/>
                    <a:pt x="565" y="421"/>
                    <a:pt x="565" y="421"/>
                  </a:cubicBezTo>
                  <a:cubicBezTo>
                    <a:pt x="574" y="421"/>
                    <a:pt x="581" y="413"/>
                    <a:pt x="581" y="405"/>
                  </a:cubicBezTo>
                  <a:cubicBezTo>
                    <a:pt x="581" y="93"/>
                    <a:pt x="581" y="93"/>
                    <a:pt x="581" y="93"/>
                  </a:cubicBezTo>
                  <a:cubicBezTo>
                    <a:pt x="581" y="84"/>
                    <a:pt x="574" y="77"/>
                    <a:pt x="565" y="77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Rectangle 1586">
              <a:extLst>
                <a:ext uri="{FF2B5EF4-FFF2-40B4-BE49-F238E27FC236}">
                  <a16:creationId xmlns:a16="http://schemas.microsoft.com/office/drawing/2014/main" id="{459CB317-C9E4-4B0E-BE9D-912CCBC8C8CF}"/>
                </a:ext>
              </a:extLst>
            </p:cNvPr>
            <p:cNvSpPr/>
            <p:nvPr/>
          </p:nvSpPr>
          <p:spPr>
            <a:xfrm>
              <a:off x="50800" y="160337"/>
              <a:ext cx="941388" cy="534988"/>
            </a:xfrm>
            <a:prstGeom prst="rect">
              <a:avLst/>
            </a:prstGeom>
            <a:solidFill>
              <a:srgbClr val="FE5850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6" name="Rectangle 1587">
              <a:extLst>
                <a:ext uri="{FF2B5EF4-FFF2-40B4-BE49-F238E27FC236}">
                  <a16:creationId xmlns:a16="http://schemas.microsoft.com/office/drawing/2014/main" id="{31291317-0916-43BF-84DE-516154A70B80}"/>
                </a:ext>
              </a:extLst>
            </p:cNvPr>
            <p:cNvSpPr/>
            <p:nvPr/>
          </p:nvSpPr>
          <p:spPr>
            <a:xfrm>
              <a:off x="142875" y="76200"/>
              <a:ext cx="19050" cy="84138"/>
            </a:xfrm>
            <a:prstGeom prst="rect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7" name="Rectangle 1588">
              <a:extLst>
                <a:ext uri="{FF2B5EF4-FFF2-40B4-BE49-F238E27FC236}">
                  <a16:creationId xmlns:a16="http://schemas.microsoft.com/office/drawing/2014/main" id="{3CE0486A-1081-4E93-8070-2FDD4E0544F0}"/>
                </a:ext>
              </a:extLst>
            </p:cNvPr>
            <p:cNvSpPr/>
            <p:nvPr/>
          </p:nvSpPr>
          <p:spPr>
            <a:xfrm>
              <a:off x="881062" y="76200"/>
              <a:ext cx="19050" cy="84138"/>
            </a:xfrm>
            <a:prstGeom prst="rect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8" name="Rectangle 1589">
              <a:extLst>
                <a:ext uri="{FF2B5EF4-FFF2-40B4-BE49-F238E27FC236}">
                  <a16:creationId xmlns:a16="http://schemas.microsoft.com/office/drawing/2014/main" id="{E8BF2321-E146-4DC2-BD88-0E21F48ECDCF}"/>
                </a:ext>
              </a:extLst>
            </p:cNvPr>
            <p:cNvSpPr/>
            <p:nvPr/>
          </p:nvSpPr>
          <p:spPr>
            <a:xfrm>
              <a:off x="142875" y="26987"/>
              <a:ext cx="757238" cy="49213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9" name="Rectangle 1590">
              <a:extLst>
                <a:ext uri="{FF2B5EF4-FFF2-40B4-BE49-F238E27FC236}">
                  <a16:creationId xmlns:a16="http://schemas.microsoft.com/office/drawing/2014/main" id="{F69BC563-0EA4-48F5-A692-2E3A1E12D12A}"/>
                </a:ext>
              </a:extLst>
            </p:cNvPr>
            <p:cNvSpPr/>
            <p:nvPr/>
          </p:nvSpPr>
          <p:spPr>
            <a:xfrm>
              <a:off x="79375" y="190500"/>
              <a:ext cx="38100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0" name="Rectangle 1591">
              <a:extLst>
                <a:ext uri="{FF2B5EF4-FFF2-40B4-BE49-F238E27FC236}">
                  <a16:creationId xmlns:a16="http://schemas.microsoft.com/office/drawing/2014/main" id="{2A82CA78-EAF2-479C-BF22-06CB23F6AE70}"/>
                </a:ext>
              </a:extLst>
            </p:cNvPr>
            <p:cNvSpPr/>
            <p:nvPr/>
          </p:nvSpPr>
          <p:spPr>
            <a:xfrm>
              <a:off x="1174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1" name="Rectangle 1592">
              <a:extLst>
                <a:ext uri="{FF2B5EF4-FFF2-40B4-BE49-F238E27FC236}">
                  <a16:creationId xmlns:a16="http://schemas.microsoft.com/office/drawing/2014/main" id="{49A7BBAF-3E47-469B-A012-6629A3A79A8F}"/>
                </a:ext>
              </a:extLst>
            </p:cNvPr>
            <p:cNvSpPr/>
            <p:nvPr/>
          </p:nvSpPr>
          <p:spPr>
            <a:xfrm>
              <a:off x="155575" y="190500"/>
              <a:ext cx="36513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2" name="Rectangle 1593">
              <a:extLst>
                <a:ext uri="{FF2B5EF4-FFF2-40B4-BE49-F238E27FC236}">
                  <a16:creationId xmlns:a16="http://schemas.microsoft.com/office/drawing/2014/main" id="{38DAE831-27BC-4725-8772-E0C4C1D8A5FF}"/>
                </a:ext>
              </a:extLst>
            </p:cNvPr>
            <p:cNvSpPr/>
            <p:nvPr/>
          </p:nvSpPr>
          <p:spPr>
            <a:xfrm>
              <a:off x="1936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3" name="Rectangle 1594">
              <a:extLst>
                <a:ext uri="{FF2B5EF4-FFF2-40B4-BE49-F238E27FC236}">
                  <a16:creationId xmlns:a16="http://schemas.microsoft.com/office/drawing/2014/main" id="{132EA595-A4D0-4C87-A3EA-A99BBDC8F1CC}"/>
                </a:ext>
              </a:extLst>
            </p:cNvPr>
            <p:cNvSpPr/>
            <p:nvPr/>
          </p:nvSpPr>
          <p:spPr>
            <a:xfrm>
              <a:off x="231775" y="190500"/>
              <a:ext cx="38100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4" name="Rectangle 1595">
              <a:extLst>
                <a:ext uri="{FF2B5EF4-FFF2-40B4-BE49-F238E27FC236}">
                  <a16:creationId xmlns:a16="http://schemas.microsoft.com/office/drawing/2014/main" id="{4C14CF7B-A4E3-4F5D-99EB-3533EBFAC96C}"/>
                </a:ext>
              </a:extLst>
            </p:cNvPr>
            <p:cNvSpPr/>
            <p:nvPr/>
          </p:nvSpPr>
          <p:spPr>
            <a:xfrm>
              <a:off x="2698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5" name="Rectangle 1596">
              <a:extLst>
                <a:ext uri="{FF2B5EF4-FFF2-40B4-BE49-F238E27FC236}">
                  <a16:creationId xmlns:a16="http://schemas.microsoft.com/office/drawing/2014/main" id="{4128AAE8-89BE-4C22-BD08-7E484696F48B}"/>
                </a:ext>
              </a:extLst>
            </p:cNvPr>
            <p:cNvSpPr/>
            <p:nvPr/>
          </p:nvSpPr>
          <p:spPr>
            <a:xfrm>
              <a:off x="307975" y="190500"/>
              <a:ext cx="36513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6" name="Rectangle 1597">
              <a:extLst>
                <a:ext uri="{FF2B5EF4-FFF2-40B4-BE49-F238E27FC236}">
                  <a16:creationId xmlns:a16="http://schemas.microsoft.com/office/drawing/2014/main" id="{5F827142-734F-4124-B18A-EA038DD3D0A2}"/>
                </a:ext>
              </a:extLst>
            </p:cNvPr>
            <p:cNvSpPr/>
            <p:nvPr/>
          </p:nvSpPr>
          <p:spPr>
            <a:xfrm>
              <a:off x="344487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7" name="Rectangle 1598">
              <a:extLst>
                <a:ext uri="{FF2B5EF4-FFF2-40B4-BE49-F238E27FC236}">
                  <a16:creationId xmlns:a16="http://schemas.microsoft.com/office/drawing/2014/main" id="{2248D505-C29A-462C-A20C-A6930F3EDEE6}"/>
                </a:ext>
              </a:extLst>
            </p:cNvPr>
            <p:cNvSpPr/>
            <p:nvPr/>
          </p:nvSpPr>
          <p:spPr>
            <a:xfrm>
              <a:off x="382587" y="190500"/>
              <a:ext cx="38100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8" name="Rectangle 1599">
              <a:extLst>
                <a:ext uri="{FF2B5EF4-FFF2-40B4-BE49-F238E27FC236}">
                  <a16:creationId xmlns:a16="http://schemas.microsoft.com/office/drawing/2014/main" id="{9A611979-28A1-4ACE-B27C-190F8750A541}"/>
                </a:ext>
              </a:extLst>
            </p:cNvPr>
            <p:cNvSpPr/>
            <p:nvPr/>
          </p:nvSpPr>
          <p:spPr>
            <a:xfrm>
              <a:off x="4222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9" name="Rectangle 1600">
              <a:extLst>
                <a:ext uri="{FF2B5EF4-FFF2-40B4-BE49-F238E27FC236}">
                  <a16:creationId xmlns:a16="http://schemas.microsoft.com/office/drawing/2014/main" id="{DFF6AF7A-59EE-4ACE-98A3-50F54FFEF052}"/>
                </a:ext>
              </a:extLst>
            </p:cNvPr>
            <p:cNvSpPr/>
            <p:nvPr/>
          </p:nvSpPr>
          <p:spPr>
            <a:xfrm>
              <a:off x="519112" y="190500"/>
              <a:ext cx="431800" cy="28575"/>
            </a:xfrm>
            <a:prstGeom prst="rect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0" name="Oval 1601">
              <a:extLst>
                <a:ext uri="{FF2B5EF4-FFF2-40B4-BE49-F238E27FC236}">
                  <a16:creationId xmlns:a16="http://schemas.microsoft.com/office/drawing/2014/main" id="{277B3684-BC51-4853-93D6-EAC20EEBAA96}"/>
                </a:ext>
              </a:extLst>
            </p:cNvPr>
            <p:cNvSpPr/>
            <p:nvPr/>
          </p:nvSpPr>
          <p:spPr>
            <a:xfrm>
              <a:off x="82550" y="249237"/>
              <a:ext cx="409575" cy="411163"/>
            </a:xfrm>
            <a:prstGeom prst="ellipse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1" name="Oval 1602">
              <a:extLst>
                <a:ext uri="{FF2B5EF4-FFF2-40B4-BE49-F238E27FC236}">
                  <a16:creationId xmlns:a16="http://schemas.microsoft.com/office/drawing/2014/main" id="{E141779E-87D1-4A24-B6B3-194B8C0B8FDA}"/>
                </a:ext>
              </a:extLst>
            </p:cNvPr>
            <p:cNvSpPr/>
            <p:nvPr/>
          </p:nvSpPr>
          <p:spPr>
            <a:xfrm>
              <a:off x="114300" y="279400"/>
              <a:ext cx="347663" cy="350838"/>
            </a:xfrm>
            <a:prstGeom prst="ellipse">
              <a:avLst/>
            </a:prstGeom>
            <a:solidFill>
              <a:srgbClr val="B7A99E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2" name="Oval 1603">
              <a:extLst>
                <a:ext uri="{FF2B5EF4-FFF2-40B4-BE49-F238E27FC236}">
                  <a16:creationId xmlns:a16="http://schemas.microsoft.com/office/drawing/2014/main" id="{17A265E5-5597-43F2-AA90-A9CEA8E51B05}"/>
                </a:ext>
              </a:extLst>
            </p:cNvPr>
            <p:cNvSpPr/>
            <p:nvPr/>
          </p:nvSpPr>
          <p:spPr>
            <a:xfrm>
              <a:off x="549275" y="249237"/>
              <a:ext cx="409575" cy="411163"/>
            </a:xfrm>
            <a:prstGeom prst="ellipse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3" name="Oval 1604">
              <a:extLst>
                <a:ext uri="{FF2B5EF4-FFF2-40B4-BE49-F238E27FC236}">
                  <a16:creationId xmlns:a16="http://schemas.microsoft.com/office/drawing/2014/main" id="{2310E518-2B63-4B5C-B487-1A24D7D32EB2}"/>
                </a:ext>
              </a:extLst>
            </p:cNvPr>
            <p:cNvSpPr/>
            <p:nvPr/>
          </p:nvSpPr>
          <p:spPr>
            <a:xfrm>
              <a:off x="577850" y="279400"/>
              <a:ext cx="350838" cy="350838"/>
            </a:xfrm>
            <a:prstGeom prst="ellipse">
              <a:avLst/>
            </a:prstGeom>
            <a:solidFill>
              <a:srgbClr val="B7A99E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4" name="Rectangle 1605">
              <a:extLst>
                <a:ext uri="{FF2B5EF4-FFF2-40B4-BE49-F238E27FC236}">
                  <a16:creationId xmlns:a16="http://schemas.microsoft.com/office/drawing/2014/main" id="{8D23ED99-E5AC-4DBE-81A0-10F6546FC5D0}"/>
                </a:ext>
              </a:extLst>
            </p:cNvPr>
            <p:cNvSpPr/>
            <p:nvPr/>
          </p:nvSpPr>
          <p:spPr>
            <a:xfrm>
              <a:off x="912812" y="169862"/>
              <a:ext cx="20638" cy="6985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5" name="Oval 1606">
              <a:extLst>
                <a:ext uri="{FF2B5EF4-FFF2-40B4-BE49-F238E27FC236}">
                  <a16:creationId xmlns:a16="http://schemas.microsoft.com/office/drawing/2014/main" id="{F1E4B43D-D22F-46BE-B01E-84E99F46C023}"/>
                </a:ext>
              </a:extLst>
            </p:cNvPr>
            <p:cNvSpPr/>
            <p:nvPr/>
          </p:nvSpPr>
          <p:spPr>
            <a:xfrm>
              <a:off x="217487" y="384175"/>
              <a:ext cx="139700" cy="141288"/>
            </a:xfrm>
            <a:prstGeom prst="ellipse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6" name="Oval 1607">
              <a:extLst>
                <a:ext uri="{FF2B5EF4-FFF2-40B4-BE49-F238E27FC236}">
                  <a16:creationId xmlns:a16="http://schemas.microsoft.com/office/drawing/2014/main" id="{4FC43E0A-EABC-4C26-93FE-1DCF8A88462D}"/>
                </a:ext>
              </a:extLst>
            </p:cNvPr>
            <p:cNvSpPr/>
            <p:nvPr/>
          </p:nvSpPr>
          <p:spPr>
            <a:xfrm>
              <a:off x="682625" y="384175"/>
              <a:ext cx="141288" cy="141288"/>
            </a:xfrm>
            <a:prstGeom prst="ellipse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2" name="Group 10"/>
          <p:cNvGrpSpPr/>
          <p:nvPr/>
        </p:nvGrpSpPr>
        <p:grpSpPr>
          <a:xfrm rot="10800000" flipH="1">
            <a:off x="-320675" y="-163830"/>
            <a:ext cx="2390775" cy="7029450"/>
            <a:chOff x="0" y="0"/>
            <a:chExt cx="2389189" cy="7029887"/>
          </a:xfrm>
        </p:grpSpPr>
        <p:sp>
          <p:nvSpPr>
            <p:cNvPr id="23723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4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5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6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7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8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9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0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1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2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3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4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5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6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7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8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9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0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1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2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3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4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5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6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7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8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9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0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1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2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3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4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5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6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7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8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9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0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1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2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3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571" name="文本框 98"/>
          <p:cNvSpPr/>
          <p:nvPr/>
        </p:nvSpPr>
        <p:spPr>
          <a:xfrm>
            <a:off x="8420100" y="1952625"/>
            <a:ext cx="70326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255769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04</a:t>
            </a:r>
            <a:endParaRPr lang="zh-CN" altLang="en-US" sz="2800" b="1" dirty="0">
              <a:solidFill>
                <a:srgbClr val="255769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801962" y="5482501"/>
            <a:ext cx="768731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God knows I'm tough enough</a:t>
            </a:r>
          </a:p>
        </p:txBody>
      </p:sp>
      <p:pic>
        <p:nvPicPr>
          <p:cNvPr id="84" name="图片 83" descr="I won't give up">
            <a:extLst>
              <a:ext uri="{FF2B5EF4-FFF2-40B4-BE49-F238E27FC236}">
                <a16:creationId xmlns:a16="http://schemas.microsoft.com/office/drawing/2014/main" id="{39A7BD06-1480-42CF-93B6-679050244E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570"/>
          <a:stretch>
            <a:fillRect/>
          </a:stretch>
        </p:blipFill>
        <p:spPr>
          <a:xfrm>
            <a:off x="1669225" y="494362"/>
            <a:ext cx="9032240" cy="4885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500">
        <p:fade/>
      </p:transition>
    </mc:Choice>
    <mc:Fallback xmlns="">
      <p:transition advTm="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2" name="Group 10"/>
          <p:cNvGrpSpPr/>
          <p:nvPr/>
        </p:nvGrpSpPr>
        <p:grpSpPr>
          <a:xfrm rot="10800000" flipH="1">
            <a:off x="-320675" y="-163830"/>
            <a:ext cx="2390775" cy="7029450"/>
            <a:chOff x="0" y="0"/>
            <a:chExt cx="2389189" cy="7029887"/>
          </a:xfrm>
        </p:grpSpPr>
        <p:sp>
          <p:nvSpPr>
            <p:cNvPr id="23723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4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5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6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7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8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9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0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1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2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3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4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5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6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7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8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9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0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1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2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3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4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5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6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7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8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9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0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1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2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3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4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5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6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7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8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9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0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1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2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3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571" name="文本框 98"/>
          <p:cNvSpPr/>
          <p:nvPr/>
        </p:nvSpPr>
        <p:spPr>
          <a:xfrm>
            <a:off x="8420100" y="1952625"/>
            <a:ext cx="70326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255769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04</a:t>
            </a:r>
            <a:endParaRPr lang="zh-CN" altLang="en-US" sz="2800" b="1" dirty="0">
              <a:solidFill>
                <a:srgbClr val="255769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164583" y="5333556"/>
            <a:ext cx="657733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We've got a lot to learn</a:t>
            </a:r>
          </a:p>
        </p:txBody>
      </p:sp>
      <p:pic>
        <p:nvPicPr>
          <p:cNvPr id="2" name="图片 1" descr="learning"/>
          <p:cNvPicPr>
            <a:picLocks noChangeAspect="1"/>
          </p:cNvPicPr>
          <p:nvPr/>
        </p:nvPicPr>
        <p:blipFill>
          <a:blip r:embed="rId2"/>
          <a:srcRect b="9258"/>
          <a:stretch>
            <a:fillRect/>
          </a:stretch>
        </p:blipFill>
        <p:spPr>
          <a:xfrm>
            <a:off x="1581150" y="111760"/>
            <a:ext cx="9032240" cy="51225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155468" y="5333556"/>
            <a:ext cx="657733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God knows we're worth 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9000">
        <p:fade/>
      </p:transition>
    </mc:Choice>
    <mc:Fallback xmlns="">
      <p:transition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xit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/>
      <p:bldP spid="100" grpId="2"/>
      <p:bldP spid="100" grpId="3"/>
      <p:bldP spid="3" grpId="0"/>
      <p:bldP spid="3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"/>
          <p:cNvGrpSpPr/>
          <p:nvPr/>
        </p:nvGrpSpPr>
        <p:grpSpPr>
          <a:xfrm flipH="1">
            <a:off x="10140950" y="0"/>
            <a:ext cx="2390775" cy="7029450"/>
            <a:chOff x="0" y="0"/>
            <a:chExt cx="2389189" cy="7029887"/>
          </a:xfrm>
        </p:grpSpPr>
        <p:sp>
          <p:nvSpPr>
            <p:cNvPr id="15535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6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7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8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9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0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1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2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3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4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5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6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7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8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9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0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1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2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3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4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5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6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7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8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9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0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1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2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3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4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5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6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7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8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9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0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1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2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3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4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5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5362" name="Group 44"/>
          <p:cNvGrpSpPr/>
          <p:nvPr/>
        </p:nvGrpSpPr>
        <p:grpSpPr>
          <a:xfrm>
            <a:off x="202139" y="619720"/>
            <a:ext cx="1085850" cy="798512"/>
            <a:chOff x="0" y="0"/>
            <a:chExt cx="1085850" cy="798513"/>
          </a:xfrm>
        </p:grpSpPr>
        <p:sp>
          <p:nvSpPr>
            <p:cNvPr id="15495" name="Freeform 1568"/>
            <p:cNvSpPr/>
            <p:nvPr/>
          </p:nvSpPr>
          <p:spPr>
            <a:xfrm>
              <a:off x="31750" y="198437"/>
              <a:ext cx="77788" cy="52388"/>
            </a:xfrm>
            <a:custGeom>
              <a:avLst/>
              <a:gdLst>
                <a:gd name="txL" fmla="*/ 0 w 46"/>
                <a:gd name="txT" fmla="*/ 0 h 30"/>
                <a:gd name="txR" fmla="*/ 46 w 46"/>
                <a:gd name="txB" fmla="*/ 30 h 30"/>
              </a:gdLst>
              <a:ahLst/>
              <a:cxnLst>
                <a:cxn ang="0">
                  <a:pos x="42895009" y="0"/>
                </a:cxn>
                <a:cxn ang="0">
                  <a:pos x="2859555" y="42692727"/>
                </a:cxn>
                <a:cxn ang="0">
                  <a:pos x="0" y="91483418"/>
                </a:cxn>
                <a:cxn ang="0">
                  <a:pos x="131542890" y="91483418"/>
                </a:cxn>
                <a:cxn ang="0">
                  <a:pos x="42895009" y="0"/>
                </a:cxn>
              </a:cxnLst>
              <a:rect l="txL" t="txT" r="txR" b="txB"/>
              <a:pathLst>
                <a:path w="46" h="30">
                  <a:moveTo>
                    <a:pt x="15" y="0"/>
                  </a:moveTo>
                  <a:cubicBezTo>
                    <a:pt x="8" y="1"/>
                    <a:pt x="2" y="7"/>
                    <a:pt x="1" y="14"/>
                  </a:cubicBezTo>
                  <a:cubicBezTo>
                    <a:pt x="1" y="20"/>
                    <a:pt x="1" y="25"/>
                    <a:pt x="0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99777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96" name="Freeform 1569"/>
            <p:cNvSpPr/>
            <p:nvPr/>
          </p:nvSpPr>
          <p:spPr>
            <a:xfrm>
              <a:off x="57150" y="198437"/>
              <a:ext cx="52388" cy="52388"/>
            </a:xfrm>
            <a:custGeom>
              <a:avLst/>
              <a:gdLst>
                <a:gd name="txL" fmla="*/ 0 w 31"/>
                <a:gd name="txT" fmla="*/ 0 h 30"/>
                <a:gd name="txR" fmla="*/ 31 w 31"/>
                <a:gd name="txB" fmla="*/ 30 h 30"/>
              </a:gdLst>
              <a:ahLst/>
              <a:cxnLst>
                <a:cxn ang="0">
                  <a:pos x="8567973" y="0"/>
                </a:cxn>
                <a:cxn ang="0">
                  <a:pos x="0" y="0"/>
                </a:cxn>
                <a:cxn ang="0">
                  <a:pos x="88532340" y="91483418"/>
                </a:cxn>
                <a:cxn ang="0">
                  <a:pos x="88532340" y="3048982"/>
                </a:cxn>
                <a:cxn ang="0">
                  <a:pos x="8567973" y="0"/>
                </a:cxn>
                <a:cxn ang="0">
                  <a:pos x="8567973" y="0"/>
                </a:cxn>
              </a:cxnLst>
              <a:rect l="txL" t="txT" r="txR" b="txB"/>
              <a:pathLst>
                <a:path w="31" h="30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2" y="0"/>
                    <a:pt x="1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8E7E7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97" name="Freeform 1570"/>
            <p:cNvSpPr/>
            <p:nvPr/>
          </p:nvSpPr>
          <p:spPr>
            <a:xfrm>
              <a:off x="109537" y="76200"/>
              <a:ext cx="176213" cy="174625"/>
            </a:xfrm>
            <a:custGeom>
              <a:avLst/>
              <a:gdLst>
                <a:gd name="txL" fmla="*/ 0 w 102"/>
                <a:gd name="txT" fmla="*/ 0 h 102"/>
                <a:gd name="txR" fmla="*/ 102 w 102"/>
                <a:gd name="txB" fmla="*/ 102 h 102"/>
              </a:gdLst>
              <a:ahLst/>
              <a:cxnLst>
                <a:cxn ang="0">
                  <a:pos x="89535207" y="0"/>
                </a:cxn>
                <a:cxn ang="0">
                  <a:pos x="38799684" y="43964412"/>
                </a:cxn>
                <a:cxn ang="0">
                  <a:pos x="35814428" y="123100353"/>
                </a:cxn>
                <a:cxn ang="0">
                  <a:pos x="29845645" y="213961849"/>
                </a:cxn>
                <a:cxn ang="0">
                  <a:pos x="0" y="213961849"/>
                </a:cxn>
                <a:cxn ang="0">
                  <a:pos x="0" y="298959712"/>
                </a:cxn>
                <a:cxn ang="0">
                  <a:pos x="304421778" y="0"/>
                </a:cxn>
                <a:cxn ang="0">
                  <a:pos x="250700999" y="0"/>
                </a:cxn>
                <a:cxn ang="0">
                  <a:pos x="89535207" y="0"/>
                </a:cxn>
                <a:cxn ang="0">
                  <a:pos x="89535207" y="0"/>
                </a:cxn>
              </a:cxnLst>
              <a:rect l="txL" t="txT" r="txR" b="txB"/>
              <a:pathLst>
                <a:path w="102" h="102">
                  <a:moveTo>
                    <a:pt x="30" y="0"/>
                  </a:moveTo>
                  <a:cubicBezTo>
                    <a:pt x="21" y="0"/>
                    <a:pt x="14" y="7"/>
                    <a:pt x="13" y="15"/>
                  </a:cubicBezTo>
                  <a:cubicBezTo>
                    <a:pt x="13" y="24"/>
                    <a:pt x="12" y="33"/>
                    <a:pt x="12" y="42"/>
                  </a:cubicBezTo>
                  <a:cubicBezTo>
                    <a:pt x="11" y="52"/>
                    <a:pt x="11" y="63"/>
                    <a:pt x="10" y="73"/>
                  </a:cubicBezTo>
                  <a:cubicBezTo>
                    <a:pt x="7" y="73"/>
                    <a:pt x="3" y="73"/>
                    <a:pt x="0" y="7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96" y="0"/>
                    <a:pt x="90" y="0"/>
                    <a:pt x="84" y="0"/>
                  </a:cubicBezTo>
                  <a:cubicBezTo>
                    <a:pt x="66" y="0"/>
                    <a:pt x="48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658B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98" name="Freeform 1571"/>
            <p:cNvSpPr/>
            <p:nvPr/>
          </p:nvSpPr>
          <p:spPr>
            <a:xfrm>
              <a:off x="109537" y="66675"/>
              <a:ext cx="685800" cy="184150"/>
            </a:xfrm>
            <a:custGeom>
              <a:avLst/>
              <a:gdLst>
                <a:gd name="txL" fmla="*/ 0 w 400"/>
                <a:gd name="txT" fmla="*/ 0 h 107"/>
                <a:gd name="txR" fmla="*/ 400 w 400"/>
                <a:gd name="txB" fmla="*/ 107 h 107"/>
              </a:gdLst>
              <a:ahLst/>
              <a:cxnLst>
                <a:cxn ang="0">
                  <a:pos x="861277361" y="0"/>
                </a:cxn>
                <a:cxn ang="0">
                  <a:pos x="299830046" y="14809446"/>
                </a:cxn>
                <a:cxn ang="0">
                  <a:pos x="0" y="316927313"/>
                </a:cxn>
                <a:cxn ang="0">
                  <a:pos x="1175804100" y="316927313"/>
                </a:cxn>
                <a:cxn ang="0">
                  <a:pos x="861277361" y="0"/>
                </a:cxn>
              </a:cxnLst>
              <a:rect l="txL" t="txT" r="txR" b="txB"/>
              <a:pathLst>
                <a:path w="400" h="107">
                  <a:moveTo>
                    <a:pt x="293" y="0"/>
                  </a:moveTo>
                  <a:cubicBezTo>
                    <a:pt x="229" y="3"/>
                    <a:pt x="166" y="5"/>
                    <a:pt x="102" y="5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400" y="107"/>
                    <a:pt x="400" y="107"/>
                    <a:pt x="400" y="107"/>
                  </a:cubicBezTo>
                  <a:cubicBezTo>
                    <a:pt x="293" y="0"/>
                    <a:pt x="293" y="0"/>
                    <a:pt x="293" y="0"/>
                  </a:cubicBezTo>
                </a:path>
              </a:pathLst>
            </a:custGeom>
            <a:solidFill>
              <a:srgbClr val="8070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99" name="Freeform 1572"/>
            <p:cNvSpPr/>
            <p:nvPr/>
          </p:nvSpPr>
          <p:spPr>
            <a:xfrm>
              <a:off x="612775" y="57150"/>
              <a:ext cx="182563" cy="193675"/>
            </a:xfrm>
            <a:custGeom>
              <a:avLst/>
              <a:gdLst>
                <a:gd name="txL" fmla="*/ 0 w 107"/>
                <a:gd name="txT" fmla="*/ 0 h 113"/>
                <a:gd name="txR" fmla="*/ 107 w 107"/>
                <a:gd name="txB" fmla="*/ 113 h 113"/>
              </a:gdLst>
              <a:ahLst/>
              <a:cxnLst>
                <a:cxn ang="0">
                  <a:pos x="311488308" y="0"/>
                </a:cxn>
                <a:cxn ang="0">
                  <a:pos x="0" y="17626139"/>
                </a:cxn>
                <a:cxn ang="0">
                  <a:pos x="311488308" y="331946952"/>
                </a:cxn>
                <a:cxn ang="0">
                  <a:pos x="311488308" y="0"/>
                </a:cxn>
              </a:cxnLst>
              <a:rect l="txL" t="txT" r="txR" b="txB"/>
              <a:pathLst>
                <a:path w="107" h="113">
                  <a:moveTo>
                    <a:pt x="107" y="0"/>
                  </a:moveTo>
                  <a:cubicBezTo>
                    <a:pt x="71" y="3"/>
                    <a:pt x="36" y="5"/>
                    <a:pt x="0" y="6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92537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00" name="Freeform 1573"/>
            <p:cNvSpPr/>
            <p:nvPr/>
          </p:nvSpPr>
          <p:spPr>
            <a:xfrm>
              <a:off x="795337" y="47625"/>
              <a:ext cx="155575" cy="203200"/>
            </a:xfrm>
            <a:custGeom>
              <a:avLst/>
              <a:gdLst>
                <a:gd name="txL" fmla="*/ 0 w 90"/>
                <a:gd name="txT" fmla="*/ 0 h 118"/>
                <a:gd name="txR" fmla="*/ 90 w 90"/>
                <a:gd name="txB" fmla="*/ 118 h 118"/>
              </a:gdLst>
              <a:ahLst/>
              <a:cxnLst>
                <a:cxn ang="0">
                  <a:pos x="221118748" y="0"/>
                </a:cxn>
                <a:cxn ang="0">
                  <a:pos x="218131708" y="0"/>
                </a:cxn>
                <a:cxn ang="0">
                  <a:pos x="0" y="14826712"/>
                </a:cxn>
                <a:cxn ang="0">
                  <a:pos x="0" y="349917288"/>
                </a:cxn>
                <a:cxn ang="0">
                  <a:pos x="268928674" y="83031308"/>
                </a:cxn>
                <a:cxn ang="0">
                  <a:pos x="265939905" y="44481858"/>
                </a:cxn>
                <a:cxn ang="0">
                  <a:pos x="221118748" y="0"/>
                </a:cxn>
              </a:cxnLst>
              <a:rect l="txL" t="txT" r="txR" b="txB"/>
              <a:pathLst>
                <a:path w="90" h="118">
                  <a:moveTo>
                    <a:pt x="74" y="0"/>
                  </a:moveTo>
                  <a:cubicBezTo>
                    <a:pt x="74" y="0"/>
                    <a:pt x="73" y="0"/>
                    <a:pt x="73" y="0"/>
                  </a:cubicBezTo>
                  <a:cubicBezTo>
                    <a:pt x="48" y="2"/>
                    <a:pt x="24" y="4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4"/>
                    <a:pt x="90" y="19"/>
                    <a:pt x="89" y="15"/>
                  </a:cubicBezTo>
                  <a:cubicBezTo>
                    <a:pt x="89" y="6"/>
                    <a:pt x="82" y="0"/>
                    <a:pt x="74" y="0"/>
                  </a:cubicBezTo>
                </a:path>
              </a:pathLst>
            </a:custGeom>
            <a:solidFill>
              <a:srgbClr val="94697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01" name="Freeform 1574"/>
            <p:cNvSpPr/>
            <p:nvPr/>
          </p:nvSpPr>
          <p:spPr>
            <a:xfrm>
              <a:off x="795337" y="96837"/>
              <a:ext cx="255588" cy="153988"/>
            </a:xfrm>
            <a:custGeom>
              <a:avLst/>
              <a:gdLst>
                <a:gd name="txL" fmla="*/ 0 w 149"/>
                <a:gd name="txT" fmla="*/ 0 h 90"/>
                <a:gd name="txR" fmla="*/ 149 w 149"/>
                <a:gd name="txB" fmla="*/ 90 h 90"/>
              </a:gdLst>
              <a:ahLst/>
              <a:cxnLst>
                <a:cxn ang="0">
                  <a:pos x="264820044" y="0"/>
                </a:cxn>
                <a:cxn ang="0">
                  <a:pos x="0" y="263470046"/>
                </a:cxn>
                <a:cxn ang="0">
                  <a:pos x="438424334" y="263470046"/>
                </a:cxn>
                <a:cxn ang="0">
                  <a:pos x="435482499" y="184429717"/>
                </a:cxn>
                <a:cxn ang="0">
                  <a:pos x="388402846" y="137589989"/>
                </a:cxn>
                <a:cxn ang="0">
                  <a:pos x="382517461" y="137589989"/>
                </a:cxn>
                <a:cxn ang="0">
                  <a:pos x="273647265" y="146372438"/>
                </a:cxn>
                <a:cxn ang="0">
                  <a:pos x="267761879" y="49767211"/>
                </a:cxn>
                <a:cxn ang="0">
                  <a:pos x="264820044" y="0"/>
                </a:cxn>
              </a:cxnLst>
              <a:rect l="txL" t="txT" r="txR" b="txB"/>
              <a:pathLst>
                <a:path w="149" h="90">
                  <a:moveTo>
                    <a:pt x="9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149" y="90"/>
                    <a:pt x="149" y="90"/>
                    <a:pt x="149" y="90"/>
                  </a:cubicBezTo>
                  <a:cubicBezTo>
                    <a:pt x="149" y="81"/>
                    <a:pt x="148" y="72"/>
                    <a:pt x="148" y="63"/>
                  </a:cubicBezTo>
                  <a:cubicBezTo>
                    <a:pt x="147" y="54"/>
                    <a:pt x="140" y="47"/>
                    <a:pt x="132" y="47"/>
                  </a:cubicBezTo>
                  <a:cubicBezTo>
                    <a:pt x="131" y="47"/>
                    <a:pt x="131" y="47"/>
                    <a:pt x="130" y="47"/>
                  </a:cubicBezTo>
                  <a:cubicBezTo>
                    <a:pt x="118" y="48"/>
                    <a:pt x="105" y="49"/>
                    <a:pt x="93" y="50"/>
                  </a:cubicBezTo>
                  <a:cubicBezTo>
                    <a:pt x="92" y="39"/>
                    <a:pt x="92" y="28"/>
                    <a:pt x="91" y="17"/>
                  </a:cubicBezTo>
                  <a:cubicBezTo>
                    <a:pt x="91" y="11"/>
                    <a:pt x="90" y="5"/>
                    <a:pt x="90" y="0"/>
                  </a:cubicBezTo>
                </a:path>
              </a:pathLst>
            </a:custGeom>
            <a:solidFill>
              <a:srgbClr val="92837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02" name="Freeform 1575"/>
            <p:cNvSpPr/>
            <p:nvPr/>
          </p:nvSpPr>
          <p:spPr>
            <a:xfrm>
              <a:off x="25400" y="250825"/>
              <a:ext cx="84138" cy="84138"/>
            </a:xfrm>
            <a:custGeom>
              <a:avLst/>
              <a:gdLst>
                <a:gd name="txL" fmla="*/ 0 w 49"/>
                <a:gd name="txT" fmla="*/ 0 h 49"/>
                <a:gd name="txR" fmla="*/ 49 w 49"/>
                <a:gd name="txB" fmla="*/ 49 h 49"/>
              </a:gdLst>
              <a:ahLst/>
              <a:cxnLst>
                <a:cxn ang="0">
                  <a:pos x="144473532" y="0"/>
                </a:cxn>
                <a:cxn ang="0">
                  <a:pos x="8844793" y="0"/>
                </a:cxn>
                <a:cxn ang="0">
                  <a:pos x="0" y="144473532"/>
                </a:cxn>
                <a:cxn ang="0">
                  <a:pos x="144473532" y="0"/>
                </a:cxn>
              </a:cxnLst>
              <a:rect l="txL" t="txT" r="txR" b="txB"/>
              <a:pathLst>
                <a:path w="49" h="49">
                  <a:moveTo>
                    <a:pt x="4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16"/>
                    <a:pt x="1" y="33"/>
                    <a:pt x="0" y="49"/>
                  </a:cubicBezTo>
                  <a:cubicBezTo>
                    <a:pt x="49" y="0"/>
                    <a:pt x="49" y="0"/>
                    <a:pt x="49" y="0"/>
                  </a:cubicBezTo>
                </a:path>
              </a:pathLst>
            </a:custGeom>
            <a:solidFill>
              <a:srgbClr val="99959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03" name="Freeform 1576"/>
            <p:cNvSpPr/>
            <p:nvPr/>
          </p:nvSpPr>
          <p:spPr>
            <a:xfrm>
              <a:off x="0" y="250825"/>
              <a:ext cx="109538" cy="515938"/>
            </a:xfrm>
            <a:custGeom>
              <a:avLst/>
              <a:gdLst>
                <a:gd name="txL" fmla="*/ 0 w 64"/>
                <a:gd name="txT" fmla="*/ 0 h 301"/>
                <a:gd name="txR" fmla="*/ 64 w 64"/>
                <a:gd name="txB" fmla="*/ 301 h 301"/>
              </a:gdLst>
              <a:ahLst/>
              <a:cxnLst>
                <a:cxn ang="0">
                  <a:pos x="187477710" y="0"/>
                </a:cxn>
                <a:cxn ang="0">
                  <a:pos x="187477710" y="0"/>
                </a:cxn>
                <a:cxn ang="0">
                  <a:pos x="43940142" y="143965557"/>
                </a:cxn>
                <a:cxn ang="0">
                  <a:pos x="2930142" y="822658856"/>
                </a:cxn>
                <a:cxn ang="0">
                  <a:pos x="49798713" y="872607139"/>
                </a:cxn>
                <a:cxn ang="0">
                  <a:pos x="187477710" y="884358870"/>
                </a:cxn>
                <a:cxn ang="0">
                  <a:pos x="187477710" y="0"/>
                </a:cxn>
              </a:cxnLst>
              <a:rect l="txL" t="txT" r="txR" b="txB"/>
              <a:pathLst>
                <a:path w="64" h="301">
                  <a:moveTo>
                    <a:pt x="64" y="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0" y="126"/>
                    <a:pt x="5" y="203"/>
                    <a:pt x="1" y="280"/>
                  </a:cubicBezTo>
                  <a:cubicBezTo>
                    <a:pt x="0" y="288"/>
                    <a:pt x="7" y="296"/>
                    <a:pt x="17" y="297"/>
                  </a:cubicBezTo>
                  <a:cubicBezTo>
                    <a:pt x="33" y="298"/>
                    <a:pt x="48" y="300"/>
                    <a:pt x="64" y="301"/>
                  </a:cubicBez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solidFill>
              <a:srgbClr val="99979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04" name="Freeform 1577"/>
            <p:cNvSpPr/>
            <p:nvPr/>
          </p:nvSpPr>
          <p:spPr>
            <a:xfrm>
              <a:off x="109537" y="250825"/>
              <a:ext cx="342900" cy="528638"/>
            </a:xfrm>
            <a:custGeom>
              <a:avLst/>
              <a:gdLst>
                <a:gd name="txL" fmla="*/ 0 w 200"/>
                <a:gd name="txT" fmla="*/ 0 h 308"/>
                <a:gd name="txR" fmla="*/ 200 w 200"/>
                <a:gd name="txB" fmla="*/ 308 h 308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886711293"/>
                </a:cxn>
                <a:cxn ang="0">
                  <a:pos x="270434943" y="907331607"/>
                </a:cxn>
                <a:cxn ang="0">
                  <a:pos x="587902050" y="589175633"/>
                </a:cxn>
                <a:cxn ang="0">
                  <a:pos x="0" y="0"/>
                </a:cxn>
              </a:cxnLst>
              <a:rect l="txL" t="txT" r="txR" b="txB"/>
              <a:pathLst>
                <a:path w="200" h="30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31" y="304"/>
                    <a:pt x="61" y="306"/>
                    <a:pt x="92" y="308"/>
                  </a:cubicBezTo>
                  <a:cubicBezTo>
                    <a:pt x="200" y="200"/>
                    <a:pt x="200" y="200"/>
                    <a:pt x="200" y="20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98E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05" name="Freeform 1578"/>
            <p:cNvSpPr/>
            <p:nvPr/>
          </p:nvSpPr>
          <p:spPr>
            <a:xfrm>
              <a:off x="109537" y="250825"/>
              <a:ext cx="685800" cy="342900"/>
            </a:xfrm>
            <a:custGeom>
              <a:avLst/>
              <a:gdLst>
                <a:gd name="txL" fmla="*/ 0 w 432"/>
                <a:gd name="txT" fmla="*/ 0 h 216"/>
                <a:gd name="txR" fmla="*/ 432 w 432"/>
                <a:gd name="txB" fmla="*/ 216 h 216"/>
              </a:gdLst>
              <a:ahLst/>
              <a:cxnLst>
                <a:cxn ang="0">
                  <a:pos x="1088707500" y="0"/>
                </a:cxn>
                <a:cxn ang="0">
                  <a:pos x="0" y="0"/>
                </a:cxn>
                <a:cxn ang="0">
                  <a:pos x="544353750" y="544353750"/>
                </a:cxn>
                <a:cxn ang="0">
                  <a:pos x="1088707500" y="0"/>
                </a:cxn>
              </a:cxnLst>
              <a:rect l="txL" t="txT" r="txR" b="txB"/>
              <a:pathLst>
                <a:path w="432" h="216">
                  <a:moveTo>
                    <a:pt x="432" y="0"/>
                  </a:moveTo>
                  <a:lnTo>
                    <a:pt x="0" y="0"/>
                  </a:lnTo>
                  <a:lnTo>
                    <a:pt x="216" y="216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978E7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06" name="Freeform 1579"/>
            <p:cNvSpPr/>
            <p:nvPr/>
          </p:nvSpPr>
          <p:spPr>
            <a:xfrm>
              <a:off x="109537" y="250825"/>
              <a:ext cx="685800" cy="342900"/>
            </a:xfrm>
            <a:custGeom>
              <a:avLst/>
              <a:gdLst>
                <a:gd name="txL" fmla="*/ 0 w 432"/>
                <a:gd name="txT" fmla="*/ 0 h 216"/>
                <a:gd name="txR" fmla="*/ 432 w 432"/>
                <a:gd name="txB" fmla="*/ 216 h 216"/>
              </a:gdLst>
              <a:ahLst/>
              <a:cxnLst>
                <a:cxn ang="0">
                  <a:pos x="1088707500" y="0"/>
                </a:cxn>
                <a:cxn ang="0">
                  <a:pos x="0" y="0"/>
                </a:cxn>
                <a:cxn ang="0">
                  <a:pos x="544353750" y="544353750"/>
                </a:cxn>
                <a:cxn ang="0">
                  <a:pos x="1088707500" y="0"/>
                </a:cxn>
              </a:cxnLst>
              <a:rect l="txL" t="txT" r="txR" b="txB"/>
              <a:pathLst>
                <a:path w="432" h="216">
                  <a:moveTo>
                    <a:pt x="432" y="0"/>
                  </a:moveTo>
                  <a:lnTo>
                    <a:pt x="0" y="0"/>
                  </a:lnTo>
                  <a:lnTo>
                    <a:pt x="216" y="216"/>
                  </a:lnTo>
                  <a:lnTo>
                    <a:pt x="432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07" name="Freeform 1580"/>
            <p:cNvSpPr/>
            <p:nvPr/>
          </p:nvSpPr>
          <p:spPr>
            <a:xfrm>
              <a:off x="268287" y="593725"/>
              <a:ext cx="385763" cy="200025"/>
            </a:xfrm>
            <a:custGeom>
              <a:avLst/>
              <a:gdLst>
                <a:gd name="txL" fmla="*/ 0 w 225"/>
                <a:gd name="txT" fmla="*/ 0 h 117"/>
                <a:gd name="txR" fmla="*/ 225 w 225"/>
                <a:gd name="txB" fmla="*/ 117 h 117"/>
              </a:gdLst>
              <a:ahLst/>
              <a:cxnLst>
                <a:cxn ang="0">
                  <a:pos x="317467518" y="0"/>
                </a:cxn>
                <a:cxn ang="0">
                  <a:pos x="317467518" y="0"/>
                </a:cxn>
                <a:cxn ang="0">
                  <a:pos x="0" y="315659965"/>
                </a:cxn>
                <a:cxn ang="0">
                  <a:pos x="661391521" y="341965817"/>
                </a:cxn>
                <a:cxn ang="0">
                  <a:pos x="317467518" y="0"/>
                </a:cxn>
              </a:cxnLst>
              <a:rect l="txL" t="txT" r="txR" b="txB"/>
              <a:pathLst>
                <a:path w="225" h="117">
                  <a:moveTo>
                    <a:pt x="108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75" y="113"/>
                    <a:pt x="150" y="116"/>
                    <a:pt x="225" y="117"/>
                  </a:cubicBezTo>
                  <a:cubicBezTo>
                    <a:pt x="108" y="0"/>
                    <a:pt x="108" y="0"/>
                    <a:pt x="108" y="0"/>
                  </a:cubicBezTo>
                </a:path>
              </a:pathLst>
            </a:custGeom>
            <a:solidFill>
              <a:srgbClr val="998E7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08" name="Freeform 1581"/>
            <p:cNvSpPr/>
            <p:nvPr/>
          </p:nvSpPr>
          <p:spPr>
            <a:xfrm>
              <a:off x="452437" y="250825"/>
              <a:ext cx="342900" cy="544513"/>
            </a:xfrm>
            <a:custGeom>
              <a:avLst/>
              <a:gdLst>
                <a:gd name="txL" fmla="*/ 0 w 200"/>
                <a:gd name="txT" fmla="*/ 0 h 318"/>
                <a:gd name="txR" fmla="*/ 200 w 200"/>
                <a:gd name="txB" fmla="*/ 318 h 318"/>
              </a:gdLst>
              <a:ahLst/>
              <a:cxnLst>
                <a:cxn ang="0">
                  <a:pos x="587902050" y="0"/>
                </a:cxn>
                <a:cxn ang="0">
                  <a:pos x="587902050" y="0"/>
                </a:cxn>
                <a:cxn ang="0">
                  <a:pos x="0" y="586397693"/>
                </a:cxn>
                <a:cxn ang="0">
                  <a:pos x="343923557" y="929440883"/>
                </a:cxn>
                <a:cxn ang="0">
                  <a:pos x="587902050" y="932372350"/>
                </a:cxn>
                <a:cxn ang="0">
                  <a:pos x="587902050" y="0"/>
                </a:cxn>
              </a:cxnLst>
              <a:rect l="txL" t="txT" r="txR" b="txB"/>
              <a:pathLst>
                <a:path w="200" h="318">
                  <a:moveTo>
                    <a:pt x="200" y="0"/>
                  </a:moveTo>
                  <a:cubicBezTo>
                    <a:pt x="200" y="0"/>
                    <a:pt x="200" y="0"/>
                    <a:pt x="200" y="0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117" y="317"/>
                    <a:pt x="117" y="317"/>
                    <a:pt x="117" y="317"/>
                  </a:cubicBezTo>
                  <a:cubicBezTo>
                    <a:pt x="145" y="318"/>
                    <a:pt x="172" y="318"/>
                    <a:pt x="200" y="318"/>
                  </a:cubicBezTo>
                  <a:cubicBezTo>
                    <a:pt x="200" y="0"/>
                    <a:pt x="200" y="0"/>
                    <a:pt x="200" y="0"/>
                  </a:cubicBezTo>
                </a:path>
              </a:pathLst>
            </a:custGeom>
            <a:solidFill>
              <a:srgbClr val="96977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09" name="Freeform 1582"/>
            <p:cNvSpPr/>
            <p:nvPr/>
          </p:nvSpPr>
          <p:spPr>
            <a:xfrm>
              <a:off x="795337" y="250825"/>
              <a:ext cx="282575" cy="547688"/>
            </a:xfrm>
            <a:custGeom>
              <a:avLst/>
              <a:gdLst>
                <a:gd name="txL" fmla="*/ 0 w 164"/>
                <a:gd name="txT" fmla="*/ 0 h 319"/>
                <a:gd name="txR" fmla="*/ 164 w 164"/>
                <a:gd name="txB" fmla="*/ 319 h 319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937372304"/>
                </a:cxn>
                <a:cxn ang="0">
                  <a:pos x="56406450" y="940320205"/>
                </a:cxn>
                <a:cxn ang="0">
                  <a:pos x="243441809" y="937372304"/>
                </a:cxn>
                <a:cxn ang="0">
                  <a:pos x="486881894" y="695659906"/>
                </a:cxn>
                <a:cxn ang="0">
                  <a:pos x="475006852" y="471633194"/>
                </a:cxn>
                <a:cxn ang="0">
                  <a:pos x="0" y="0"/>
                </a:cxn>
              </a:cxnLst>
              <a:rect l="txL" t="txT" r="txR" b="txB"/>
              <a:pathLst>
                <a:path w="164" h="31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18"/>
                    <a:pt x="0" y="318"/>
                    <a:pt x="0" y="318"/>
                  </a:cubicBezTo>
                  <a:cubicBezTo>
                    <a:pt x="6" y="318"/>
                    <a:pt x="13" y="319"/>
                    <a:pt x="19" y="319"/>
                  </a:cubicBezTo>
                  <a:cubicBezTo>
                    <a:pt x="40" y="319"/>
                    <a:pt x="61" y="318"/>
                    <a:pt x="82" y="318"/>
                  </a:cubicBezTo>
                  <a:cubicBezTo>
                    <a:pt x="164" y="236"/>
                    <a:pt x="164" y="236"/>
                    <a:pt x="164" y="236"/>
                  </a:cubicBezTo>
                  <a:cubicBezTo>
                    <a:pt x="163" y="210"/>
                    <a:pt x="161" y="185"/>
                    <a:pt x="160" y="16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5907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10" name="Freeform 1583"/>
            <p:cNvSpPr/>
            <p:nvPr/>
          </p:nvSpPr>
          <p:spPr>
            <a:xfrm>
              <a:off x="795337" y="250825"/>
              <a:ext cx="274638" cy="274638"/>
            </a:xfrm>
            <a:custGeom>
              <a:avLst/>
              <a:gdLst>
                <a:gd name="txL" fmla="*/ 0 w 160"/>
                <a:gd name="txT" fmla="*/ 0 h 160"/>
                <a:gd name="txR" fmla="*/ 160 w 160"/>
                <a:gd name="txB" fmla="*/ 160 h 160"/>
              </a:gdLst>
              <a:ahLst/>
              <a:cxnLst>
                <a:cxn ang="0">
                  <a:pos x="439003694" y="0"/>
                </a:cxn>
                <a:cxn ang="0">
                  <a:pos x="0" y="0"/>
                </a:cxn>
                <a:cxn ang="0">
                  <a:pos x="471412694" y="471412694"/>
                </a:cxn>
                <a:cxn ang="0">
                  <a:pos x="439003694" y="0"/>
                </a:cxn>
              </a:cxnLst>
              <a:rect l="txL" t="txT" r="txR" b="txB"/>
              <a:pathLst>
                <a:path w="160" h="160">
                  <a:moveTo>
                    <a:pt x="14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156" y="107"/>
                    <a:pt x="153" y="53"/>
                    <a:pt x="149" y="0"/>
                  </a:cubicBezTo>
                </a:path>
              </a:pathLst>
            </a:custGeom>
            <a:solidFill>
              <a:srgbClr val="926B7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11" name="Freeform 1584"/>
            <p:cNvSpPr/>
            <p:nvPr/>
          </p:nvSpPr>
          <p:spPr>
            <a:xfrm>
              <a:off x="936625" y="655637"/>
              <a:ext cx="149225" cy="139700"/>
            </a:xfrm>
            <a:custGeom>
              <a:avLst/>
              <a:gdLst>
                <a:gd name="txL" fmla="*/ 0 w 87"/>
                <a:gd name="txT" fmla="*/ 0 h 82"/>
                <a:gd name="txR" fmla="*/ 87 w 87"/>
                <a:gd name="txB" fmla="*/ 82 h 82"/>
              </a:gdLst>
              <a:ahLst/>
              <a:cxnLst>
                <a:cxn ang="0">
                  <a:pos x="241245368" y="0"/>
                </a:cxn>
                <a:cxn ang="0">
                  <a:pos x="0" y="238001098"/>
                </a:cxn>
                <a:cxn ang="0">
                  <a:pos x="205940791" y="235098063"/>
                </a:cxn>
                <a:cxn ang="0">
                  <a:pos x="253013560" y="185756705"/>
                </a:cxn>
                <a:cxn ang="0">
                  <a:pos x="241245368" y="0"/>
                </a:cxn>
              </a:cxnLst>
              <a:rect l="txL" t="txT" r="txR" b="txB"/>
              <a:pathLst>
                <a:path w="87" h="82">
                  <a:moveTo>
                    <a:pt x="82" y="0"/>
                  </a:moveTo>
                  <a:cubicBezTo>
                    <a:pt x="0" y="82"/>
                    <a:pt x="0" y="82"/>
                    <a:pt x="0" y="82"/>
                  </a:cubicBezTo>
                  <a:cubicBezTo>
                    <a:pt x="23" y="82"/>
                    <a:pt x="47" y="81"/>
                    <a:pt x="70" y="81"/>
                  </a:cubicBezTo>
                  <a:cubicBezTo>
                    <a:pt x="80" y="81"/>
                    <a:pt x="87" y="73"/>
                    <a:pt x="86" y="64"/>
                  </a:cubicBezTo>
                  <a:cubicBezTo>
                    <a:pt x="85" y="42"/>
                    <a:pt x="84" y="21"/>
                    <a:pt x="82" y="0"/>
                  </a:cubicBezTo>
                </a:path>
              </a:pathLst>
            </a:custGeom>
            <a:solidFill>
              <a:srgbClr val="92677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12" name="Freeform 1585"/>
            <p:cNvSpPr/>
            <p:nvPr/>
          </p:nvSpPr>
          <p:spPr>
            <a:xfrm>
              <a:off x="22225" y="0"/>
              <a:ext cx="996950" cy="722313"/>
            </a:xfrm>
            <a:custGeom>
              <a:avLst/>
              <a:gdLst>
                <a:gd name="txL" fmla="*/ 0 w 581"/>
                <a:gd name="txT" fmla="*/ 0 h 421"/>
                <a:gd name="txR" fmla="*/ 581 w 581"/>
                <a:gd name="txB" fmla="*/ 421 h 421"/>
              </a:gdLst>
              <a:ahLst/>
              <a:cxnLst>
                <a:cxn ang="0">
                  <a:pos x="1663576661" y="226662163"/>
                </a:cxn>
                <a:cxn ang="0">
                  <a:pos x="1554634564" y="226662163"/>
                </a:cxn>
                <a:cxn ang="0">
                  <a:pos x="1554634564" y="129520500"/>
                </a:cxn>
                <a:cxn ang="0">
                  <a:pos x="1554634564" y="47097896"/>
                </a:cxn>
                <a:cxn ang="0">
                  <a:pos x="1507523958" y="0"/>
                </a:cxn>
                <a:cxn ang="0">
                  <a:pos x="206106114" y="0"/>
                </a:cxn>
                <a:cxn ang="0">
                  <a:pos x="158997224" y="47097896"/>
                </a:cxn>
                <a:cxn ang="0">
                  <a:pos x="158997224" y="129520500"/>
                </a:cxn>
                <a:cxn ang="0">
                  <a:pos x="158997224" y="226662163"/>
                </a:cxn>
                <a:cxn ang="0">
                  <a:pos x="47110606" y="226662163"/>
                </a:cxn>
                <a:cxn ang="0">
                  <a:pos x="0" y="273760058"/>
                </a:cxn>
                <a:cxn ang="0">
                  <a:pos x="0" y="1192180180"/>
                </a:cxn>
                <a:cxn ang="0">
                  <a:pos x="47110606" y="1239278076"/>
                </a:cxn>
                <a:cxn ang="0">
                  <a:pos x="1663576661" y="1239278076"/>
                </a:cxn>
                <a:cxn ang="0">
                  <a:pos x="1710687268" y="1192180180"/>
                </a:cxn>
                <a:cxn ang="0">
                  <a:pos x="1710687268" y="273760058"/>
                </a:cxn>
                <a:cxn ang="0">
                  <a:pos x="1663576661" y="226662163"/>
                </a:cxn>
              </a:cxnLst>
              <a:rect l="txL" t="txT" r="txR" b="txB"/>
              <a:pathLst>
                <a:path w="581" h="421">
                  <a:moveTo>
                    <a:pt x="565" y="77"/>
                  </a:moveTo>
                  <a:cubicBezTo>
                    <a:pt x="528" y="77"/>
                    <a:pt x="528" y="77"/>
                    <a:pt x="528" y="77"/>
                  </a:cubicBezTo>
                  <a:cubicBezTo>
                    <a:pt x="528" y="44"/>
                    <a:pt x="528" y="44"/>
                    <a:pt x="528" y="44"/>
                  </a:cubicBezTo>
                  <a:cubicBezTo>
                    <a:pt x="528" y="16"/>
                    <a:pt x="528" y="16"/>
                    <a:pt x="528" y="16"/>
                  </a:cubicBezTo>
                  <a:cubicBezTo>
                    <a:pt x="528" y="7"/>
                    <a:pt x="521" y="0"/>
                    <a:pt x="512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1" y="0"/>
                    <a:pt x="54" y="7"/>
                    <a:pt x="54" y="16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8" y="77"/>
                    <a:pt x="0" y="84"/>
                    <a:pt x="0" y="93"/>
                  </a:cubicBezTo>
                  <a:cubicBezTo>
                    <a:pt x="0" y="405"/>
                    <a:pt x="0" y="405"/>
                    <a:pt x="0" y="405"/>
                  </a:cubicBezTo>
                  <a:cubicBezTo>
                    <a:pt x="0" y="413"/>
                    <a:pt x="8" y="421"/>
                    <a:pt x="16" y="421"/>
                  </a:cubicBezTo>
                  <a:cubicBezTo>
                    <a:pt x="565" y="421"/>
                    <a:pt x="565" y="421"/>
                    <a:pt x="565" y="421"/>
                  </a:cubicBezTo>
                  <a:cubicBezTo>
                    <a:pt x="574" y="421"/>
                    <a:pt x="581" y="413"/>
                    <a:pt x="581" y="405"/>
                  </a:cubicBezTo>
                  <a:cubicBezTo>
                    <a:pt x="581" y="93"/>
                    <a:pt x="581" y="93"/>
                    <a:pt x="581" y="93"/>
                  </a:cubicBezTo>
                  <a:cubicBezTo>
                    <a:pt x="581" y="84"/>
                    <a:pt x="574" y="77"/>
                    <a:pt x="565" y="77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13" name="Rectangle 1586"/>
            <p:cNvSpPr/>
            <p:nvPr/>
          </p:nvSpPr>
          <p:spPr>
            <a:xfrm>
              <a:off x="50800" y="160337"/>
              <a:ext cx="941388" cy="534988"/>
            </a:xfrm>
            <a:prstGeom prst="rect">
              <a:avLst/>
            </a:prstGeom>
            <a:solidFill>
              <a:srgbClr val="FE5850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14" name="Rectangle 1587"/>
            <p:cNvSpPr/>
            <p:nvPr/>
          </p:nvSpPr>
          <p:spPr>
            <a:xfrm>
              <a:off x="142875" y="76200"/>
              <a:ext cx="19050" cy="84138"/>
            </a:xfrm>
            <a:prstGeom prst="rect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15" name="Rectangle 1588"/>
            <p:cNvSpPr/>
            <p:nvPr/>
          </p:nvSpPr>
          <p:spPr>
            <a:xfrm>
              <a:off x="881062" y="76200"/>
              <a:ext cx="19050" cy="84138"/>
            </a:xfrm>
            <a:prstGeom prst="rect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16" name="Rectangle 1589"/>
            <p:cNvSpPr/>
            <p:nvPr/>
          </p:nvSpPr>
          <p:spPr>
            <a:xfrm>
              <a:off x="142875" y="26987"/>
              <a:ext cx="757238" cy="49213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17" name="Rectangle 1590"/>
            <p:cNvSpPr/>
            <p:nvPr/>
          </p:nvSpPr>
          <p:spPr>
            <a:xfrm>
              <a:off x="79375" y="190500"/>
              <a:ext cx="38100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18" name="Rectangle 1591"/>
            <p:cNvSpPr/>
            <p:nvPr/>
          </p:nvSpPr>
          <p:spPr>
            <a:xfrm>
              <a:off x="1174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19" name="Rectangle 1592"/>
            <p:cNvSpPr/>
            <p:nvPr/>
          </p:nvSpPr>
          <p:spPr>
            <a:xfrm>
              <a:off x="155575" y="190500"/>
              <a:ext cx="36513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20" name="Rectangle 1593"/>
            <p:cNvSpPr/>
            <p:nvPr/>
          </p:nvSpPr>
          <p:spPr>
            <a:xfrm>
              <a:off x="1936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21" name="Rectangle 1594"/>
            <p:cNvSpPr/>
            <p:nvPr/>
          </p:nvSpPr>
          <p:spPr>
            <a:xfrm>
              <a:off x="231775" y="190500"/>
              <a:ext cx="38100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22" name="Rectangle 1595"/>
            <p:cNvSpPr/>
            <p:nvPr/>
          </p:nvSpPr>
          <p:spPr>
            <a:xfrm>
              <a:off x="2698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23" name="Rectangle 1596"/>
            <p:cNvSpPr/>
            <p:nvPr/>
          </p:nvSpPr>
          <p:spPr>
            <a:xfrm>
              <a:off x="307975" y="190500"/>
              <a:ext cx="36513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24" name="Rectangle 1597"/>
            <p:cNvSpPr/>
            <p:nvPr/>
          </p:nvSpPr>
          <p:spPr>
            <a:xfrm>
              <a:off x="344487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25" name="Rectangle 1598"/>
            <p:cNvSpPr/>
            <p:nvPr/>
          </p:nvSpPr>
          <p:spPr>
            <a:xfrm>
              <a:off x="382587" y="190500"/>
              <a:ext cx="38100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26" name="Rectangle 1599"/>
            <p:cNvSpPr/>
            <p:nvPr/>
          </p:nvSpPr>
          <p:spPr>
            <a:xfrm>
              <a:off x="4222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27" name="Rectangle 1600"/>
            <p:cNvSpPr/>
            <p:nvPr/>
          </p:nvSpPr>
          <p:spPr>
            <a:xfrm>
              <a:off x="519112" y="190500"/>
              <a:ext cx="431800" cy="28575"/>
            </a:xfrm>
            <a:prstGeom prst="rect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28" name="Oval 1601"/>
            <p:cNvSpPr/>
            <p:nvPr/>
          </p:nvSpPr>
          <p:spPr>
            <a:xfrm>
              <a:off x="82550" y="249237"/>
              <a:ext cx="409575" cy="411163"/>
            </a:xfrm>
            <a:prstGeom prst="ellipse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29" name="Oval 1602"/>
            <p:cNvSpPr/>
            <p:nvPr/>
          </p:nvSpPr>
          <p:spPr>
            <a:xfrm>
              <a:off x="114300" y="279400"/>
              <a:ext cx="347663" cy="350838"/>
            </a:xfrm>
            <a:prstGeom prst="ellipse">
              <a:avLst/>
            </a:prstGeom>
            <a:solidFill>
              <a:srgbClr val="B7A99E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30" name="Oval 1603"/>
            <p:cNvSpPr/>
            <p:nvPr/>
          </p:nvSpPr>
          <p:spPr>
            <a:xfrm>
              <a:off x="549275" y="249237"/>
              <a:ext cx="409575" cy="411163"/>
            </a:xfrm>
            <a:prstGeom prst="ellipse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31" name="Oval 1604"/>
            <p:cNvSpPr/>
            <p:nvPr/>
          </p:nvSpPr>
          <p:spPr>
            <a:xfrm>
              <a:off x="577850" y="279400"/>
              <a:ext cx="350838" cy="350838"/>
            </a:xfrm>
            <a:prstGeom prst="ellipse">
              <a:avLst/>
            </a:prstGeom>
            <a:solidFill>
              <a:srgbClr val="B7A99E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32" name="Rectangle 1605"/>
            <p:cNvSpPr/>
            <p:nvPr/>
          </p:nvSpPr>
          <p:spPr>
            <a:xfrm>
              <a:off x="912812" y="169862"/>
              <a:ext cx="20638" cy="6985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33" name="Oval 1606"/>
            <p:cNvSpPr/>
            <p:nvPr/>
          </p:nvSpPr>
          <p:spPr>
            <a:xfrm>
              <a:off x="217487" y="384175"/>
              <a:ext cx="139700" cy="141288"/>
            </a:xfrm>
            <a:prstGeom prst="ellipse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15534" name="Oval 1607"/>
            <p:cNvSpPr/>
            <p:nvPr/>
          </p:nvSpPr>
          <p:spPr>
            <a:xfrm>
              <a:off x="682625" y="384175"/>
              <a:ext cx="141288" cy="141288"/>
            </a:xfrm>
            <a:prstGeom prst="ellipse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426072" y="628272"/>
            <a:ext cx="961517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I won't 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give up on us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752768D-A0FA-46F8-B8F9-4818F119F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065" y="1544999"/>
            <a:ext cx="9032400" cy="5080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:fade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"/>
          <p:cNvGrpSpPr/>
          <p:nvPr/>
        </p:nvGrpSpPr>
        <p:grpSpPr>
          <a:xfrm flipH="1">
            <a:off x="10140950" y="0"/>
            <a:ext cx="2390775" cy="7029450"/>
            <a:chOff x="0" y="0"/>
            <a:chExt cx="2389189" cy="7029887"/>
          </a:xfrm>
        </p:grpSpPr>
        <p:sp>
          <p:nvSpPr>
            <p:cNvPr id="15535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6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7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8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9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0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1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2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3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4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5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6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7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8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9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0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1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2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3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4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5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6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7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8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9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0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1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2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3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4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5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6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7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8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9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0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1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2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3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4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5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392430" y="361772"/>
            <a:ext cx="663003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Even if the skies get rough</a:t>
            </a:r>
          </a:p>
        </p:txBody>
      </p:sp>
      <p:pic>
        <p:nvPicPr>
          <p:cNvPr id="2" name="图片 1" descr="rough-sk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905" y="1527810"/>
            <a:ext cx="9032400" cy="5080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"/>
          <p:cNvGrpSpPr/>
          <p:nvPr/>
        </p:nvGrpSpPr>
        <p:grpSpPr>
          <a:xfrm flipH="1">
            <a:off x="10140950" y="0"/>
            <a:ext cx="2390775" cy="7029450"/>
            <a:chOff x="0" y="0"/>
            <a:chExt cx="2389189" cy="7029887"/>
          </a:xfrm>
        </p:grpSpPr>
        <p:sp>
          <p:nvSpPr>
            <p:cNvPr id="15535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6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7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8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9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0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1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2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3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4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5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6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7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8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9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0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1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2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3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4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5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6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7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8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9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0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1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2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3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4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5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6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7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8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9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0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1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2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3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4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5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417542" y="604804"/>
            <a:ext cx="664591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I'm 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giving you all my love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B206F41-476C-43B3-8372-167D82D22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5176" y="1645920"/>
            <a:ext cx="9032400" cy="5080725"/>
          </a:xfrm>
          <a:prstGeom prst="rect">
            <a:avLst/>
          </a:prstGeom>
        </p:spPr>
      </p:pic>
      <p:grpSp>
        <p:nvGrpSpPr>
          <p:cNvPr id="46" name="Group 44">
            <a:extLst>
              <a:ext uri="{FF2B5EF4-FFF2-40B4-BE49-F238E27FC236}">
                <a16:creationId xmlns:a16="http://schemas.microsoft.com/office/drawing/2014/main" id="{A6683B56-A25E-43E6-934D-7539AF9D3798}"/>
              </a:ext>
            </a:extLst>
          </p:cNvPr>
          <p:cNvGrpSpPr/>
          <p:nvPr/>
        </p:nvGrpSpPr>
        <p:grpSpPr>
          <a:xfrm>
            <a:off x="176848" y="564959"/>
            <a:ext cx="1085850" cy="798512"/>
            <a:chOff x="0" y="0"/>
            <a:chExt cx="1085850" cy="798513"/>
          </a:xfrm>
        </p:grpSpPr>
        <p:sp>
          <p:nvSpPr>
            <p:cNvPr id="47" name="Freeform 1568">
              <a:extLst>
                <a:ext uri="{FF2B5EF4-FFF2-40B4-BE49-F238E27FC236}">
                  <a16:creationId xmlns:a16="http://schemas.microsoft.com/office/drawing/2014/main" id="{6651AAE0-0503-4847-AB8B-79E9765195F0}"/>
                </a:ext>
              </a:extLst>
            </p:cNvPr>
            <p:cNvSpPr/>
            <p:nvPr/>
          </p:nvSpPr>
          <p:spPr>
            <a:xfrm>
              <a:off x="31750" y="198437"/>
              <a:ext cx="77788" cy="52388"/>
            </a:xfrm>
            <a:custGeom>
              <a:avLst/>
              <a:gdLst>
                <a:gd name="txL" fmla="*/ 0 w 46"/>
                <a:gd name="txT" fmla="*/ 0 h 30"/>
                <a:gd name="txR" fmla="*/ 46 w 46"/>
                <a:gd name="txB" fmla="*/ 30 h 30"/>
              </a:gdLst>
              <a:ahLst/>
              <a:cxnLst>
                <a:cxn ang="0">
                  <a:pos x="42895009" y="0"/>
                </a:cxn>
                <a:cxn ang="0">
                  <a:pos x="2859555" y="42692727"/>
                </a:cxn>
                <a:cxn ang="0">
                  <a:pos x="0" y="91483418"/>
                </a:cxn>
                <a:cxn ang="0">
                  <a:pos x="131542890" y="91483418"/>
                </a:cxn>
                <a:cxn ang="0">
                  <a:pos x="42895009" y="0"/>
                </a:cxn>
              </a:cxnLst>
              <a:rect l="txL" t="txT" r="txR" b="txB"/>
              <a:pathLst>
                <a:path w="46" h="30">
                  <a:moveTo>
                    <a:pt x="15" y="0"/>
                  </a:moveTo>
                  <a:cubicBezTo>
                    <a:pt x="8" y="1"/>
                    <a:pt x="2" y="7"/>
                    <a:pt x="1" y="14"/>
                  </a:cubicBezTo>
                  <a:cubicBezTo>
                    <a:pt x="1" y="20"/>
                    <a:pt x="1" y="25"/>
                    <a:pt x="0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99777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Freeform 1569">
              <a:extLst>
                <a:ext uri="{FF2B5EF4-FFF2-40B4-BE49-F238E27FC236}">
                  <a16:creationId xmlns:a16="http://schemas.microsoft.com/office/drawing/2014/main" id="{C7856BB0-7F63-48C4-BDC2-6BECD0713510}"/>
                </a:ext>
              </a:extLst>
            </p:cNvPr>
            <p:cNvSpPr/>
            <p:nvPr/>
          </p:nvSpPr>
          <p:spPr>
            <a:xfrm>
              <a:off x="57150" y="198437"/>
              <a:ext cx="52388" cy="52388"/>
            </a:xfrm>
            <a:custGeom>
              <a:avLst/>
              <a:gdLst>
                <a:gd name="txL" fmla="*/ 0 w 31"/>
                <a:gd name="txT" fmla="*/ 0 h 30"/>
                <a:gd name="txR" fmla="*/ 31 w 31"/>
                <a:gd name="txB" fmla="*/ 30 h 30"/>
              </a:gdLst>
              <a:ahLst/>
              <a:cxnLst>
                <a:cxn ang="0">
                  <a:pos x="8567973" y="0"/>
                </a:cxn>
                <a:cxn ang="0">
                  <a:pos x="0" y="0"/>
                </a:cxn>
                <a:cxn ang="0">
                  <a:pos x="88532340" y="91483418"/>
                </a:cxn>
                <a:cxn ang="0">
                  <a:pos x="88532340" y="3048982"/>
                </a:cxn>
                <a:cxn ang="0">
                  <a:pos x="8567973" y="0"/>
                </a:cxn>
                <a:cxn ang="0">
                  <a:pos x="8567973" y="0"/>
                </a:cxn>
              </a:cxnLst>
              <a:rect l="txL" t="txT" r="txR" b="txB"/>
              <a:pathLst>
                <a:path w="31" h="30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2" y="0"/>
                    <a:pt x="1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8E7E7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Freeform 1570">
              <a:extLst>
                <a:ext uri="{FF2B5EF4-FFF2-40B4-BE49-F238E27FC236}">
                  <a16:creationId xmlns:a16="http://schemas.microsoft.com/office/drawing/2014/main" id="{48392FA5-0F2C-4446-9B4C-E9F4980C6547}"/>
                </a:ext>
              </a:extLst>
            </p:cNvPr>
            <p:cNvSpPr/>
            <p:nvPr/>
          </p:nvSpPr>
          <p:spPr>
            <a:xfrm>
              <a:off x="109537" y="76200"/>
              <a:ext cx="176213" cy="174625"/>
            </a:xfrm>
            <a:custGeom>
              <a:avLst/>
              <a:gdLst>
                <a:gd name="txL" fmla="*/ 0 w 102"/>
                <a:gd name="txT" fmla="*/ 0 h 102"/>
                <a:gd name="txR" fmla="*/ 102 w 102"/>
                <a:gd name="txB" fmla="*/ 102 h 102"/>
              </a:gdLst>
              <a:ahLst/>
              <a:cxnLst>
                <a:cxn ang="0">
                  <a:pos x="89535207" y="0"/>
                </a:cxn>
                <a:cxn ang="0">
                  <a:pos x="38799684" y="43964412"/>
                </a:cxn>
                <a:cxn ang="0">
                  <a:pos x="35814428" y="123100353"/>
                </a:cxn>
                <a:cxn ang="0">
                  <a:pos x="29845645" y="213961849"/>
                </a:cxn>
                <a:cxn ang="0">
                  <a:pos x="0" y="213961849"/>
                </a:cxn>
                <a:cxn ang="0">
                  <a:pos x="0" y="298959712"/>
                </a:cxn>
                <a:cxn ang="0">
                  <a:pos x="304421778" y="0"/>
                </a:cxn>
                <a:cxn ang="0">
                  <a:pos x="250700999" y="0"/>
                </a:cxn>
                <a:cxn ang="0">
                  <a:pos x="89535207" y="0"/>
                </a:cxn>
                <a:cxn ang="0">
                  <a:pos x="89535207" y="0"/>
                </a:cxn>
              </a:cxnLst>
              <a:rect l="txL" t="txT" r="txR" b="txB"/>
              <a:pathLst>
                <a:path w="102" h="102">
                  <a:moveTo>
                    <a:pt x="30" y="0"/>
                  </a:moveTo>
                  <a:cubicBezTo>
                    <a:pt x="21" y="0"/>
                    <a:pt x="14" y="7"/>
                    <a:pt x="13" y="15"/>
                  </a:cubicBezTo>
                  <a:cubicBezTo>
                    <a:pt x="13" y="24"/>
                    <a:pt x="12" y="33"/>
                    <a:pt x="12" y="42"/>
                  </a:cubicBezTo>
                  <a:cubicBezTo>
                    <a:pt x="11" y="52"/>
                    <a:pt x="11" y="63"/>
                    <a:pt x="10" y="73"/>
                  </a:cubicBezTo>
                  <a:cubicBezTo>
                    <a:pt x="7" y="73"/>
                    <a:pt x="3" y="73"/>
                    <a:pt x="0" y="7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96" y="0"/>
                    <a:pt x="90" y="0"/>
                    <a:pt x="84" y="0"/>
                  </a:cubicBezTo>
                  <a:cubicBezTo>
                    <a:pt x="66" y="0"/>
                    <a:pt x="48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658B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1571">
              <a:extLst>
                <a:ext uri="{FF2B5EF4-FFF2-40B4-BE49-F238E27FC236}">
                  <a16:creationId xmlns:a16="http://schemas.microsoft.com/office/drawing/2014/main" id="{21AE205B-D84A-4644-AEF3-F6C25AF62334}"/>
                </a:ext>
              </a:extLst>
            </p:cNvPr>
            <p:cNvSpPr/>
            <p:nvPr/>
          </p:nvSpPr>
          <p:spPr>
            <a:xfrm>
              <a:off x="109537" y="66675"/>
              <a:ext cx="685800" cy="184150"/>
            </a:xfrm>
            <a:custGeom>
              <a:avLst/>
              <a:gdLst>
                <a:gd name="txL" fmla="*/ 0 w 400"/>
                <a:gd name="txT" fmla="*/ 0 h 107"/>
                <a:gd name="txR" fmla="*/ 400 w 400"/>
                <a:gd name="txB" fmla="*/ 107 h 107"/>
              </a:gdLst>
              <a:ahLst/>
              <a:cxnLst>
                <a:cxn ang="0">
                  <a:pos x="861277361" y="0"/>
                </a:cxn>
                <a:cxn ang="0">
                  <a:pos x="299830046" y="14809446"/>
                </a:cxn>
                <a:cxn ang="0">
                  <a:pos x="0" y="316927313"/>
                </a:cxn>
                <a:cxn ang="0">
                  <a:pos x="1175804100" y="316927313"/>
                </a:cxn>
                <a:cxn ang="0">
                  <a:pos x="861277361" y="0"/>
                </a:cxn>
              </a:cxnLst>
              <a:rect l="txL" t="txT" r="txR" b="txB"/>
              <a:pathLst>
                <a:path w="400" h="107">
                  <a:moveTo>
                    <a:pt x="293" y="0"/>
                  </a:moveTo>
                  <a:cubicBezTo>
                    <a:pt x="229" y="3"/>
                    <a:pt x="166" y="5"/>
                    <a:pt x="102" y="5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400" y="107"/>
                    <a:pt x="400" y="107"/>
                    <a:pt x="400" y="107"/>
                  </a:cubicBezTo>
                  <a:cubicBezTo>
                    <a:pt x="293" y="0"/>
                    <a:pt x="293" y="0"/>
                    <a:pt x="293" y="0"/>
                  </a:cubicBezTo>
                </a:path>
              </a:pathLst>
            </a:custGeom>
            <a:solidFill>
              <a:srgbClr val="8070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Freeform 1572">
              <a:extLst>
                <a:ext uri="{FF2B5EF4-FFF2-40B4-BE49-F238E27FC236}">
                  <a16:creationId xmlns:a16="http://schemas.microsoft.com/office/drawing/2014/main" id="{3952E6F0-05B1-4645-BF26-F98A34FC45D9}"/>
                </a:ext>
              </a:extLst>
            </p:cNvPr>
            <p:cNvSpPr/>
            <p:nvPr/>
          </p:nvSpPr>
          <p:spPr>
            <a:xfrm>
              <a:off x="612775" y="57150"/>
              <a:ext cx="182563" cy="193675"/>
            </a:xfrm>
            <a:custGeom>
              <a:avLst/>
              <a:gdLst>
                <a:gd name="txL" fmla="*/ 0 w 107"/>
                <a:gd name="txT" fmla="*/ 0 h 113"/>
                <a:gd name="txR" fmla="*/ 107 w 107"/>
                <a:gd name="txB" fmla="*/ 113 h 113"/>
              </a:gdLst>
              <a:ahLst/>
              <a:cxnLst>
                <a:cxn ang="0">
                  <a:pos x="311488308" y="0"/>
                </a:cxn>
                <a:cxn ang="0">
                  <a:pos x="0" y="17626139"/>
                </a:cxn>
                <a:cxn ang="0">
                  <a:pos x="311488308" y="331946952"/>
                </a:cxn>
                <a:cxn ang="0">
                  <a:pos x="311488308" y="0"/>
                </a:cxn>
              </a:cxnLst>
              <a:rect l="txL" t="txT" r="txR" b="txB"/>
              <a:pathLst>
                <a:path w="107" h="113">
                  <a:moveTo>
                    <a:pt x="107" y="0"/>
                  </a:moveTo>
                  <a:cubicBezTo>
                    <a:pt x="71" y="3"/>
                    <a:pt x="36" y="5"/>
                    <a:pt x="0" y="6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92537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Freeform 1573">
              <a:extLst>
                <a:ext uri="{FF2B5EF4-FFF2-40B4-BE49-F238E27FC236}">
                  <a16:creationId xmlns:a16="http://schemas.microsoft.com/office/drawing/2014/main" id="{24AFB97B-E2A8-481C-B9C2-BF099282A85E}"/>
                </a:ext>
              </a:extLst>
            </p:cNvPr>
            <p:cNvSpPr/>
            <p:nvPr/>
          </p:nvSpPr>
          <p:spPr>
            <a:xfrm>
              <a:off x="795337" y="47625"/>
              <a:ext cx="155575" cy="203200"/>
            </a:xfrm>
            <a:custGeom>
              <a:avLst/>
              <a:gdLst>
                <a:gd name="txL" fmla="*/ 0 w 90"/>
                <a:gd name="txT" fmla="*/ 0 h 118"/>
                <a:gd name="txR" fmla="*/ 90 w 90"/>
                <a:gd name="txB" fmla="*/ 118 h 118"/>
              </a:gdLst>
              <a:ahLst/>
              <a:cxnLst>
                <a:cxn ang="0">
                  <a:pos x="221118748" y="0"/>
                </a:cxn>
                <a:cxn ang="0">
                  <a:pos x="218131708" y="0"/>
                </a:cxn>
                <a:cxn ang="0">
                  <a:pos x="0" y="14826712"/>
                </a:cxn>
                <a:cxn ang="0">
                  <a:pos x="0" y="349917288"/>
                </a:cxn>
                <a:cxn ang="0">
                  <a:pos x="268928674" y="83031308"/>
                </a:cxn>
                <a:cxn ang="0">
                  <a:pos x="265939905" y="44481858"/>
                </a:cxn>
                <a:cxn ang="0">
                  <a:pos x="221118748" y="0"/>
                </a:cxn>
              </a:cxnLst>
              <a:rect l="txL" t="txT" r="txR" b="txB"/>
              <a:pathLst>
                <a:path w="90" h="118">
                  <a:moveTo>
                    <a:pt x="74" y="0"/>
                  </a:moveTo>
                  <a:cubicBezTo>
                    <a:pt x="74" y="0"/>
                    <a:pt x="73" y="0"/>
                    <a:pt x="73" y="0"/>
                  </a:cubicBezTo>
                  <a:cubicBezTo>
                    <a:pt x="48" y="2"/>
                    <a:pt x="24" y="4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4"/>
                    <a:pt x="90" y="19"/>
                    <a:pt x="89" y="15"/>
                  </a:cubicBezTo>
                  <a:cubicBezTo>
                    <a:pt x="89" y="6"/>
                    <a:pt x="82" y="0"/>
                    <a:pt x="74" y="0"/>
                  </a:cubicBezTo>
                </a:path>
              </a:pathLst>
            </a:custGeom>
            <a:solidFill>
              <a:srgbClr val="94697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1574">
              <a:extLst>
                <a:ext uri="{FF2B5EF4-FFF2-40B4-BE49-F238E27FC236}">
                  <a16:creationId xmlns:a16="http://schemas.microsoft.com/office/drawing/2014/main" id="{ED9567BB-DC9E-4015-9204-5224F3735702}"/>
                </a:ext>
              </a:extLst>
            </p:cNvPr>
            <p:cNvSpPr/>
            <p:nvPr/>
          </p:nvSpPr>
          <p:spPr>
            <a:xfrm>
              <a:off x="795337" y="96837"/>
              <a:ext cx="255588" cy="153988"/>
            </a:xfrm>
            <a:custGeom>
              <a:avLst/>
              <a:gdLst>
                <a:gd name="txL" fmla="*/ 0 w 149"/>
                <a:gd name="txT" fmla="*/ 0 h 90"/>
                <a:gd name="txR" fmla="*/ 149 w 149"/>
                <a:gd name="txB" fmla="*/ 90 h 90"/>
              </a:gdLst>
              <a:ahLst/>
              <a:cxnLst>
                <a:cxn ang="0">
                  <a:pos x="264820044" y="0"/>
                </a:cxn>
                <a:cxn ang="0">
                  <a:pos x="0" y="263470046"/>
                </a:cxn>
                <a:cxn ang="0">
                  <a:pos x="438424334" y="263470046"/>
                </a:cxn>
                <a:cxn ang="0">
                  <a:pos x="435482499" y="184429717"/>
                </a:cxn>
                <a:cxn ang="0">
                  <a:pos x="388402846" y="137589989"/>
                </a:cxn>
                <a:cxn ang="0">
                  <a:pos x="382517461" y="137589989"/>
                </a:cxn>
                <a:cxn ang="0">
                  <a:pos x="273647265" y="146372438"/>
                </a:cxn>
                <a:cxn ang="0">
                  <a:pos x="267761879" y="49767211"/>
                </a:cxn>
                <a:cxn ang="0">
                  <a:pos x="264820044" y="0"/>
                </a:cxn>
              </a:cxnLst>
              <a:rect l="txL" t="txT" r="txR" b="txB"/>
              <a:pathLst>
                <a:path w="149" h="90">
                  <a:moveTo>
                    <a:pt x="9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149" y="90"/>
                    <a:pt x="149" y="90"/>
                    <a:pt x="149" y="90"/>
                  </a:cubicBezTo>
                  <a:cubicBezTo>
                    <a:pt x="149" y="81"/>
                    <a:pt x="148" y="72"/>
                    <a:pt x="148" y="63"/>
                  </a:cubicBezTo>
                  <a:cubicBezTo>
                    <a:pt x="147" y="54"/>
                    <a:pt x="140" y="47"/>
                    <a:pt x="132" y="47"/>
                  </a:cubicBezTo>
                  <a:cubicBezTo>
                    <a:pt x="131" y="47"/>
                    <a:pt x="131" y="47"/>
                    <a:pt x="130" y="47"/>
                  </a:cubicBezTo>
                  <a:cubicBezTo>
                    <a:pt x="118" y="48"/>
                    <a:pt x="105" y="49"/>
                    <a:pt x="93" y="50"/>
                  </a:cubicBezTo>
                  <a:cubicBezTo>
                    <a:pt x="92" y="39"/>
                    <a:pt x="92" y="28"/>
                    <a:pt x="91" y="17"/>
                  </a:cubicBezTo>
                  <a:cubicBezTo>
                    <a:pt x="91" y="11"/>
                    <a:pt x="90" y="5"/>
                    <a:pt x="90" y="0"/>
                  </a:cubicBezTo>
                </a:path>
              </a:pathLst>
            </a:custGeom>
            <a:solidFill>
              <a:srgbClr val="92837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Freeform 1575">
              <a:extLst>
                <a:ext uri="{FF2B5EF4-FFF2-40B4-BE49-F238E27FC236}">
                  <a16:creationId xmlns:a16="http://schemas.microsoft.com/office/drawing/2014/main" id="{9E3393EB-FE6D-477D-8D8F-D9BED2906E50}"/>
                </a:ext>
              </a:extLst>
            </p:cNvPr>
            <p:cNvSpPr/>
            <p:nvPr/>
          </p:nvSpPr>
          <p:spPr>
            <a:xfrm>
              <a:off x="25400" y="250825"/>
              <a:ext cx="84138" cy="84138"/>
            </a:xfrm>
            <a:custGeom>
              <a:avLst/>
              <a:gdLst>
                <a:gd name="txL" fmla="*/ 0 w 49"/>
                <a:gd name="txT" fmla="*/ 0 h 49"/>
                <a:gd name="txR" fmla="*/ 49 w 49"/>
                <a:gd name="txB" fmla="*/ 49 h 49"/>
              </a:gdLst>
              <a:ahLst/>
              <a:cxnLst>
                <a:cxn ang="0">
                  <a:pos x="144473532" y="0"/>
                </a:cxn>
                <a:cxn ang="0">
                  <a:pos x="8844793" y="0"/>
                </a:cxn>
                <a:cxn ang="0">
                  <a:pos x="0" y="144473532"/>
                </a:cxn>
                <a:cxn ang="0">
                  <a:pos x="144473532" y="0"/>
                </a:cxn>
              </a:cxnLst>
              <a:rect l="txL" t="txT" r="txR" b="txB"/>
              <a:pathLst>
                <a:path w="49" h="49">
                  <a:moveTo>
                    <a:pt x="4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16"/>
                    <a:pt x="1" y="33"/>
                    <a:pt x="0" y="49"/>
                  </a:cubicBezTo>
                  <a:cubicBezTo>
                    <a:pt x="49" y="0"/>
                    <a:pt x="49" y="0"/>
                    <a:pt x="49" y="0"/>
                  </a:cubicBezTo>
                </a:path>
              </a:pathLst>
            </a:custGeom>
            <a:solidFill>
              <a:srgbClr val="99959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1576">
              <a:extLst>
                <a:ext uri="{FF2B5EF4-FFF2-40B4-BE49-F238E27FC236}">
                  <a16:creationId xmlns:a16="http://schemas.microsoft.com/office/drawing/2014/main" id="{615B5468-744A-4E62-B073-BD14645CAC1A}"/>
                </a:ext>
              </a:extLst>
            </p:cNvPr>
            <p:cNvSpPr/>
            <p:nvPr/>
          </p:nvSpPr>
          <p:spPr>
            <a:xfrm>
              <a:off x="0" y="250825"/>
              <a:ext cx="109538" cy="515938"/>
            </a:xfrm>
            <a:custGeom>
              <a:avLst/>
              <a:gdLst>
                <a:gd name="txL" fmla="*/ 0 w 64"/>
                <a:gd name="txT" fmla="*/ 0 h 301"/>
                <a:gd name="txR" fmla="*/ 64 w 64"/>
                <a:gd name="txB" fmla="*/ 301 h 301"/>
              </a:gdLst>
              <a:ahLst/>
              <a:cxnLst>
                <a:cxn ang="0">
                  <a:pos x="187477710" y="0"/>
                </a:cxn>
                <a:cxn ang="0">
                  <a:pos x="187477710" y="0"/>
                </a:cxn>
                <a:cxn ang="0">
                  <a:pos x="43940142" y="143965557"/>
                </a:cxn>
                <a:cxn ang="0">
                  <a:pos x="2930142" y="822658856"/>
                </a:cxn>
                <a:cxn ang="0">
                  <a:pos x="49798713" y="872607139"/>
                </a:cxn>
                <a:cxn ang="0">
                  <a:pos x="187477710" y="884358870"/>
                </a:cxn>
                <a:cxn ang="0">
                  <a:pos x="187477710" y="0"/>
                </a:cxn>
              </a:cxnLst>
              <a:rect l="txL" t="txT" r="txR" b="txB"/>
              <a:pathLst>
                <a:path w="64" h="301">
                  <a:moveTo>
                    <a:pt x="64" y="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0" y="126"/>
                    <a:pt x="5" y="203"/>
                    <a:pt x="1" y="280"/>
                  </a:cubicBezTo>
                  <a:cubicBezTo>
                    <a:pt x="0" y="288"/>
                    <a:pt x="7" y="296"/>
                    <a:pt x="17" y="297"/>
                  </a:cubicBezTo>
                  <a:cubicBezTo>
                    <a:pt x="33" y="298"/>
                    <a:pt x="48" y="300"/>
                    <a:pt x="64" y="301"/>
                  </a:cubicBez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solidFill>
              <a:srgbClr val="99979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Freeform 1577">
              <a:extLst>
                <a:ext uri="{FF2B5EF4-FFF2-40B4-BE49-F238E27FC236}">
                  <a16:creationId xmlns:a16="http://schemas.microsoft.com/office/drawing/2014/main" id="{3BDC7995-861A-4161-BE05-EFE23CB5AB4E}"/>
                </a:ext>
              </a:extLst>
            </p:cNvPr>
            <p:cNvSpPr/>
            <p:nvPr/>
          </p:nvSpPr>
          <p:spPr>
            <a:xfrm>
              <a:off x="109537" y="250825"/>
              <a:ext cx="342900" cy="528638"/>
            </a:xfrm>
            <a:custGeom>
              <a:avLst/>
              <a:gdLst>
                <a:gd name="txL" fmla="*/ 0 w 200"/>
                <a:gd name="txT" fmla="*/ 0 h 308"/>
                <a:gd name="txR" fmla="*/ 200 w 200"/>
                <a:gd name="txB" fmla="*/ 308 h 308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886711293"/>
                </a:cxn>
                <a:cxn ang="0">
                  <a:pos x="270434943" y="907331607"/>
                </a:cxn>
                <a:cxn ang="0">
                  <a:pos x="587902050" y="589175633"/>
                </a:cxn>
                <a:cxn ang="0">
                  <a:pos x="0" y="0"/>
                </a:cxn>
              </a:cxnLst>
              <a:rect l="txL" t="txT" r="txR" b="txB"/>
              <a:pathLst>
                <a:path w="200" h="30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31" y="304"/>
                    <a:pt x="61" y="306"/>
                    <a:pt x="92" y="308"/>
                  </a:cubicBezTo>
                  <a:cubicBezTo>
                    <a:pt x="200" y="200"/>
                    <a:pt x="200" y="200"/>
                    <a:pt x="200" y="20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98E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Freeform 1578">
              <a:extLst>
                <a:ext uri="{FF2B5EF4-FFF2-40B4-BE49-F238E27FC236}">
                  <a16:creationId xmlns:a16="http://schemas.microsoft.com/office/drawing/2014/main" id="{23378921-D729-41FF-9C54-52CECFCCDE37}"/>
                </a:ext>
              </a:extLst>
            </p:cNvPr>
            <p:cNvSpPr/>
            <p:nvPr/>
          </p:nvSpPr>
          <p:spPr>
            <a:xfrm>
              <a:off x="109537" y="250825"/>
              <a:ext cx="685800" cy="342900"/>
            </a:xfrm>
            <a:custGeom>
              <a:avLst/>
              <a:gdLst>
                <a:gd name="txL" fmla="*/ 0 w 432"/>
                <a:gd name="txT" fmla="*/ 0 h 216"/>
                <a:gd name="txR" fmla="*/ 432 w 432"/>
                <a:gd name="txB" fmla="*/ 216 h 216"/>
              </a:gdLst>
              <a:ahLst/>
              <a:cxnLst>
                <a:cxn ang="0">
                  <a:pos x="1088707500" y="0"/>
                </a:cxn>
                <a:cxn ang="0">
                  <a:pos x="0" y="0"/>
                </a:cxn>
                <a:cxn ang="0">
                  <a:pos x="544353750" y="544353750"/>
                </a:cxn>
                <a:cxn ang="0">
                  <a:pos x="1088707500" y="0"/>
                </a:cxn>
              </a:cxnLst>
              <a:rect l="txL" t="txT" r="txR" b="txB"/>
              <a:pathLst>
                <a:path w="432" h="216">
                  <a:moveTo>
                    <a:pt x="432" y="0"/>
                  </a:moveTo>
                  <a:lnTo>
                    <a:pt x="0" y="0"/>
                  </a:lnTo>
                  <a:lnTo>
                    <a:pt x="216" y="216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978E7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Freeform 1579">
              <a:extLst>
                <a:ext uri="{FF2B5EF4-FFF2-40B4-BE49-F238E27FC236}">
                  <a16:creationId xmlns:a16="http://schemas.microsoft.com/office/drawing/2014/main" id="{551379B6-BEB7-41D2-9359-2CC5CD362560}"/>
                </a:ext>
              </a:extLst>
            </p:cNvPr>
            <p:cNvSpPr/>
            <p:nvPr/>
          </p:nvSpPr>
          <p:spPr>
            <a:xfrm>
              <a:off x="109537" y="250825"/>
              <a:ext cx="685800" cy="342900"/>
            </a:xfrm>
            <a:custGeom>
              <a:avLst/>
              <a:gdLst>
                <a:gd name="txL" fmla="*/ 0 w 432"/>
                <a:gd name="txT" fmla="*/ 0 h 216"/>
                <a:gd name="txR" fmla="*/ 432 w 432"/>
                <a:gd name="txB" fmla="*/ 216 h 216"/>
              </a:gdLst>
              <a:ahLst/>
              <a:cxnLst>
                <a:cxn ang="0">
                  <a:pos x="1088707500" y="0"/>
                </a:cxn>
                <a:cxn ang="0">
                  <a:pos x="0" y="0"/>
                </a:cxn>
                <a:cxn ang="0">
                  <a:pos x="544353750" y="544353750"/>
                </a:cxn>
                <a:cxn ang="0">
                  <a:pos x="1088707500" y="0"/>
                </a:cxn>
              </a:cxnLst>
              <a:rect l="txL" t="txT" r="txR" b="txB"/>
              <a:pathLst>
                <a:path w="432" h="216">
                  <a:moveTo>
                    <a:pt x="432" y="0"/>
                  </a:moveTo>
                  <a:lnTo>
                    <a:pt x="0" y="0"/>
                  </a:lnTo>
                  <a:lnTo>
                    <a:pt x="216" y="216"/>
                  </a:lnTo>
                  <a:lnTo>
                    <a:pt x="432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Freeform 1580">
              <a:extLst>
                <a:ext uri="{FF2B5EF4-FFF2-40B4-BE49-F238E27FC236}">
                  <a16:creationId xmlns:a16="http://schemas.microsoft.com/office/drawing/2014/main" id="{63F9656C-DD2E-4869-8E1F-3DC35BFDC311}"/>
                </a:ext>
              </a:extLst>
            </p:cNvPr>
            <p:cNvSpPr/>
            <p:nvPr/>
          </p:nvSpPr>
          <p:spPr>
            <a:xfrm>
              <a:off x="268287" y="593725"/>
              <a:ext cx="385763" cy="200025"/>
            </a:xfrm>
            <a:custGeom>
              <a:avLst/>
              <a:gdLst>
                <a:gd name="txL" fmla="*/ 0 w 225"/>
                <a:gd name="txT" fmla="*/ 0 h 117"/>
                <a:gd name="txR" fmla="*/ 225 w 225"/>
                <a:gd name="txB" fmla="*/ 117 h 117"/>
              </a:gdLst>
              <a:ahLst/>
              <a:cxnLst>
                <a:cxn ang="0">
                  <a:pos x="317467518" y="0"/>
                </a:cxn>
                <a:cxn ang="0">
                  <a:pos x="317467518" y="0"/>
                </a:cxn>
                <a:cxn ang="0">
                  <a:pos x="0" y="315659965"/>
                </a:cxn>
                <a:cxn ang="0">
                  <a:pos x="661391521" y="341965817"/>
                </a:cxn>
                <a:cxn ang="0">
                  <a:pos x="317467518" y="0"/>
                </a:cxn>
              </a:cxnLst>
              <a:rect l="txL" t="txT" r="txR" b="txB"/>
              <a:pathLst>
                <a:path w="225" h="117">
                  <a:moveTo>
                    <a:pt x="108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75" y="113"/>
                    <a:pt x="150" y="116"/>
                    <a:pt x="225" y="117"/>
                  </a:cubicBezTo>
                  <a:cubicBezTo>
                    <a:pt x="108" y="0"/>
                    <a:pt x="108" y="0"/>
                    <a:pt x="108" y="0"/>
                  </a:cubicBezTo>
                </a:path>
              </a:pathLst>
            </a:custGeom>
            <a:solidFill>
              <a:srgbClr val="998E7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Freeform 1581">
              <a:extLst>
                <a:ext uri="{FF2B5EF4-FFF2-40B4-BE49-F238E27FC236}">
                  <a16:creationId xmlns:a16="http://schemas.microsoft.com/office/drawing/2014/main" id="{57861BC4-4857-47F7-9E82-375BBD85EF29}"/>
                </a:ext>
              </a:extLst>
            </p:cNvPr>
            <p:cNvSpPr/>
            <p:nvPr/>
          </p:nvSpPr>
          <p:spPr>
            <a:xfrm>
              <a:off x="452437" y="250825"/>
              <a:ext cx="342900" cy="544513"/>
            </a:xfrm>
            <a:custGeom>
              <a:avLst/>
              <a:gdLst>
                <a:gd name="txL" fmla="*/ 0 w 200"/>
                <a:gd name="txT" fmla="*/ 0 h 318"/>
                <a:gd name="txR" fmla="*/ 200 w 200"/>
                <a:gd name="txB" fmla="*/ 318 h 318"/>
              </a:gdLst>
              <a:ahLst/>
              <a:cxnLst>
                <a:cxn ang="0">
                  <a:pos x="587902050" y="0"/>
                </a:cxn>
                <a:cxn ang="0">
                  <a:pos x="587902050" y="0"/>
                </a:cxn>
                <a:cxn ang="0">
                  <a:pos x="0" y="586397693"/>
                </a:cxn>
                <a:cxn ang="0">
                  <a:pos x="343923557" y="929440883"/>
                </a:cxn>
                <a:cxn ang="0">
                  <a:pos x="587902050" y="932372350"/>
                </a:cxn>
                <a:cxn ang="0">
                  <a:pos x="587902050" y="0"/>
                </a:cxn>
              </a:cxnLst>
              <a:rect l="txL" t="txT" r="txR" b="txB"/>
              <a:pathLst>
                <a:path w="200" h="318">
                  <a:moveTo>
                    <a:pt x="200" y="0"/>
                  </a:moveTo>
                  <a:cubicBezTo>
                    <a:pt x="200" y="0"/>
                    <a:pt x="200" y="0"/>
                    <a:pt x="200" y="0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117" y="317"/>
                    <a:pt x="117" y="317"/>
                    <a:pt x="117" y="317"/>
                  </a:cubicBezTo>
                  <a:cubicBezTo>
                    <a:pt x="145" y="318"/>
                    <a:pt x="172" y="318"/>
                    <a:pt x="200" y="318"/>
                  </a:cubicBezTo>
                  <a:cubicBezTo>
                    <a:pt x="200" y="0"/>
                    <a:pt x="200" y="0"/>
                    <a:pt x="200" y="0"/>
                  </a:cubicBezTo>
                </a:path>
              </a:pathLst>
            </a:custGeom>
            <a:solidFill>
              <a:srgbClr val="96977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Freeform 1582">
              <a:extLst>
                <a:ext uri="{FF2B5EF4-FFF2-40B4-BE49-F238E27FC236}">
                  <a16:creationId xmlns:a16="http://schemas.microsoft.com/office/drawing/2014/main" id="{963E4327-EBDD-4571-A406-2212DA4D646E}"/>
                </a:ext>
              </a:extLst>
            </p:cNvPr>
            <p:cNvSpPr/>
            <p:nvPr/>
          </p:nvSpPr>
          <p:spPr>
            <a:xfrm>
              <a:off x="795337" y="250825"/>
              <a:ext cx="282575" cy="547688"/>
            </a:xfrm>
            <a:custGeom>
              <a:avLst/>
              <a:gdLst>
                <a:gd name="txL" fmla="*/ 0 w 164"/>
                <a:gd name="txT" fmla="*/ 0 h 319"/>
                <a:gd name="txR" fmla="*/ 164 w 164"/>
                <a:gd name="txB" fmla="*/ 319 h 319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937372304"/>
                </a:cxn>
                <a:cxn ang="0">
                  <a:pos x="56406450" y="940320205"/>
                </a:cxn>
                <a:cxn ang="0">
                  <a:pos x="243441809" y="937372304"/>
                </a:cxn>
                <a:cxn ang="0">
                  <a:pos x="486881894" y="695659906"/>
                </a:cxn>
                <a:cxn ang="0">
                  <a:pos x="475006852" y="471633194"/>
                </a:cxn>
                <a:cxn ang="0">
                  <a:pos x="0" y="0"/>
                </a:cxn>
              </a:cxnLst>
              <a:rect l="txL" t="txT" r="txR" b="txB"/>
              <a:pathLst>
                <a:path w="164" h="31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18"/>
                    <a:pt x="0" y="318"/>
                    <a:pt x="0" y="318"/>
                  </a:cubicBezTo>
                  <a:cubicBezTo>
                    <a:pt x="6" y="318"/>
                    <a:pt x="13" y="319"/>
                    <a:pt x="19" y="319"/>
                  </a:cubicBezTo>
                  <a:cubicBezTo>
                    <a:pt x="40" y="319"/>
                    <a:pt x="61" y="318"/>
                    <a:pt x="82" y="318"/>
                  </a:cubicBezTo>
                  <a:cubicBezTo>
                    <a:pt x="164" y="236"/>
                    <a:pt x="164" y="236"/>
                    <a:pt x="164" y="236"/>
                  </a:cubicBezTo>
                  <a:cubicBezTo>
                    <a:pt x="163" y="210"/>
                    <a:pt x="161" y="185"/>
                    <a:pt x="160" y="16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5907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Freeform 1583">
              <a:extLst>
                <a:ext uri="{FF2B5EF4-FFF2-40B4-BE49-F238E27FC236}">
                  <a16:creationId xmlns:a16="http://schemas.microsoft.com/office/drawing/2014/main" id="{4D37B29E-C4EF-4D7F-9D7B-D7F1853C18CA}"/>
                </a:ext>
              </a:extLst>
            </p:cNvPr>
            <p:cNvSpPr/>
            <p:nvPr/>
          </p:nvSpPr>
          <p:spPr>
            <a:xfrm>
              <a:off x="795337" y="250825"/>
              <a:ext cx="274638" cy="274638"/>
            </a:xfrm>
            <a:custGeom>
              <a:avLst/>
              <a:gdLst>
                <a:gd name="txL" fmla="*/ 0 w 160"/>
                <a:gd name="txT" fmla="*/ 0 h 160"/>
                <a:gd name="txR" fmla="*/ 160 w 160"/>
                <a:gd name="txB" fmla="*/ 160 h 160"/>
              </a:gdLst>
              <a:ahLst/>
              <a:cxnLst>
                <a:cxn ang="0">
                  <a:pos x="439003694" y="0"/>
                </a:cxn>
                <a:cxn ang="0">
                  <a:pos x="0" y="0"/>
                </a:cxn>
                <a:cxn ang="0">
                  <a:pos x="471412694" y="471412694"/>
                </a:cxn>
                <a:cxn ang="0">
                  <a:pos x="439003694" y="0"/>
                </a:cxn>
              </a:cxnLst>
              <a:rect l="txL" t="txT" r="txR" b="txB"/>
              <a:pathLst>
                <a:path w="160" h="160">
                  <a:moveTo>
                    <a:pt x="14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156" y="107"/>
                    <a:pt x="153" y="53"/>
                    <a:pt x="149" y="0"/>
                  </a:cubicBezTo>
                </a:path>
              </a:pathLst>
            </a:custGeom>
            <a:solidFill>
              <a:srgbClr val="926B7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1584">
              <a:extLst>
                <a:ext uri="{FF2B5EF4-FFF2-40B4-BE49-F238E27FC236}">
                  <a16:creationId xmlns:a16="http://schemas.microsoft.com/office/drawing/2014/main" id="{91134E4F-B063-4D86-A947-F87E610E4B64}"/>
                </a:ext>
              </a:extLst>
            </p:cNvPr>
            <p:cNvSpPr/>
            <p:nvPr/>
          </p:nvSpPr>
          <p:spPr>
            <a:xfrm>
              <a:off x="936625" y="655637"/>
              <a:ext cx="149225" cy="139700"/>
            </a:xfrm>
            <a:custGeom>
              <a:avLst/>
              <a:gdLst>
                <a:gd name="txL" fmla="*/ 0 w 87"/>
                <a:gd name="txT" fmla="*/ 0 h 82"/>
                <a:gd name="txR" fmla="*/ 87 w 87"/>
                <a:gd name="txB" fmla="*/ 82 h 82"/>
              </a:gdLst>
              <a:ahLst/>
              <a:cxnLst>
                <a:cxn ang="0">
                  <a:pos x="241245368" y="0"/>
                </a:cxn>
                <a:cxn ang="0">
                  <a:pos x="0" y="238001098"/>
                </a:cxn>
                <a:cxn ang="0">
                  <a:pos x="205940791" y="235098063"/>
                </a:cxn>
                <a:cxn ang="0">
                  <a:pos x="253013560" y="185756705"/>
                </a:cxn>
                <a:cxn ang="0">
                  <a:pos x="241245368" y="0"/>
                </a:cxn>
              </a:cxnLst>
              <a:rect l="txL" t="txT" r="txR" b="txB"/>
              <a:pathLst>
                <a:path w="87" h="82">
                  <a:moveTo>
                    <a:pt x="82" y="0"/>
                  </a:moveTo>
                  <a:cubicBezTo>
                    <a:pt x="0" y="82"/>
                    <a:pt x="0" y="82"/>
                    <a:pt x="0" y="82"/>
                  </a:cubicBezTo>
                  <a:cubicBezTo>
                    <a:pt x="23" y="82"/>
                    <a:pt x="47" y="81"/>
                    <a:pt x="70" y="81"/>
                  </a:cubicBezTo>
                  <a:cubicBezTo>
                    <a:pt x="80" y="81"/>
                    <a:pt x="87" y="73"/>
                    <a:pt x="86" y="64"/>
                  </a:cubicBezTo>
                  <a:cubicBezTo>
                    <a:pt x="85" y="42"/>
                    <a:pt x="84" y="21"/>
                    <a:pt x="82" y="0"/>
                  </a:cubicBezTo>
                </a:path>
              </a:pathLst>
            </a:custGeom>
            <a:solidFill>
              <a:srgbClr val="92677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1585">
              <a:extLst>
                <a:ext uri="{FF2B5EF4-FFF2-40B4-BE49-F238E27FC236}">
                  <a16:creationId xmlns:a16="http://schemas.microsoft.com/office/drawing/2014/main" id="{CA73ABC9-3523-45B8-9F13-095ED7CD2785}"/>
                </a:ext>
              </a:extLst>
            </p:cNvPr>
            <p:cNvSpPr/>
            <p:nvPr/>
          </p:nvSpPr>
          <p:spPr>
            <a:xfrm>
              <a:off x="22225" y="0"/>
              <a:ext cx="996950" cy="722313"/>
            </a:xfrm>
            <a:custGeom>
              <a:avLst/>
              <a:gdLst>
                <a:gd name="txL" fmla="*/ 0 w 581"/>
                <a:gd name="txT" fmla="*/ 0 h 421"/>
                <a:gd name="txR" fmla="*/ 581 w 581"/>
                <a:gd name="txB" fmla="*/ 421 h 421"/>
              </a:gdLst>
              <a:ahLst/>
              <a:cxnLst>
                <a:cxn ang="0">
                  <a:pos x="1663576661" y="226662163"/>
                </a:cxn>
                <a:cxn ang="0">
                  <a:pos x="1554634564" y="226662163"/>
                </a:cxn>
                <a:cxn ang="0">
                  <a:pos x="1554634564" y="129520500"/>
                </a:cxn>
                <a:cxn ang="0">
                  <a:pos x="1554634564" y="47097896"/>
                </a:cxn>
                <a:cxn ang="0">
                  <a:pos x="1507523958" y="0"/>
                </a:cxn>
                <a:cxn ang="0">
                  <a:pos x="206106114" y="0"/>
                </a:cxn>
                <a:cxn ang="0">
                  <a:pos x="158997224" y="47097896"/>
                </a:cxn>
                <a:cxn ang="0">
                  <a:pos x="158997224" y="129520500"/>
                </a:cxn>
                <a:cxn ang="0">
                  <a:pos x="158997224" y="226662163"/>
                </a:cxn>
                <a:cxn ang="0">
                  <a:pos x="47110606" y="226662163"/>
                </a:cxn>
                <a:cxn ang="0">
                  <a:pos x="0" y="273760058"/>
                </a:cxn>
                <a:cxn ang="0">
                  <a:pos x="0" y="1192180180"/>
                </a:cxn>
                <a:cxn ang="0">
                  <a:pos x="47110606" y="1239278076"/>
                </a:cxn>
                <a:cxn ang="0">
                  <a:pos x="1663576661" y="1239278076"/>
                </a:cxn>
                <a:cxn ang="0">
                  <a:pos x="1710687268" y="1192180180"/>
                </a:cxn>
                <a:cxn ang="0">
                  <a:pos x="1710687268" y="273760058"/>
                </a:cxn>
                <a:cxn ang="0">
                  <a:pos x="1663576661" y="226662163"/>
                </a:cxn>
              </a:cxnLst>
              <a:rect l="txL" t="txT" r="txR" b="txB"/>
              <a:pathLst>
                <a:path w="581" h="421">
                  <a:moveTo>
                    <a:pt x="565" y="77"/>
                  </a:moveTo>
                  <a:cubicBezTo>
                    <a:pt x="528" y="77"/>
                    <a:pt x="528" y="77"/>
                    <a:pt x="528" y="77"/>
                  </a:cubicBezTo>
                  <a:cubicBezTo>
                    <a:pt x="528" y="44"/>
                    <a:pt x="528" y="44"/>
                    <a:pt x="528" y="44"/>
                  </a:cubicBezTo>
                  <a:cubicBezTo>
                    <a:pt x="528" y="16"/>
                    <a:pt x="528" y="16"/>
                    <a:pt x="528" y="16"/>
                  </a:cubicBezTo>
                  <a:cubicBezTo>
                    <a:pt x="528" y="7"/>
                    <a:pt x="521" y="0"/>
                    <a:pt x="512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1" y="0"/>
                    <a:pt x="54" y="7"/>
                    <a:pt x="54" y="16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8" y="77"/>
                    <a:pt x="0" y="84"/>
                    <a:pt x="0" y="93"/>
                  </a:cubicBezTo>
                  <a:cubicBezTo>
                    <a:pt x="0" y="405"/>
                    <a:pt x="0" y="405"/>
                    <a:pt x="0" y="405"/>
                  </a:cubicBezTo>
                  <a:cubicBezTo>
                    <a:pt x="0" y="413"/>
                    <a:pt x="8" y="421"/>
                    <a:pt x="16" y="421"/>
                  </a:cubicBezTo>
                  <a:cubicBezTo>
                    <a:pt x="565" y="421"/>
                    <a:pt x="565" y="421"/>
                    <a:pt x="565" y="421"/>
                  </a:cubicBezTo>
                  <a:cubicBezTo>
                    <a:pt x="574" y="421"/>
                    <a:pt x="581" y="413"/>
                    <a:pt x="581" y="405"/>
                  </a:cubicBezTo>
                  <a:cubicBezTo>
                    <a:pt x="581" y="93"/>
                    <a:pt x="581" y="93"/>
                    <a:pt x="581" y="93"/>
                  </a:cubicBezTo>
                  <a:cubicBezTo>
                    <a:pt x="581" y="84"/>
                    <a:pt x="574" y="77"/>
                    <a:pt x="565" y="77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Rectangle 1586">
              <a:extLst>
                <a:ext uri="{FF2B5EF4-FFF2-40B4-BE49-F238E27FC236}">
                  <a16:creationId xmlns:a16="http://schemas.microsoft.com/office/drawing/2014/main" id="{6EAAE1EF-72DA-4C65-8E34-658F5249890A}"/>
                </a:ext>
              </a:extLst>
            </p:cNvPr>
            <p:cNvSpPr/>
            <p:nvPr/>
          </p:nvSpPr>
          <p:spPr>
            <a:xfrm>
              <a:off x="50800" y="160337"/>
              <a:ext cx="941388" cy="534988"/>
            </a:xfrm>
            <a:prstGeom prst="rect">
              <a:avLst/>
            </a:prstGeom>
            <a:solidFill>
              <a:srgbClr val="FE5850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6" name="Rectangle 1587">
              <a:extLst>
                <a:ext uri="{FF2B5EF4-FFF2-40B4-BE49-F238E27FC236}">
                  <a16:creationId xmlns:a16="http://schemas.microsoft.com/office/drawing/2014/main" id="{1D3ECB04-B596-49F4-9B99-E6CB4B08B2BF}"/>
                </a:ext>
              </a:extLst>
            </p:cNvPr>
            <p:cNvSpPr/>
            <p:nvPr/>
          </p:nvSpPr>
          <p:spPr>
            <a:xfrm>
              <a:off x="142875" y="76200"/>
              <a:ext cx="19050" cy="84138"/>
            </a:xfrm>
            <a:prstGeom prst="rect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7" name="Rectangle 1588">
              <a:extLst>
                <a:ext uri="{FF2B5EF4-FFF2-40B4-BE49-F238E27FC236}">
                  <a16:creationId xmlns:a16="http://schemas.microsoft.com/office/drawing/2014/main" id="{254EBE2E-72B2-4673-AFF4-E2E9A1837F8C}"/>
                </a:ext>
              </a:extLst>
            </p:cNvPr>
            <p:cNvSpPr/>
            <p:nvPr/>
          </p:nvSpPr>
          <p:spPr>
            <a:xfrm>
              <a:off x="881062" y="76200"/>
              <a:ext cx="19050" cy="84138"/>
            </a:xfrm>
            <a:prstGeom prst="rect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8" name="Rectangle 1589">
              <a:extLst>
                <a:ext uri="{FF2B5EF4-FFF2-40B4-BE49-F238E27FC236}">
                  <a16:creationId xmlns:a16="http://schemas.microsoft.com/office/drawing/2014/main" id="{0A4D7371-9C4C-47C1-89C4-5062CE227BD1}"/>
                </a:ext>
              </a:extLst>
            </p:cNvPr>
            <p:cNvSpPr/>
            <p:nvPr/>
          </p:nvSpPr>
          <p:spPr>
            <a:xfrm>
              <a:off x="142875" y="26987"/>
              <a:ext cx="757238" cy="49213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9" name="Rectangle 1590">
              <a:extLst>
                <a:ext uri="{FF2B5EF4-FFF2-40B4-BE49-F238E27FC236}">
                  <a16:creationId xmlns:a16="http://schemas.microsoft.com/office/drawing/2014/main" id="{71D6829F-475E-4F56-8FB4-7655A80E60D0}"/>
                </a:ext>
              </a:extLst>
            </p:cNvPr>
            <p:cNvSpPr/>
            <p:nvPr/>
          </p:nvSpPr>
          <p:spPr>
            <a:xfrm>
              <a:off x="79375" y="190500"/>
              <a:ext cx="38100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0" name="Rectangle 1591">
              <a:extLst>
                <a:ext uri="{FF2B5EF4-FFF2-40B4-BE49-F238E27FC236}">
                  <a16:creationId xmlns:a16="http://schemas.microsoft.com/office/drawing/2014/main" id="{DC0021B7-DAA2-4B8B-A3E3-28ACF4D0D769}"/>
                </a:ext>
              </a:extLst>
            </p:cNvPr>
            <p:cNvSpPr/>
            <p:nvPr/>
          </p:nvSpPr>
          <p:spPr>
            <a:xfrm>
              <a:off x="1174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1" name="Rectangle 1592">
              <a:extLst>
                <a:ext uri="{FF2B5EF4-FFF2-40B4-BE49-F238E27FC236}">
                  <a16:creationId xmlns:a16="http://schemas.microsoft.com/office/drawing/2014/main" id="{FF6FD316-757A-4B8D-8C76-B8C782D6CABF}"/>
                </a:ext>
              </a:extLst>
            </p:cNvPr>
            <p:cNvSpPr/>
            <p:nvPr/>
          </p:nvSpPr>
          <p:spPr>
            <a:xfrm>
              <a:off x="155575" y="190500"/>
              <a:ext cx="36513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2" name="Rectangle 1593">
              <a:extLst>
                <a:ext uri="{FF2B5EF4-FFF2-40B4-BE49-F238E27FC236}">
                  <a16:creationId xmlns:a16="http://schemas.microsoft.com/office/drawing/2014/main" id="{50D2967D-6510-46FA-8699-FD4106214BB7}"/>
                </a:ext>
              </a:extLst>
            </p:cNvPr>
            <p:cNvSpPr/>
            <p:nvPr/>
          </p:nvSpPr>
          <p:spPr>
            <a:xfrm>
              <a:off x="1936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3" name="Rectangle 1594">
              <a:extLst>
                <a:ext uri="{FF2B5EF4-FFF2-40B4-BE49-F238E27FC236}">
                  <a16:creationId xmlns:a16="http://schemas.microsoft.com/office/drawing/2014/main" id="{66FD6B9C-7F6B-4FF0-B595-026FF619B74B}"/>
                </a:ext>
              </a:extLst>
            </p:cNvPr>
            <p:cNvSpPr/>
            <p:nvPr/>
          </p:nvSpPr>
          <p:spPr>
            <a:xfrm>
              <a:off x="231775" y="190500"/>
              <a:ext cx="38100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4" name="Rectangle 1595">
              <a:extLst>
                <a:ext uri="{FF2B5EF4-FFF2-40B4-BE49-F238E27FC236}">
                  <a16:creationId xmlns:a16="http://schemas.microsoft.com/office/drawing/2014/main" id="{55B24E42-DA9C-41E5-A8DB-FF12E2E2DC69}"/>
                </a:ext>
              </a:extLst>
            </p:cNvPr>
            <p:cNvSpPr/>
            <p:nvPr/>
          </p:nvSpPr>
          <p:spPr>
            <a:xfrm>
              <a:off x="2698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5" name="Rectangle 1596">
              <a:extLst>
                <a:ext uri="{FF2B5EF4-FFF2-40B4-BE49-F238E27FC236}">
                  <a16:creationId xmlns:a16="http://schemas.microsoft.com/office/drawing/2014/main" id="{3952AA05-8C3E-4ED0-A177-ED18D84AAE8C}"/>
                </a:ext>
              </a:extLst>
            </p:cNvPr>
            <p:cNvSpPr/>
            <p:nvPr/>
          </p:nvSpPr>
          <p:spPr>
            <a:xfrm>
              <a:off x="307975" y="190500"/>
              <a:ext cx="36513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6" name="Rectangle 1597">
              <a:extLst>
                <a:ext uri="{FF2B5EF4-FFF2-40B4-BE49-F238E27FC236}">
                  <a16:creationId xmlns:a16="http://schemas.microsoft.com/office/drawing/2014/main" id="{99610885-70DA-4847-8CE9-E006B738B802}"/>
                </a:ext>
              </a:extLst>
            </p:cNvPr>
            <p:cNvSpPr/>
            <p:nvPr/>
          </p:nvSpPr>
          <p:spPr>
            <a:xfrm>
              <a:off x="344487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7" name="Rectangle 1598">
              <a:extLst>
                <a:ext uri="{FF2B5EF4-FFF2-40B4-BE49-F238E27FC236}">
                  <a16:creationId xmlns:a16="http://schemas.microsoft.com/office/drawing/2014/main" id="{F3ECF995-FFDC-4080-882D-7BB07DFBEE7F}"/>
                </a:ext>
              </a:extLst>
            </p:cNvPr>
            <p:cNvSpPr/>
            <p:nvPr/>
          </p:nvSpPr>
          <p:spPr>
            <a:xfrm>
              <a:off x="382587" y="190500"/>
              <a:ext cx="38100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8" name="Rectangle 1599">
              <a:extLst>
                <a:ext uri="{FF2B5EF4-FFF2-40B4-BE49-F238E27FC236}">
                  <a16:creationId xmlns:a16="http://schemas.microsoft.com/office/drawing/2014/main" id="{468F63B9-7311-4B88-BDE5-4AF54AF78D80}"/>
                </a:ext>
              </a:extLst>
            </p:cNvPr>
            <p:cNvSpPr/>
            <p:nvPr/>
          </p:nvSpPr>
          <p:spPr>
            <a:xfrm>
              <a:off x="4222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9" name="Rectangle 1600">
              <a:extLst>
                <a:ext uri="{FF2B5EF4-FFF2-40B4-BE49-F238E27FC236}">
                  <a16:creationId xmlns:a16="http://schemas.microsoft.com/office/drawing/2014/main" id="{D8A4A8F5-968B-490D-8496-9C56B0A3050F}"/>
                </a:ext>
              </a:extLst>
            </p:cNvPr>
            <p:cNvSpPr/>
            <p:nvPr/>
          </p:nvSpPr>
          <p:spPr>
            <a:xfrm>
              <a:off x="519112" y="190500"/>
              <a:ext cx="431800" cy="28575"/>
            </a:xfrm>
            <a:prstGeom prst="rect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0" name="Oval 1601">
              <a:extLst>
                <a:ext uri="{FF2B5EF4-FFF2-40B4-BE49-F238E27FC236}">
                  <a16:creationId xmlns:a16="http://schemas.microsoft.com/office/drawing/2014/main" id="{500C7A60-596A-4AC6-B417-57FDF7289EDA}"/>
                </a:ext>
              </a:extLst>
            </p:cNvPr>
            <p:cNvSpPr/>
            <p:nvPr/>
          </p:nvSpPr>
          <p:spPr>
            <a:xfrm>
              <a:off x="82550" y="249237"/>
              <a:ext cx="409575" cy="411163"/>
            </a:xfrm>
            <a:prstGeom prst="ellipse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1" name="Oval 1602">
              <a:extLst>
                <a:ext uri="{FF2B5EF4-FFF2-40B4-BE49-F238E27FC236}">
                  <a16:creationId xmlns:a16="http://schemas.microsoft.com/office/drawing/2014/main" id="{A8BB9C01-84E6-42F9-AE24-78DA52E598FF}"/>
                </a:ext>
              </a:extLst>
            </p:cNvPr>
            <p:cNvSpPr/>
            <p:nvPr/>
          </p:nvSpPr>
          <p:spPr>
            <a:xfrm>
              <a:off x="114300" y="279400"/>
              <a:ext cx="347663" cy="350838"/>
            </a:xfrm>
            <a:prstGeom prst="ellipse">
              <a:avLst/>
            </a:prstGeom>
            <a:solidFill>
              <a:srgbClr val="B7A99E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2" name="Oval 1603">
              <a:extLst>
                <a:ext uri="{FF2B5EF4-FFF2-40B4-BE49-F238E27FC236}">
                  <a16:creationId xmlns:a16="http://schemas.microsoft.com/office/drawing/2014/main" id="{A7D46501-275E-4464-951B-C66B1CEAE027}"/>
                </a:ext>
              </a:extLst>
            </p:cNvPr>
            <p:cNvSpPr/>
            <p:nvPr/>
          </p:nvSpPr>
          <p:spPr>
            <a:xfrm>
              <a:off x="549275" y="249237"/>
              <a:ext cx="409575" cy="411163"/>
            </a:xfrm>
            <a:prstGeom prst="ellipse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3" name="Oval 1604">
              <a:extLst>
                <a:ext uri="{FF2B5EF4-FFF2-40B4-BE49-F238E27FC236}">
                  <a16:creationId xmlns:a16="http://schemas.microsoft.com/office/drawing/2014/main" id="{C85DE4F2-1CC9-4DBD-8B52-A3ECB6CE15AA}"/>
                </a:ext>
              </a:extLst>
            </p:cNvPr>
            <p:cNvSpPr/>
            <p:nvPr/>
          </p:nvSpPr>
          <p:spPr>
            <a:xfrm>
              <a:off x="577850" y="279400"/>
              <a:ext cx="350838" cy="350838"/>
            </a:xfrm>
            <a:prstGeom prst="ellipse">
              <a:avLst/>
            </a:prstGeom>
            <a:solidFill>
              <a:srgbClr val="B7A99E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4" name="Rectangle 1605">
              <a:extLst>
                <a:ext uri="{FF2B5EF4-FFF2-40B4-BE49-F238E27FC236}">
                  <a16:creationId xmlns:a16="http://schemas.microsoft.com/office/drawing/2014/main" id="{E7207C46-D8F8-4649-B51E-CFAC1B7D86EA}"/>
                </a:ext>
              </a:extLst>
            </p:cNvPr>
            <p:cNvSpPr/>
            <p:nvPr/>
          </p:nvSpPr>
          <p:spPr>
            <a:xfrm>
              <a:off x="912812" y="169862"/>
              <a:ext cx="20638" cy="6985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5" name="Oval 1606">
              <a:extLst>
                <a:ext uri="{FF2B5EF4-FFF2-40B4-BE49-F238E27FC236}">
                  <a16:creationId xmlns:a16="http://schemas.microsoft.com/office/drawing/2014/main" id="{12BE8075-2296-479A-91B9-B19CDDBA110E}"/>
                </a:ext>
              </a:extLst>
            </p:cNvPr>
            <p:cNvSpPr/>
            <p:nvPr/>
          </p:nvSpPr>
          <p:spPr>
            <a:xfrm>
              <a:off x="217487" y="384175"/>
              <a:ext cx="139700" cy="141288"/>
            </a:xfrm>
            <a:prstGeom prst="ellipse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6" name="Oval 1607">
              <a:extLst>
                <a:ext uri="{FF2B5EF4-FFF2-40B4-BE49-F238E27FC236}">
                  <a16:creationId xmlns:a16="http://schemas.microsoft.com/office/drawing/2014/main" id="{8131542A-7629-497A-B3E5-332D8C98B144}"/>
                </a:ext>
              </a:extLst>
            </p:cNvPr>
            <p:cNvSpPr/>
            <p:nvPr/>
          </p:nvSpPr>
          <p:spPr>
            <a:xfrm>
              <a:off x="682625" y="384175"/>
              <a:ext cx="141288" cy="141288"/>
            </a:xfrm>
            <a:prstGeom prst="ellipse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"/>
          <p:cNvGrpSpPr/>
          <p:nvPr/>
        </p:nvGrpSpPr>
        <p:grpSpPr>
          <a:xfrm flipH="1">
            <a:off x="10140950" y="0"/>
            <a:ext cx="2390775" cy="7029450"/>
            <a:chOff x="0" y="0"/>
            <a:chExt cx="2389189" cy="7029887"/>
          </a:xfrm>
        </p:grpSpPr>
        <p:sp>
          <p:nvSpPr>
            <p:cNvPr id="15535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6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7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8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9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0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1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2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3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4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5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6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7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8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9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0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1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2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3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4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5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6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7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8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9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0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1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2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3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4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5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6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7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8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9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0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1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2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3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4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5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517546" y="577819"/>
            <a:ext cx="57816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I'm still looking up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A8AE09-EBC3-4DA6-B692-D3335FA05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9"/>
          <a:stretch/>
        </p:blipFill>
        <p:spPr>
          <a:xfrm>
            <a:off x="743884" y="1516074"/>
            <a:ext cx="9032400" cy="50016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1" name="Group 3"/>
          <p:cNvGrpSpPr/>
          <p:nvPr/>
        </p:nvGrpSpPr>
        <p:grpSpPr>
          <a:xfrm>
            <a:off x="-325437" y="0"/>
            <a:ext cx="2386012" cy="7029450"/>
            <a:chOff x="0" y="0"/>
            <a:chExt cx="2389189" cy="7029887"/>
          </a:xfrm>
        </p:grpSpPr>
        <p:sp>
          <p:nvSpPr>
            <p:cNvPr id="32999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00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01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02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03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04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05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06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07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08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09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10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11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12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13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14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15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16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17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18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19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20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21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22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23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24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25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26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27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28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29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30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31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32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33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34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35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36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37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38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39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2772" name="Group 45"/>
          <p:cNvGrpSpPr/>
          <p:nvPr/>
        </p:nvGrpSpPr>
        <p:grpSpPr>
          <a:xfrm flipH="1">
            <a:off x="10140950" y="0"/>
            <a:ext cx="2390775" cy="7029450"/>
            <a:chOff x="0" y="0"/>
            <a:chExt cx="2389189" cy="7029887"/>
          </a:xfrm>
        </p:grpSpPr>
        <p:sp>
          <p:nvSpPr>
            <p:cNvPr id="32958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59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60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61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62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63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64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65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66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67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68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69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70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71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72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73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74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75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76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77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78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79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80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81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82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83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84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85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86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87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88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89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90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91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92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93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94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95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96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97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998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3" name="give up on sb.">
            <a:extLst>
              <a:ext uri="{FF2B5EF4-FFF2-40B4-BE49-F238E27FC236}">
                <a16:creationId xmlns:a16="http://schemas.microsoft.com/office/drawing/2014/main" id="{B445022A-2836-4CC3-8FA0-87A64E404C01}"/>
              </a:ext>
            </a:extLst>
          </p:cNvPr>
          <p:cNvGrpSpPr/>
          <p:nvPr/>
        </p:nvGrpSpPr>
        <p:grpSpPr>
          <a:xfrm>
            <a:off x="1620905" y="166569"/>
            <a:ext cx="4639069" cy="1376759"/>
            <a:chOff x="1129854" y="571653"/>
            <a:chExt cx="4639069" cy="1376759"/>
          </a:xfrm>
        </p:grpSpPr>
        <p:pic>
          <p:nvPicPr>
            <p:cNvPr id="114" name="图片 113">
              <a:extLst>
                <a:ext uri="{FF2B5EF4-FFF2-40B4-BE49-F238E27FC236}">
                  <a16:creationId xmlns:a16="http://schemas.microsoft.com/office/drawing/2014/main" id="{B654A05B-79C8-403C-901C-8BD6B654D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87" b="93274" l="4874" r="94585">
                          <a14:foregroundMark x1="32433" y1="5707" x2="63357" y2="8673"/>
                          <a14:foregroundMark x1="18960" y1="25477" x2="20939" y2="27611"/>
                          <a14:foregroundMark x1="20939" y1="27611" x2="31588" y2="49558"/>
                          <a14:foregroundMark x1="31588" y1="49558" x2="46751" y2="69912"/>
                          <a14:foregroundMark x1="46751" y1="69912" x2="42780" y2="83009"/>
                          <a14:foregroundMark x1="42780" y1="83009" x2="49278" y2="93805"/>
                          <a14:foregroundMark x1="49278" y1="93805" x2="59206" y2="86372"/>
                          <a14:foregroundMark x1="59206" y1="86372" x2="54332" y2="56991"/>
                          <a14:foregroundMark x1="38628" y1="72035" x2="38628" y2="71858"/>
                          <a14:foregroundMark x1="38628" y1="71150" x2="41155" y2="71858"/>
                          <a14:foregroundMark x1="39892" y1="69558" x2="38628" y2="71858"/>
                          <a14:foregroundMark x1="39892" y1="72743" x2="41155" y2="76283"/>
                          <a14:foregroundMark x1="40614" y1="71150" x2="43863" y2="75398"/>
                          <a14:backgroundMark x1="7581" y1="17345" x2="21480" y2="5664"/>
                          <a14:backgroundMark x1="21480" y1="5664" x2="17148" y2="22832"/>
                          <a14:backgroundMark x1="17148" y1="22832" x2="9025" y2="17345"/>
                          <a14:backgroundMark x1="9025" y1="17345" x2="13357" y2="11504"/>
                          <a14:backgroundMark x1="11913" y1="10619" x2="2888" y2="13805"/>
                          <a14:backgroundMark x1="2888" y1="13805" x2="10650" y2="18053"/>
                          <a14:backgroundMark x1="10650" y1="18053" x2="16426" y2="10442"/>
                          <a14:backgroundMark x1="16426" y1="10442" x2="24007" y2="4248"/>
                          <a14:backgroundMark x1="24007" y1="4248" x2="27076" y2="4071"/>
                          <a14:backgroundMark x1="5596" y1="9204" x2="16065" y2="6903"/>
                          <a14:backgroundMark x1="16065" y1="6903" x2="25090" y2="1947"/>
                          <a14:backgroundMark x1="25090" y1="1947" x2="32852" y2="4602"/>
                          <a14:backgroundMark x1="32130" y1="5310" x2="23105" y2="7434"/>
                          <a14:backgroundMark x1="23105" y1="7434" x2="21841" y2="8319"/>
                          <a14:backgroundMark x1="2888" y1="14867" x2="16968" y2="23540"/>
                          <a14:backgroundMark x1="16426" y1="23540" x2="17870" y2="24425"/>
                          <a14:backgroundMark x1="17329" y1="27080" x2="18231" y2="23009"/>
                          <a14:backgroundMark x1="18773" y1="22478" x2="17870" y2="25133"/>
                          <a14:backgroundMark x1="86101" y1="20531" x2="83574" y2="36106"/>
                          <a14:backgroundMark x1="84296" y1="22301" x2="84116" y2="31504"/>
                          <a14:backgroundMark x1="84116" y1="31504" x2="82852" y2="34336"/>
                          <a14:backgroundMark x1="83574" y1="22478" x2="84116" y2="27080"/>
                          <a14:backgroundMark x1="84296" y1="29558" x2="82671" y2="32920"/>
                          <a14:backgroundMark x1="83394" y1="23186" x2="83935" y2="26372"/>
                          <a14:backgroundMark x1="18773" y1="25664" x2="18953" y2="23894"/>
                          <a14:backgroundMark x1="77978" y1="46018" x2="67690" y2="61593"/>
                          <a14:backgroundMark x1="67690" y1="61593" x2="61552" y2="67434"/>
                          <a14:backgroundMark x1="79783" y1="48496" x2="68773" y2="63009"/>
                          <a14:backgroundMark x1="68773" y1="63009" x2="92058" y2="59115"/>
                          <a14:backgroundMark x1="92058" y1="59115" x2="81227" y2="53274"/>
                          <a14:backgroundMark x1="81227" y1="53274" x2="75090" y2="55221"/>
                          <a14:backgroundMark x1="79061" y1="48673" x2="89350" y2="52035"/>
                          <a14:backgroundMark x1="89350" y1="52035" x2="93863" y2="60354"/>
                          <a14:backgroundMark x1="93863" y1="60354" x2="85740" y2="62301"/>
                          <a14:backgroundMark x1="76534" y1="48496" x2="96029" y2="53097"/>
                          <a14:backgroundMark x1="96029" y1="53097" x2="96570" y2="60000"/>
                          <a14:backgroundMark x1="61011" y1="66018" x2="66065" y2="64248"/>
                          <a14:backgroundMark x1="61011" y1="65841" x2="63899" y2="63894"/>
                          <a14:backgroundMark x1="60469" y1="66549" x2="63538" y2="64425"/>
                          <a14:backgroundMark x1="77978" y1="45487" x2="75271" y2="49027"/>
                          <a14:backgroundMark x1="77256" y1="45487" x2="76715" y2="48496"/>
                          <a14:backgroundMark x1="76173" y1="47788" x2="77978" y2="46018"/>
                          <a14:backgroundMark x1="75812" y1="47611" x2="78159" y2="447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854" y="571653"/>
              <a:ext cx="1234481" cy="1258992"/>
            </a:xfrm>
            <a:prstGeom prst="rect">
              <a:avLst/>
            </a:prstGeom>
          </p:spPr>
        </p:pic>
        <p:sp>
          <p:nvSpPr>
            <p:cNvPr id="115" name="文本框 114">
              <a:extLst>
                <a:ext uri="{FF2B5EF4-FFF2-40B4-BE49-F238E27FC236}">
                  <a16:creationId xmlns:a16="http://schemas.microsoft.com/office/drawing/2014/main" id="{D8979AB1-6629-48E7-8CD6-FBF55D7FBC0B}"/>
                </a:ext>
              </a:extLst>
            </p:cNvPr>
            <p:cNvSpPr txBox="1"/>
            <p:nvPr/>
          </p:nvSpPr>
          <p:spPr>
            <a:xfrm>
              <a:off x="2238658" y="1117415"/>
              <a:ext cx="35302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haparral Pro Light" panose="02060403030505090203" pitchFamily="18" charset="0"/>
                  <a:ea typeface="宋体"/>
                  <a:cs typeface="+mn-cs"/>
                </a:rPr>
                <a:t>give up on sb.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parral Pro Light" panose="02060403030505090203" pitchFamily="18" charset="0"/>
                <a:ea typeface="宋体"/>
                <a:cs typeface="+mn-cs"/>
              </a:endParaRPr>
            </a:p>
          </p:txBody>
        </p:sp>
      </p:grpSp>
      <p:grpSp>
        <p:nvGrpSpPr>
          <p:cNvPr id="11" name="give up on sb. （图+文）">
            <a:extLst>
              <a:ext uri="{FF2B5EF4-FFF2-40B4-BE49-F238E27FC236}">
                <a16:creationId xmlns:a16="http://schemas.microsoft.com/office/drawing/2014/main" id="{8102BCAF-EB05-4439-83A3-93561D518589}"/>
              </a:ext>
            </a:extLst>
          </p:cNvPr>
          <p:cNvGrpSpPr/>
          <p:nvPr/>
        </p:nvGrpSpPr>
        <p:grpSpPr>
          <a:xfrm>
            <a:off x="1977507" y="1667097"/>
            <a:ext cx="13112388" cy="2014828"/>
            <a:chOff x="-1190962" y="6337753"/>
            <a:chExt cx="13112388" cy="2014828"/>
          </a:xfrm>
        </p:grpSpPr>
        <p:sp>
          <p:nvSpPr>
            <p:cNvPr id="117" name="文本框 116">
              <a:extLst>
                <a:ext uri="{FF2B5EF4-FFF2-40B4-BE49-F238E27FC236}">
                  <a16:creationId xmlns:a16="http://schemas.microsoft.com/office/drawing/2014/main" id="{D85CDF38-086A-4BB0-9D87-F5D8ECFE80F3}"/>
                </a:ext>
              </a:extLst>
            </p:cNvPr>
            <p:cNvSpPr txBox="1"/>
            <p:nvPr/>
          </p:nvSpPr>
          <p:spPr>
            <a:xfrm>
              <a:off x="2306256" y="7010359"/>
              <a:ext cx="9615170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haparral Pro Light" panose="02060403030505090203" charset="0"/>
                  <a:ea typeface="宋体" panose="02010600030101010101" pitchFamily="2" charset="-122"/>
                  <a:cs typeface="Chaparral Pro Light" panose="02060403030505090203" charset="0"/>
                </a:rPr>
                <a:t>I won't 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haparral Pro Light" panose="02060403030505090203" charset="0"/>
                  <a:ea typeface="宋体" panose="02010600030101010101" pitchFamily="2" charset="-122"/>
                  <a:cs typeface="Chaparral Pro Light" panose="02060403030505090203" charset="0"/>
                </a:rPr>
                <a:t>give up on us</a:t>
              </a:r>
            </a:p>
          </p:txBody>
        </p:sp>
        <p:pic>
          <p:nvPicPr>
            <p:cNvPr id="118" name="图片 117" descr="I won't give up">
              <a:extLst>
                <a:ext uri="{FF2B5EF4-FFF2-40B4-BE49-F238E27FC236}">
                  <a16:creationId xmlns:a16="http://schemas.microsoft.com/office/drawing/2014/main" id="{B40BF1AF-07DD-41C1-8CAC-DC81A8D66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16" r="7088" b="12570"/>
            <a:stretch/>
          </p:blipFill>
          <p:spPr>
            <a:xfrm>
              <a:off x="-1190962" y="6337753"/>
              <a:ext cx="3218556" cy="20148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20" name="图片 119">
            <a:extLst>
              <a:ext uri="{FF2B5EF4-FFF2-40B4-BE49-F238E27FC236}">
                <a16:creationId xmlns:a16="http://schemas.microsoft.com/office/drawing/2014/main" id="{136E36E4-B4B0-460C-9835-F28E9BB590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8"/>
          <a:stretch/>
        </p:blipFill>
        <p:spPr>
          <a:xfrm>
            <a:off x="-3367558" y="2700000"/>
            <a:ext cx="2334153" cy="14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give up（图+文）">
            <a:extLst>
              <a:ext uri="{FF2B5EF4-FFF2-40B4-BE49-F238E27FC236}">
                <a16:creationId xmlns:a16="http://schemas.microsoft.com/office/drawing/2014/main" id="{E91D072C-9323-4695-95B9-93256D0EFF4C}"/>
              </a:ext>
            </a:extLst>
          </p:cNvPr>
          <p:cNvGrpSpPr/>
          <p:nvPr/>
        </p:nvGrpSpPr>
        <p:grpSpPr>
          <a:xfrm>
            <a:off x="1957480" y="3183191"/>
            <a:ext cx="10129415" cy="2016000"/>
            <a:chOff x="658116" y="2813203"/>
            <a:chExt cx="10129415" cy="2016000"/>
          </a:xfrm>
        </p:grpSpPr>
        <p:pic>
          <p:nvPicPr>
            <p:cNvPr id="121" name="图片 120">
              <a:extLst>
                <a:ext uri="{FF2B5EF4-FFF2-40B4-BE49-F238E27FC236}">
                  <a16:creationId xmlns:a16="http://schemas.microsoft.com/office/drawing/2014/main" id="{C88E3675-27D2-4440-9256-C46D17CD0B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710" b="6635"/>
            <a:stretch/>
          </p:blipFill>
          <p:spPr>
            <a:xfrm>
              <a:off x="658116" y="2813203"/>
              <a:ext cx="3237220" cy="2016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EFB327D9-70CB-47B3-A8C4-7F9A67E587A1}"/>
                </a:ext>
              </a:extLst>
            </p:cNvPr>
            <p:cNvSpPr txBox="1"/>
            <p:nvPr/>
          </p:nvSpPr>
          <p:spPr>
            <a:xfrm>
              <a:off x="4141621" y="3750804"/>
              <a:ext cx="6645910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haparral Pro Light" panose="02060403030505090203" charset="0"/>
                  <a:ea typeface="宋体" panose="02010600030101010101" pitchFamily="2" charset="-122"/>
                  <a:cs typeface="Chaparral Pro Light" panose="02060403030505090203" charset="0"/>
                </a:rPr>
                <a:t>No, I won't 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haparral Pro Light" panose="02060403030505090203" charset="0"/>
                  <a:ea typeface="宋体" panose="02010600030101010101" pitchFamily="2" charset="-122"/>
                  <a:cs typeface="Chaparral Pro Light" panose="02060403030505090203" charset="0"/>
                </a:rPr>
                <a:t>give up.</a:t>
              </a:r>
            </a:p>
          </p:txBody>
        </p:sp>
      </p:grpSp>
      <p:grpSp>
        <p:nvGrpSpPr>
          <p:cNvPr id="110" name="give up">
            <a:extLst>
              <a:ext uri="{FF2B5EF4-FFF2-40B4-BE49-F238E27FC236}">
                <a16:creationId xmlns:a16="http://schemas.microsoft.com/office/drawing/2014/main" id="{9CD153E6-59EB-4672-B8C4-9E5D3BD91EF8}"/>
              </a:ext>
            </a:extLst>
          </p:cNvPr>
          <p:cNvGrpSpPr/>
          <p:nvPr/>
        </p:nvGrpSpPr>
        <p:grpSpPr>
          <a:xfrm>
            <a:off x="1640855" y="1846624"/>
            <a:ext cx="3403509" cy="1258992"/>
            <a:chOff x="1129854" y="571653"/>
            <a:chExt cx="3403509" cy="1258992"/>
          </a:xfrm>
        </p:grpSpPr>
        <p:pic>
          <p:nvPicPr>
            <p:cNvPr id="111" name="图片 110">
              <a:extLst>
                <a:ext uri="{FF2B5EF4-FFF2-40B4-BE49-F238E27FC236}">
                  <a16:creationId xmlns:a16="http://schemas.microsoft.com/office/drawing/2014/main" id="{188DBA04-6368-4297-B4A5-833E260E0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87" b="93274" l="4874" r="94585">
                          <a14:foregroundMark x1="32433" y1="5707" x2="63357" y2="8673"/>
                          <a14:foregroundMark x1="18960" y1="25477" x2="20939" y2="27611"/>
                          <a14:foregroundMark x1="20939" y1="27611" x2="31588" y2="49558"/>
                          <a14:foregroundMark x1="31588" y1="49558" x2="46751" y2="69912"/>
                          <a14:foregroundMark x1="46751" y1="69912" x2="42780" y2="83009"/>
                          <a14:foregroundMark x1="42780" y1="83009" x2="49278" y2="93805"/>
                          <a14:foregroundMark x1="49278" y1="93805" x2="59206" y2="86372"/>
                          <a14:foregroundMark x1="59206" y1="86372" x2="54332" y2="56991"/>
                          <a14:foregroundMark x1="38628" y1="72035" x2="38628" y2="71858"/>
                          <a14:foregroundMark x1="38628" y1="71150" x2="41155" y2="71858"/>
                          <a14:foregroundMark x1="39892" y1="69558" x2="38628" y2="71858"/>
                          <a14:foregroundMark x1="39892" y1="72743" x2="41155" y2="76283"/>
                          <a14:foregroundMark x1="40614" y1="71150" x2="43863" y2="75398"/>
                          <a14:backgroundMark x1="7581" y1="17345" x2="21480" y2="5664"/>
                          <a14:backgroundMark x1="21480" y1="5664" x2="17148" y2="22832"/>
                          <a14:backgroundMark x1="17148" y1="22832" x2="9025" y2="17345"/>
                          <a14:backgroundMark x1="9025" y1="17345" x2="13357" y2="11504"/>
                          <a14:backgroundMark x1="11913" y1="10619" x2="2888" y2="13805"/>
                          <a14:backgroundMark x1="2888" y1="13805" x2="10650" y2="18053"/>
                          <a14:backgroundMark x1="10650" y1="18053" x2="16426" y2="10442"/>
                          <a14:backgroundMark x1="16426" y1="10442" x2="24007" y2="4248"/>
                          <a14:backgroundMark x1="24007" y1="4248" x2="27076" y2="4071"/>
                          <a14:backgroundMark x1="5596" y1="9204" x2="16065" y2="6903"/>
                          <a14:backgroundMark x1="16065" y1="6903" x2="25090" y2="1947"/>
                          <a14:backgroundMark x1="25090" y1="1947" x2="32852" y2="4602"/>
                          <a14:backgroundMark x1="32130" y1="5310" x2="23105" y2="7434"/>
                          <a14:backgroundMark x1="23105" y1="7434" x2="21841" y2="8319"/>
                          <a14:backgroundMark x1="2888" y1="14867" x2="16968" y2="23540"/>
                          <a14:backgroundMark x1="16426" y1="23540" x2="17870" y2="24425"/>
                          <a14:backgroundMark x1="17329" y1="27080" x2="18231" y2="23009"/>
                          <a14:backgroundMark x1="18773" y1="22478" x2="17870" y2="25133"/>
                          <a14:backgroundMark x1="86101" y1="20531" x2="83574" y2="36106"/>
                          <a14:backgroundMark x1="84296" y1="22301" x2="84116" y2="31504"/>
                          <a14:backgroundMark x1="84116" y1="31504" x2="82852" y2="34336"/>
                          <a14:backgroundMark x1="83574" y1="22478" x2="84116" y2="27080"/>
                          <a14:backgroundMark x1="84296" y1="29558" x2="82671" y2="32920"/>
                          <a14:backgroundMark x1="83394" y1="23186" x2="83935" y2="26372"/>
                          <a14:backgroundMark x1="18773" y1="25664" x2="18953" y2="23894"/>
                          <a14:backgroundMark x1="77978" y1="46018" x2="67690" y2="61593"/>
                          <a14:backgroundMark x1="67690" y1="61593" x2="61552" y2="67434"/>
                          <a14:backgroundMark x1="79783" y1="48496" x2="68773" y2="63009"/>
                          <a14:backgroundMark x1="68773" y1="63009" x2="92058" y2="59115"/>
                          <a14:backgroundMark x1="92058" y1="59115" x2="81227" y2="53274"/>
                          <a14:backgroundMark x1="81227" y1="53274" x2="75090" y2="55221"/>
                          <a14:backgroundMark x1="79061" y1="48673" x2="89350" y2="52035"/>
                          <a14:backgroundMark x1="89350" y1="52035" x2="93863" y2="60354"/>
                          <a14:backgroundMark x1="93863" y1="60354" x2="85740" y2="62301"/>
                          <a14:backgroundMark x1="76534" y1="48496" x2="96029" y2="53097"/>
                          <a14:backgroundMark x1="96029" y1="53097" x2="96570" y2="60000"/>
                          <a14:backgroundMark x1="61011" y1="66018" x2="66065" y2="64248"/>
                          <a14:backgroundMark x1="61011" y1="65841" x2="63899" y2="63894"/>
                          <a14:backgroundMark x1="60469" y1="66549" x2="63538" y2="64425"/>
                          <a14:backgroundMark x1="77978" y1="45487" x2="75271" y2="49027"/>
                          <a14:backgroundMark x1="77256" y1="45487" x2="76715" y2="48496"/>
                          <a14:backgroundMark x1="76173" y1="47788" x2="77978" y2="46018"/>
                          <a14:backgroundMark x1="75812" y1="47611" x2="78159" y2="447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854" y="571653"/>
              <a:ext cx="1234481" cy="1258992"/>
            </a:xfrm>
            <a:prstGeom prst="rect">
              <a:avLst/>
            </a:prstGeom>
          </p:spPr>
        </p:pic>
        <p:sp>
          <p:nvSpPr>
            <p:cNvPr id="112" name="文本框 111">
              <a:extLst>
                <a:ext uri="{FF2B5EF4-FFF2-40B4-BE49-F238E27FC236}">
                  <a16:creationId xmlns:a16="http://schemas.microsoft.com/office/drawing/2014/main" id="{98A2CECB-8158-4F10-BC17-6BE5582F98A4}"/>
                </a:ext>
              </a:extLst>
            </p:cNvPr>
            <p:cNvSpPr txBox="1"/>
            <p:nvPr/>
          </p:nvSpPr>
          <p:spPr>
            <a:xfrm>
              <a:off x="2204303" y="875604"/>
              <a:ext cx="23290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haparral Pro Light" panose="02060403030505090203" pitchFamily="18" charset="0"/>
                  <a:ea typeface="宋体"/>
                  <a:cs typeface="+mn-cs"/>
                </a:rPr>
                <a:t>give up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parral Pro Light" panose="02060403030505090203" pitchFamily="18" charset="0"/>
                <a:ea typeface="宋体"/>
                <a:cs typeface="+mn-cs"/>
              </a:endParaRPr>
            </a:p>
          </p:txBody>
        </p:sp>
      </p:grpSp>
      <p:grpSp>
        <p:nvGrpSpPr>
          <p:cNvPr id="5" name="give sb. sth.">
            <a:extLst>
              <a:ext uri="{FF2B5EF4-FFF2-40B4-BE49-F238E27FC236}">
                <a16:creationId xmlns:a16="http://schemas.microsoft.com/office/drawing/2014/main" id="{53ED5790-4932-4538-BA13-EB6CCFD97854}"/>
              </a:ext>
            </a:extLst>
          </p:cNvPr>
          <p:cNvGrpSpPr/>
          <p:nvPr/>
        </p:nvGrpSpPr>
        <p:grpSpPr>
          <a:xfrm>
            <a:off x="1615044" y="3423182"/>
            <a:ext cx="4316225" cy="1258992"/>
            <a:chOff x="1129854" y="571653"/>
            <a:chExt cx="4316225" cy="1258992"/>
          </a:xfrm>
        </p:grpSpPr>
        <p:pic>
          <p:nvPicPr>
            <p:cNvPr id="107" name="图片 106">
              <a:extLst>
                <a:ext uri="{FF2B5EF4-FFF2-40B4-BE49-F238E27FC236}">
                  <a16:creationId xmlns:a16="http://schemas.microsoft.com/office/drawing/2014/main" id="{31928057-821E-4B95-B495-62E2FA9CA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87" b="93274" l="4874" r="94585">
                          <a14:foregroundMark x1="32433" y1="5707" x2="63357" y2="8673"/>
                          <a14:foregroundMark x1="18960" y1="25477" x2="20939" y2="27611"/>
                          <a14:foregroundMark x1="20939" y1="27611" x2="31588" y2="49558"/>
                          <a14:foregroundMark x1="31588" y1="49558" x2="46751" y2="69912"/>
                          <a14:foregroundMark x1="46751" y1="69912" x2="42780" y2="83009"/>
                          <a14:foregroundMark x1="42780" y1="83009" x2="49278" y2="93805"/>
                          <a14:foregroundMark x1="49278" y1="93805" x2="59206" y2="86372"/>
                          <a14:foregroundMark x1="59206" y1="86372" x2="54332" y2="56991"/>
                          <a14:foregroundMark x1="38628" y1="72035" x2="38628" y2="71858"/>
                          <a14:foregroundMark x1="38628" y1="71150" x2="41155" y2="71858"/>
                          <a14:foregroundMark x1="39892" y1="69558" x2="38628" y2="71858"/>
                          <a14:foregroundMark x1="39892" y1="72743" x2="41155" y2="76283"/>
                          <a14:foregroundMark x1="40614" y1="71150" x2="43863" y2="75398"/>
                          <a14:backgroundMark x1="7581" y1="17345" x2="21480" y2="5664"/>
                          <a14:backgroundMark x1="21480" y1="5664" x2="17148" y2="22832"/>
                          <a14:backgroundMark x1="17148" y1="22832" x2="9025" y2="17345"/>
                          <a14:backgroundMark x1="9025" y1="17345" x2="13357" y2="11504"/>
                          <a14:backgroundMark x1="11913" y1="10619" x2="2888" y2="13805"/>
                          <a14:backgroundMark x1="2888" y1="13805" x2="10650" y2="18053"/>
                          <a14:backgroundMark x1="10650" y1="18053" x2="16426" y2="10442"/>
                          <a14:backgroundMark x1="16426" y1="10442" x2="24007" y2="4248"/>
                          <a14:backgroundMark x1="24007" y1="4248" x2="27076" y2="4071"/>
                          <a14:backgroundMark x1="5596" y1="9204" x2="16065" y2="6903"/>
                          <a14:backgroundMark x1="16065" y1="6903" x2="25090" y2="1947"/>
                          <a14:backgroundMark x1="25090" y1="1947" x2="32852" y2="4602"/>
                          <a14:backgroundMark x1="32130" y1="5310" x2="23105" y2="7434"/>
                          <a14:backgroundMark x1="23105" y1="7434" x2="21841" y2="8319"/>
                          <a14:backgroundMark x1="2888" y1="14867" x2="16968" y2="23540"/>
                          <a14:backgroundMark x1="16426" y1="23540" x2="17870" y2="24425"/>
                          <a14:backgroundMark x1="17329" y1="27080" x2="18231" y2="23009"/>
                          <a14:backgroundMark x1="18773" y1="22478" x2="17870" y2="25133"/>
                          <a14:backgroundMark x1="86101" y1="20531" x2="83574" y2="36106"/>
                          <a14:backgroundMark x1="84296" y1="22301" x2="84116" y2="31504"/>
                          <a14:backgroundMark x1="84116" y1="31504" x2="82852" y2="34336"/>
                          <a14:backgroundMark x1="83574" y1="22478" x2="84116" y2="27080"/>
                          <a14:backgroundMark x1="84296" y1="29558" x2="82671" y2="32920"/>
                          <a14:backgroundMark x1="83394" y1="23186" x2="83935" y2="26372"/>
                          <a14:backgroundMark x1="18773" y1="25664" x2="18953" y2="23894"/>
                          <a14:backgroundMark x1="77978" y1="46018" x2="67690" y2="61593"/>
                          <a14:backgroundMark x1="67690" y1="61593" x2="61552" y2="67434"/>
                          <a14:backgroundMark x1="79783" y1="48496" x2="68773" y2="63009"/>
                          <a14:backgroundMark x1="68773" y1="63009" x2="92058" y2="59115"/>
                          <a14:backgroundMark x1="92058" y1="59115" x2="81227" y2="53274"/>
                          <a14:backgroundMark x1="81227" y1="53274" x2="75090" y2="55221"/>
                          <a14:backgroundMark x1="79061" y1="48673" x2="89350" y2="52035"/>
                          <a14:backgroundMark x1="89350" y1="52035" x2="93863" y2="60354"/>
                          <a14:backgroundMark x1="93863" y1="60354" x2="85740" y2="62301"/>
                          <a14:backgroundMark x1="76534" y1="48496" x2="96029" y2="53097"/>
                          <a14:backgroundMark x1="96029" y1="53097" x2="96570" y2="60000"/>
                          <a14:backgroundMark x1="61011" y1="66018" x2="66065" y2="64248"/>
                          <a14:backgroundMark x1="61011" y1="65841" x2="63899" y2="63894"/>
                          <a14:backgroundMark x1="60469" y1="66549" x2="63538" y2="64425"/>
                          <a14:backgroundMark x1="77978" y1="45487" x2="75271" y2="49027"/>
                          <a14:backgroundMark x1="77256" y1="45487" x2="76715" y2="48496"/>
                          <a14:backgroundMark x1="76173" y1="47788" x2="77978" y2="46018"/>
                          <a14:backgroundMark x1="75812" y1="47611" x2="78159" y2="447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854" y="571653"/>
              <a:ext cx="1234481" cy="1258992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DBEF887F-AC31-45E5-867B-84DD5DED8370}"/>
                </a:ext>
              </a:extLst>
            </p:cNvPr>
            <p:cNvSpPr txBox="1"/>
            <p:nvPr/>
          </p:nvSpPr>
          <p:spPr>
            <a:xfrm>
              <a:off x="2238658" y="898688"/>
              <a:ext cx="32074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haparral Pro Light" panose="02060403030505090203" pitchFamily="18" charset="0"/>
                  <a:ea typeface="宋体"/>
                  <a:cs typeface="+mn-cs"/>
                </a:rPr>
                <a:t>give sb.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haparral Pro Light" panose="02060403030505090203" pitchFamily="18" charset="0"/>
                  <a:ea typeface="宋体"/>
                  <a:cs typeface="+mn-cs"/>
                </a:rPr>
                <a:t>sth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haparral Pro Light" panose="02060403030505090203" pitchFamily="18" charset="0"/>
                  <a:ea typeface="宋体"/>
                  <a:cs typeface="+mn-cs"/>
                </a:rPr>
                <a:t>.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parral Pro Light" panose="02060403030505090203" pitchFamily="18" charset="0"/>
                <a:ea typeface="宋体"/>
                <a:cs typeface="+mn-cs"/>
              </a:endParaRPr>
            </a:p>
          </p:txBody>
        </p:sp>
      </p:grpSp>
      <p:grpSp>
        <p:nvGrpSpPr>
          <p:cNvPr id="7" name="give sb.sth(图+文）">
            <a:extLst>
              <a:ext uri="{FF2B5EF4-FFF2-40B4-BE49-F238E27FC236}">
                <a16:creationId xmlns:a16="http://schemas.microsoft.com/office/drawing/2014/main" id="{F7EAC83A-AFB0-4E33-9AB2-C3230021F586}"/>
              </a:ext>
            </a:extLst>
          </p:cNvPr>
          <p:cNvGrpSpPr/>
          <p:nvPr/>
        </p:nvGrpSpPr>
        <p:grpSpPr>
          <a:xfrm>
            <a:off x="1935910" y="4704065"/>
            <a:ext cx="9558432" cy="2016000"/>
            <a:chOff x="2316305" y="2497156"/>
            <a:chExt cx="9558432" cy="2016000"/>
          </a:xfrm>
        </p:grpSpPr>
        <p:pic>
          <p:nvPicPr>
            <p:cNvPr id="106" name="图片 105">
              <a:extLst>
                <a:ext uri="{FF2B5EF4-FFF2-40B4-BE49-F238E27FC236}">
                  <a16:creationId xmlns:a16="http://schemas.microsoft.com/office/drawing/2014/main" id="{DB0E2F00-9237-4B8D-8272-0049814A7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268" r="6269" b="11907"/>
            <a:stretch/>
          </p:blipFill>
          <p:spPr>
            <a:xfrm>
              <a:off x="2316305" y="2497156"/>
              <a:ext cx="3221452" cy="2016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6" name="文本框 115">
              <a:extLst>
                <a:ext uri="{FF2B5EF4-FFF2-40B4-BE49-F238E27FC236}">
                  <a16:creationId xmlns:a16="http://schemas.microsoft.com/office/drawing/2014/main" id="{B1863C10-E03F-4A6D-90E0-E5FA6E60F3FF}"/>
                </a:ext>
              </a:extLst>
            </p:cNvPr>
            <p:cNvSpPr txBox="1"/>
            <p:nvPr/>
          </p:nvSpPr>
          <p:spPr>
            <a:xfrm>
              <a:off x="5768698" y="3574488"/>
              <a:ext cx="6106039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haparral Pro Light" panose="02060403030505090203" charset="0"/>
                  <a:ea typeface="宋体" panose="02010600030101010101" pitchFamily="2" charset="-122"/>
                  <a:cs typeface="Chaparral Pro Light" panose="02060403030505090203" charset="0"/>
                </a:rPr>
                <a:t>I'm 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haparral Pro Light" panose="02060403030505090203" charset="0"/>
                  <a:ea typeface="宋体" panose="02010600030101010101" pitchFamily="2" charset="-122"/>
                  <a:cs typeface="Chaparral Pro Light" panose="02060403030505090203" charset="0"/>
                </a:rPr>
                <a:t>giving you all my love.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243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1000">
        <p14:pan/>
      </p:transition>
    </mc:Choice>
    <mc:Fallback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0.17682 0.1710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854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L 0.17943 0.16736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1" y="835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18555 0.16458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2" name="Group 10"/>
          <p:cNvGrpSpPr/>
          <p:nvPr/>
        </p:nvGrpSpPr>
        <p:grpSpPr>
          <a:xfrm rot="10800000" flipH="1">
            <a:off x="-320675" y="-163830"/>
            <a:ext cx="2390775" cy="7029450"/>
            <a:chOff x="0" y="0"/>
            <a:chExt cx="2389189" cy="7029887"/>
          </a:xfrm>
        </p:grpSpPr>
        <p:sp>
          <p:nvSpPr>
            <p:cNvPr id="23723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4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5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6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7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8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9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0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1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2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3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4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5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6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7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8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9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0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1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2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3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4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5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6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7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8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9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0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1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2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3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4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5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6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7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8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9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0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1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2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3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571" name="文本框 98"/>
          <p:cNvSpPr/>
          <p:nvPr/>
        </p:nvSpPr>
        <p:spPr>
          <a:xfrm>
            <a:off x="8420100" y="1952625"/>
            <a:ext cx="70326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255769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04</a:t>
            </a:r>
            <a:endParaRPr lang="zh-CN" altLang="en-US" sz="2800" b="1" dirty="0">
              <a:solidFill>
                <a:srgbClr val="255769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706000" y="5439600"/>
            <a:ext cx="57816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Or a beautiful sunrise</a:t>
            </a:r>
          </a:p>
        </p:txBody>
      </p:sp>
      <p:pic>
        <p:nvPicPr>
          <p:cNvPr id="2" name="图片 1" descr="SUNRISE2"/>
          <p:cNvPicPr>
            <a:picLocks noChangeAspect="1"/>
          </p:cNvPicPr>
          <p:nvPr/>
        </p:nvPicPr>
        <p:blipFill>
          <a:blip r:embed="rId2"/>
          <a:srcRect t="25281"/>
          <a:stretch>
            <a:fillRect/>
          </a:stretch>
        </p:blipFill>
        <p:spPr>
          <a:xfrm>
            <a:off x="1581150" y="304800"/>
            <a:ext cx="9032240" cy="5063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5000">
        <p:fade/>
      </p:transition>
    </mc:Choice>
    <mc:Fallback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1" name="Group 3"/>
          <p:cNvGrpSpPr/>
          <p:nvPr/>
        </p:nvGrpSpPr>
        <p:grpSpPr>
          <a:xfrm>
            <a:off x="-325437" y="0"/>
            <a:ext cx="2386012" cy="7029450"/>
            <a:chOff x="0" y="0"/>
            <a:chExt cx="2389189" cy="7029887"/>
          </a:xfrm>
        </p:grpSpPr>
        <p:sp>
          <p:nvSpPr>
            <p:cNvPr id="32999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00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01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02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03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04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05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06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07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08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09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10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11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12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13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14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15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16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17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18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19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20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21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22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23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24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25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26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27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28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29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30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31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32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33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34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35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36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37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38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39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2772" name="Group 45"/>
          <p:cNvGrpSpPr/>
          <p:nvPr/>
        </p:nvGrpSpPr>
        <p:grpSpPr>
          <a:xfrm flipH="1">
            <a:off x="10140950" y="0"/>
            <a:ext cx="2390775" cy="7029450"/>
            <a:chOff x="0" y="0"/>
            <a:chExt cx="2389189" cy="7029887"/>
          </a:xfrm>
        </p:grpSpPr>
        <p:sp>
          <p:nvSpPr>
            <p:cNvPr id="32958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59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60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61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62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63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64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65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66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67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68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69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70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71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72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73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74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75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76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77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78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79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80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81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82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83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84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85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86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87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88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89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90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91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92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93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94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95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96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97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98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2776" name="Group 111"/>
          <p:cNvGrpSpPr/>
          <p:nvPr/>
        </p:nvGrpSpPr>
        <p:grpSpPr>
          <a:xfrm>
            <a:off x="3508747" y="2555757"/>
            <a:ext cx="5203181" cy="1680133"/>
            <a:chOff x="0" y="0"/>
            <a:chExt cx="2794000" cy="847725"/>
          </a:xfrm>
        </p:grpSpPr>
        <p:sp>
          <p:nvSpPr>
            <p:cNvPr id="32904" name="Freeform 2664"/>
            <p:cNvSpPr/>
            <p:nvPr/>
          </p:nvSpPr>
          <p:spPr>
            <a:xfrm>
              <a:off x="23812" y="47625"/>
              <a:ext cx="2770188" cy="800100"/>
            </a:xfrm>
            <a:custGeom>
              <a:avLst/>
              <a:gdLst>
                <a:gd name="txL" fmla="*/ 0 w 1615"/>
                <a:gd name="txT" fmla="*/ 0 h 466"/>
                <a:gd name="txR" fmla="*/ 1615 w 1615"/>
                <a:gd name="txB" fmla="*/ 466 h 466"/>
              </a:gdLst>
              <a:ahLst/>
              <a:cxnLst>
                <a:cxn ang="0">
                  <a:pos x="2147483647" y="0"/>
                </a:cxn>
                <a:cxn ang="0">
                  <a:pos x="2147483647" y="0"/>
                </a:cxn>
                <a:cxn ang="0">
                  <a:pos x="1859475402" y="70750474"/>
                </a:cxn>
                <a:cxn ang="0">
                  <a:pos x="823817890" y="56010434"/>
                </a:cxn>
                <a:cxn ang="0">
                  <a:pos x="753204683" y="262365839"/>
                </a:cxn>
                <a:cxn ang="0">
                  <a:pos x="741436101" y="291844201"/>
                </a:cxn>
                <a:cxn ang="0">
                  <a:pos x="697303490" y="324272289"/>
                </a:cxn>
                <a:cxn ang="0">
                  <a:pos x="679649759" y="321324281"/>
                </a:cxn>
                <a:cxn ang="0">
                  <a:pos x="582557672" y="285948185"/>
                </a:cxn>
                <a:cxn ang="0">
                  <a:pos x="570789090" y="554210040"/>
                </a:cxn>
                <a:cxn ang="0">
                  <a:pos x="44132611" y="527679686"/>
                </a:cxn>
                <a:cxn ang="0">
                  <a:pos x="41190895" y="527679686"/>
                </a:cxn>
                <a:cxn ang="0">
                  <a:pos x="8826865" y="542418008"/>
                </a:cxn>
                <a:cxn ang="0">
                  <a:pos x="5885149" y="574846096"/>
                </a:cxn>
                <a:cxn ang="0">
                  <a:pos x="52959476" y="701607003"/>
                </a:cxn>
                <a:cxn ang="0">
                  <a:pos x="267740814" y="934492763"/>
                </a:cxn>
                <a:cxn ang="0">
                  <a:pos x="267740814" y="934492763"/>
                </a:cxn>
                <a:cxn ang="0">
                  <a:pos x="329527156" y="1011139252"/>
                </a:cxn>
                <a:cxn ang="0">
                  <a:pos x="320700291" y="1078941718"/>
                </a:cxn>
                <a:cxn ang="0">
                  <a:pos x="55901193" y="1279401107"/>
                </a:cxn>
                <a:cxn ang="0">
                  <a:pos x="959159156" y="1335411541"/>
                </a:cxn>
                <a:cxn ang="0">
                  <a:pos x="962102588" y="1335411541"/>
                </a:cxn>
                <a:cxn ang="0">
                  <a:pos x="1000350050" y="1300035445"/>
                </a:cxn>
                <a:cxn ang="0">
                  <a:pos x="1015062064" y="825419903"/>
                </a:cxn>
                <a:cxn ang="0">
                  <a:pos x="2147483647" y="854898265"/>
                </a:cxn>
                <a:cxn ang="0">
                  <a:pos x="2147483647" y="831315919"/>
                </a:cxn>
                <a:cxn ang="0">
                  <a:pos x="2147483647" y="1335411541"/>
                </a:cxn>
                <a:cxn ang="0">
                  <a:pos x="2147483647" y="1373733927"/>
                </a:cxn>
                <a:cxn ang="0">
                  <a:pos x="2147483647" y="1373733927"/>
                </a:cxn>
                <a:cxn ang="0">
                  <a:pos x="2147483647" y="1353097871"/>
                </a:cxn>
                <a:cxn ang="0">
                  <a:pos x="2147483647" y="1114316096"/>
                </a:cxn>
                <a:cxn ang="0">
                  <a:pos x="2147483647" y="1084837734"/>
                </a:cxn>
                <a:cxn ang="0">
                  <a:pos x="2147483647" y="1067149686"/>
                </a:cxn>
                <a:cxn ang="0">
                  <a:pos x="2147483647" y="934492763"/>
                </a:cxn>
                <a:cxn ang="0">
                  <a:pos x="2147483647" y="586638127"/>
                </a:cxn>
                <a:cxn ang="0">
                  <a:pos x="2147483647" y="515887654"/>
                </a:cxn>
                <a:cxn ang="0">
                  <a:pos x="2147483647" y="515887654"/>
                </a:cxn>
                <a:cxn ang="0">
                  <a:pos x="2147483647" y="515887654"/>
                </a:cxn>
                <a:cxn ang="0">
                  <a:pos x="2147483647" y="545366016"/>
                </a:cxn>
                <a:cxn ang="0">
                  <a:pos x="2147483647" y="38322386"/>
                </a:cxn>
                <a:cxn ang="0">
                  <a:pos x="2147483647" y="0"/>
                </a:cxn>
              </a:cxnLst>
              <a:rect l="txL" t="txT" r="txR" b="txB"/>
              <a:pathLst>
                <a:path w="1615" h="466">
                  <a:moveTo>
                    <a:pt x="1404" y="0"/>
                  </a:moveTo>
                  <a:cubicBezTo>
                    <a:pt x="1404" y="0"/>
                    <a:pt x="1403" y="0"/>
                    <a:pt x="1403" y="0"/>
                  </a:cubicBezTo>
                  <a:cubicBezTo>
                    <a:pt x="1146" y="16"/>
                    <a:pt x="889" y="24"/>
                    <a:pt x="632" y="24"/>
                  </a:cubicBezTo>
                  <a:cubicBezTo>
                    <a:pt x="515" y="24"/>
                    <a:pt x="397" y="22"/>
                    <a:pt x="280" y="19"/>
                  </a:cubicBezTo>
                  <a:cubicBezTo>
                    <a:pt x="272" y="42"/>
                    <a:pt x="264" y="65"/>
                    <a:pt x="256" y="89"/>
                  </a:cubicBezTo>
                  <a:cubicBezTo>
                    <a:pt x="255" y="92"/>
                    <a:pt x="253" y="96"/>
                    <a:pt x="252" y="99"/>
                  </a:cubicBezTo>
                  <a:cubicBezTo>
                    <a:pt x="250" y="106"/>
                    <a:pt x="243" y="110"/>
                    <a:pt x="237" y="110"/>
                  </a:cubicBezTo>
                  <a:cubicBezTo>
                    <a:pt x="235" y="110"/>
                    <a:pt x="233" y="110"/>
                    <a:pt x="231" y="109"/>
                  </a:cubicBezTo>
                  <a:cubicBezTo>
                    <a:pt x="220" y="105"/>
                    <a:pt x="209" y="101"/>
                    <a:pt x="198" y="97"/>
                  </a:cubicBezTo>
                  <a:cubicBezTo>
                    <a:pt x="197" y="127"/>
                    <a:pt x="195" y="158"/>
                    <a:pt x="194" y="188"/>
                  </a:cubicBezTo>
                  <a:cubicBezTo>
                    <a:pt x="134" y="186"/>
                    <a:pt x="74" y="182"/>
                    <a:pt x="15" y="179"/>
                  </a:cubicBezTo>
                  <a:cubicBezTo>
                    <a:pt x="14" y="179"/>
                    <a:pt x="14" y="179"/>
                    <a:pt x="14" y="179"/>
                  </a:cubicBezTo>
                  <a:cubicBezTo>
                    <a:pt x="10" y="179"/>
                    <a:pt x="6" y="181"/>
                    <a:pt x="3" y="184"/>
                  </a:cubicBezTo>
                  <a:cubicBezTo>
                    <a:pt x="1" y="187"/>
                    <a:pt x="0" y="191"/>
                    <a:pt x="2" y="195"/>
                  </a:cubicBezTo>
                  <a:cubicBezTo>
                    <a:pt x="7" y="209"/>
                    <a:pt x="13" y="223"/>
                    <a:pt x="18" y="238"/>
                  </a:cubicBezTo>
                  <a:cubicBezTo>
                    <a:pt x="31" y="250"/>
                    <a:pt x="53" y="273"/>
                    <a:pt x="91" y="317"/>
                  </a:cubicBezTo>
                  <a:cubicBezTo>
                    <a:pt x="91" y="317"/>
                    <a:pt x="91" y="317"/>
                    <a:pt x="91" y="317"/>
                  </a:cubicBezTo>
                  <a:cubicBezTo>
                    <a:pt x="98" y="326"/>
                    <a:pt x="105" y="334"/>
                    <a:pt x="112" y="343"/>
                  </a:cubicBezTo>
                  <a:cubicBezTo>
                    <a:pt x="118" y="350"/>
                    <a:pt x="117" y="361"/>
                    <a:pt x="109" y="366"/>
                  </a:cubicBezTo>
                  <a:cubicBezTo>
                    <a:pt x="79" y="389"/>
                    <a:pt x="50" y="412"/>
                    <a:pt x="19" y="434"/>
                  </a:cubicBezTo>
                  <a:cubicBezTo>
                    <a:pt x="121" y="441"/>
                    <a:pt x="224" y="448"/>
                    <a:pt x="326" y="453"/>
                  </a:cubicBezTo>
                  <a:cubicBezTo>
                    <a:pt x="326" y="453"/>
                    <a:pt x="326" y="453"/>
                    <a:pt x="327" y="453"/>
                  </a:cubicBezTo>
                  <a:cubicBezTo>
                    <a:pt x="334" y="453"/>
                    <a:pt x="339" y="448"/>
                    <a:pt x="340" y="441"/>
                  </a:cubicBezTo>
                  <a:cubicBezTo>
                    <a:pt x="341" y="387"/>
                    <a:pt x="343" y="334"/>
                    <a:pt x="345" y="280"/>
                  </a:cubicBezTo>
                  <a:cubicBezTo>
                    <a:pt x="512" y="286"/>
                    <a:pt x="678" y="290"/>
                    <a:pt x="844" y="290"/>
                  </a:cubicBezTo>
                  <a:cubicBezTo>
                    <a:pt x="987" y="290"/>
                    <a:pt x="1131" y="287"/>
                    <a:pt x="1274" y="282"/>
                  </a:cubicBezTo>
                  <a:cubicBezTo>
                    <a:pt x="1276" y="339"/>
                    <a:pt x="1278" y="396"/>
                    <a:pt x="1280" y="453"/>
                  </a:cubicBezTo>
                  <a:cubicBezTo>
                    <a:pt x="1280" y="460"/>
                    <a:pt x="1286" y="466"/>
                    <a:pt x="1293" y="466"/>
                  </a:cubicBezTo>
                  <a:cubicBezTo>
                    <a:pt x="1293" y="466"/>
                    <a:pt x="1293" y="466"/>
                    <a:pt x="1293" y="466"/>
                  </a:cubicBezTo>
                  <a:cubicBezTo>
                    <a:pt x="1369" y="464"/>
                    <a:pt x="1445" y="462"/>
                    <a:pt x="1521" y="459"/>
                  </a:cubicBezTo>
                  <a:cubicBezTo>
                    <a:pt x="1578" y="378"/>
                    <a:pt x="1578" y="378"/>
                    <a:pt x="1578" y="378"/>
                  </a:cubicBezTo>
                  <a:cubicBezTo>
                    <a:pt x="1581" y="373"/>
                    <a:pt x="1586" y="370"/>
                    <a:pt x="1591" y="368"/>
                  </a:cubicBezTo>
                  <a:cubicBezTo>
                    <a:pt x="1595" y="362"/>
                    <a:pt x="1595" y="362"/>
                    <a:pt x="1595" y="362"/>
                  </a:cubicBezTo>
                  <a:cubicBezTo>
                    <a:pt x="1588" y="347"/>
                    <a:pt x="1580" y="332"/>
                    <a:pt x="1573" y="317"/>
                  </a:cubicBezTo>
                  <a:cubicBezTo>
                    <a:pt x="1587" y="278"/>
                    <a:pt x="1601" y="238"/>
                    <a:pt x="1615" y="199"/>
                  </a:cubicBezTo>
                  <a:cubicBezTo>
                    <a:pt x="1608" y="192"/>
                    <a:pt x="1605" y="183"/>
                    <a:pt x="1607" y="175"/>
                  </a:cubicBezTo>
                  <a:cubicBezTo>
                    <a:pt x="1606" y="175"/>
                    <a:pt x="1605" y="175"/>
                    <a:pt x="1605" y="175"/>
                  </a:cubicBezTo>
                  <a:cubicBezTo>
                    <a:pt x="1604" y="175"/>
                    <a:pt x="1604" y="175"/>
                    <a:pt x="1604" y="175"/>
                  </a:cubicBezTo>
                  <a:cubicBezTo>
                    <a:pt x="1544" y="178"/>
                    <a:pt x="1484" y="182"/>
                    <a:pt x="1425" y="185"/>
                  </a:cubicBezTo>
                  <a:cubicBezTo>
                    <a:pt x="1422" y="128"/>
                    <a:pt x="1419" y="70"/>
                    <a:pt x="1416" y="13"/>
                  </a:cubicBezTo>
                  <a:cubicBezTo>
                    <a:pt x="1416" y="6"/>
                    <a:pt x="1410" y="0"/>
                    <a:pt x="1404" y="0"/>
                  </a:cubicBezTo>
                </a:path>
              </a:pathLst>
            </a:custGeom>
            <a:solidFill>
              <a:srgbClr val="7D822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05" name="Freeform 2665"/>
            <p:cNvSpPr/>
            <p:nvPr/>
          </p:nvSpPr>
          <p:spPr>
            <a:xfrm>
              <a:off x="363537" y="79375"/>
              <a:ext cx="141288" cy="157163"/>
            </a:xfrm>
            <a:custGeom>
              <a:avLst/>
              <a:gdLst>
                <a:gd name="txL" fmla="*/ 0 w 82"/>
                <a:gd name="txT" fmla="*/ 0 h 92"/>
                <a:gd name="txR" fmla="*/ 82 w 82"/>
                <a:gd name="txB" fmla="*/ 92 h 92"/>
              </a:gdLst>
              <a:ahLst/>
              <a:cxnLst>
                <a:cxn ang="0">
                  <a:pos x="187036021" y="0"/>
                </a:cxn>
                <a:cxn ang="0">
                  <a:pos x="151409045" y="87548332"/>
                </a:cxn>
                <a:cxn ang="0">
                  <a:pos x="139533961" y="116731110"/>
                </a:cxn>
                <a:cxn ang="0">
                  <a:pos x="95002396" y="145913887"/>
                </a:cxn>
                <a:cxn ang="0">
                  <a:pos x="77189770" y="140076649"/>
                </a:cxn>
                <a:cxn ang="0">
                  <a:pos x="5937542" y="110893871"/>
                </a:cxn>
                <a:cxn ang="0">
                  <a:pos x="0" y="230542746"/>
                </a:cxn>
                <a:cxn ang="0">
                  <a:pos x="97971167" y="265562763"/>
                </a:cxn>
                <a:cxn ang="0">
                  <a:pos x="115783793" y="268480528"/>
                </a:cxn>
                <a:cxn ang="0">
                  <a:pos x="160315358" y="236379985"/>
                </a:cxn>
                <a:cxn ang="0">
                  <a:pos x="172190442" y="207197208"/>
                </a:cxn>
                <a:cxn ang="0">
                  <a:pos x="243442670" y="2917765"/>
                </a:cxn>
                <a:cxn ang="0">
                  <a:pos x="187036021" y="0"/>
                </a:cxn>
              </a:cxnLst>
              <a:rect l="txL" t="txT" r="txR" b="txB"/>
              <a:pathLst>
                <a:path w="82" h="92">
                  <a:moveTo>
                    <a:pt x="63" y="0"/>
                  </a:moveTo>
                  <a:cubicBezTo>
                    <a:pt x="51" y="30"/>
                    <a:pt x="51" y="30"/>
                    <a:pt x="51" y="3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4" y="46"/>
                    <a:pt x="38" y="50"/>
                    <a:pt x="32" y="50"/>
                  </a:cubicBezTo>
                  <a:cubicBezTo>
                    <a:pt x="30" y="50"/>
                    <a:pt x="28" y="49"/>
                    <a:pt x="26" y="4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52"/>
                    <a:pt x="1" y="65"/>
                    <a:pt x="0" y="79"/>
                  </a:cubicBezTo>
                  <a:cubicBezTo>
                    <a:pt x="11" y="83"/>
                    <a:pt x="22" y="87"/>
                    <a:pt x="33" y="91"/>
                  </a:cubicBezTo>
                  <a:cubicBezTo>
                    <a:pt x="35" y="92"/>
                    <a:pt x="37" y="92"/>
                    <a:pt x="39" y="92"/>
                  </a:cubicBezTo>
                  <a:cubicBezTo>
                    <a:pt x="45" y="92"/>
                    <a:pt x="52" y="88"/>
                    <a:pt x="54" y="81"/>
                  </a:cubicBezTo>
                  <a:cubicBezTo>
                    <a:pt x="55" y="78"/>
                    <a:pt x="57" y="74"/>
                    <a:pt x="58" y="71"/>
                  </a:cubicBezTo>
                  <a:cubicBezTo>
                    <a:pt x="66" y="47"/>
                    <a:pt x="74" y="24"/>
                    <a:pt x="82" y="1"/>
                  </a:cubicBezTo>
                  <a:cubicBezTo>
                    <a:pt x="76" y="1"/>
                    <a:pt x="70" y="1"/>
                    <a:pt x="63" y="0"/>
                  </a:cubicBezTo>
                </a:path>
              </a:pathLst>
            </a:custGeom>
            <a:solidFill>
              <a:srgbClr val="4B4E1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06" name="Freeform 2666"/>
            <p:cNvSpPr/>
            <p:nvPr/>
          </p:nvSpPr>
          <p:spPr>
            <a:xfrm>
              <a:off x="366712" y="79375"/>
              <a:ext cx="104775" cy="85725"/>
            </a:xfrm>
            <a:custGeom>
              <a:avLst/>
              <a:gdLst>
                <a:gd name="txL" fmla="*/ 0 w 61"/>
                <a:gd name="txT" fmla="*/ 0 h 50"/>
                <a:gd name="txR" fmla="*/ 61 w 61"/>
                <a:gd name="txB" fmla="*/ 50 h 50"/>
              </a:gdLst>
              <a:ahLst/>
              <a:cxnLst>
                <a:cxn ang="0">
                  <a:pos x="129809355" y="0"/>
                </a:cxn>
                <a:cxn ang="0">
                  <a:pos x="100307463" y="70548246"/>
                </a:cxn>
                <a:cxn ang="0">
                  <a:pos x="88507393" y="97004696"/>
                </a:cxn>
                <a:cxn ang="0">
                  <a:pos x="2950876" y="61730573"/>
                </a:cxn>
                <a:cxn ang="0">
                  <a:pos x="0" y="111701390"/>
                </a:cxn>
                <a:cxn ang="0">
                  <a:pos x="70805571" y="141096492"/>
                </a:cxn>
                <a:cxn ang="0">
                  <a:pos x="88507393" y="146975513"/>
                </a:cxn>
                <a:cxn ang="0">
                  <a:pos x="132760231" y="117580410"/>
                </a:cxn>
                <a:cxn ang="0">
                  <a:pos x="144562018" y="88185308"/>
                </a:cxn>
                <a:cxn ang="0">
                  <a:pos x="179963945" y="0"/>
                </a:cxn>
                <a:cxn ang="0">
                  <a:pos x="129809355" y="0"/>
                </a:cxn>
              </a:cxnLst>
              <a:rect l="txL" t="txT" r="txR" b="txB"/>
              <a:pathLst>
                <a:path w="61" h="50">
                  <a:moveTo>
                    <a:pt x="44" y="0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7"/>
                    <a:pt x="0" y="32"/>
                    <a:pt x="0" y="3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6" y="49"/>
                    <a:pt x="28" y="50"/>
                    <a:pt x="30" y="50"/>
                  </a:cubicBezTo>
                  <a:cubicBezTo>
                    <a:pt x="36" y="50"/>
                    <a:pt x="42" y="46"/>
                    <a:pt x="45" y="40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56" y="0"/>
                    <a:pt x="50" y="0"/>
                    <a:pt x="44" y="0"/>
                  </a:cubicBezTo>
                </a:path>
              </a:pathLst>
            </a:custGeom>
            <a:solidFill>
              <a:srgbClr val="9999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07" name="Freeform 2667"/>
            <p:cNvSpPr/>
            <p:nvPr/>
          </p:nvSpPr>
          <p:spPr>
            <a:xfrm>
              <a:off x="369887" y="95250"/>
              <a:ext cx="55563" cy="39688"/>
            </a:xfrm>
            <a:custGeom>
              <a:avLst/>
              <a:gdLst>
                <a:gd name="txL" fmla="*/ 0 w 33"/>
                <a:gd name="txT" fmla="*/ 0 h 23"/>
                <a:gd name="txR" fmla="*/ 33 w 33"/>
                <a:gd name="txB" fmla="*/ 23 h 23"/>
              </a:gdLst>
              <a:ahLst/>
              <a:cxnLst>
                <a:cxn ang="0">
                  <a:pos x="0" y="0"/>
                </a:cxn>
                <a:cxn ang="0">
                  <a:pos x="0" y="2978326"/>
                </a:cxn>
                <a:cxn ang="0">
                  <a:pos x="0" y="32752953"/>
                </a:cxn>
                <a:cxn ang="0">
                  <a:pos x="82213035" y="68484232"/>
                </a:cxn>
                <a:cxn ang="0">
                  <a:pos x="93552938" y="41686205"/>
                </a:cxn>
                <a:cxn ang="0">
                  <a:pos x="0" y="0"/>
                </a:cxn>
              </a:cxnLst>
              <a:rect l="txL" t="txT" r="txR" b="txB"/>
              <a:pathLst>
                <a:path w="33" h="23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4"/>
                    <a:pt x="0" y="8"/>
                    <a:pt x="0" y="11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76A2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08" name="Freeform 2668"/>
            <p:cNvSpPr/>
            <p:nvPr/>
          </p:nvSpPr>
          <p:spPr>
            <a:xfrm>
              <a:off x="369887" y="77788"/>
              <a:ext cx="73025" cy="42863"/>
            </a:xfrm>
            <a:custGeom>
              <a:avLst/>
              <a:gdLst>
                <a:gd name="txL" fmla="*/ 0 w 43"/>
                <a:gd name="txT" fmla="*/ 0 h 25"/>
                <a:gd name="txR" fmla="*/ 43 w 43"/>
                <a:gd name="txB" fmla="*/ 25 h 25"/>
              </a:gdLst>
              <a:ahLst/>
              <a:cxnLst>
                <a:cxn ang="0">
                  <a:pos x="37492394" y="0"/>
                </a:cxn>
                <a:cxn ang="0">
                  <a:pos x="0" y="32335847"/>
                </a:cxn>
                <a:cxn ang="0">
                  <a:pos x="95173652" y="73489471"/>
                </a:cxn>
                <a:cxn ang="0">
                  <a:pos x="124015131" y="2940402"/>
                </a:cxn>
                <a:cxn ang="0">
                  <a:pos x="40377730" y="0"/>
                </a:cxn>
                <a:cxn ang="0">
                  <a:pos x="37492394" y="0"/>
                </a:cxn>
              </a:cxnLst>
              <a:rect l="txL" t="txT" r="txR" b="txB"/>
              <a:pathLst>
                <a:path w="43" h="25">
                  <a:moveTo>
                    <a:pt x="13" y="0"/>
                  </a:moveTo>
                  <a:cubicBezTo>
                    <a:pt x="7" y="0"/>
                    <a:pt x="1" y="5"/>
                    <a:pt x="0" y="11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3" y="1"/>
                    <a:pt x="2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rgbClr val="1C0B2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09" name="Freeform 2669"/>
            <p:cNvSpPr/>
            <p:nvPr/>
          </p:nvSpPr>
          <p:spPr>
            <a:xfrm>
              <a:off x="0" y="455613"/>
              <a:ext cx="227013" cy="336550"/>
            </a:xfrm>
            <a:custGeom>
              <a:avLst/>
              <a:gdLst>
                <a:gd name="txL" fmla="*/ 0 w 132"/>
                <a:gd name="txT" fmla="*/ 0 h 196"/>
                <a:gd name="txR" fmla="*/ 132 w 132"/>
                <a:gd name="txB" fmla="*/ 196 h 196"/>
              </a:gdLst>
              <a:ahLst/>
              <a:cxnLst>
                <a:cxn ang="0">
                  <a:pos x="94645503" y="0"/>
                </a:cxn>
                <a:cxn ang="0">
                  <a:pos x="177462253" y="206387570"/>
                </a:cxn>
                <a:cxn ang="0">
                  <a:pos x="177462253" y="209337534"/>
                </a:cxn>
                <a:cxn ang="0">
                  <a:pos x="224784145" y="274202395"/>
                </a:cxn>
                <a:cxn ang="0">
                  <a:pos x="215911720" y="339067257"/>
                </a:cxn>
                <a:cxn ang="0">
                  <a:pos x="32535090" y="471745226"/>
                </a:cxn>
                <a:cxn ang="0">
                  <a:pos x="5916096" y="518918890"/>
                </a:cxn>
                <a:cxn ang="0">
                  <a:pos x="5916096" y="554299567"/>
                </a:cxn>
                <a:cxn ang="0">
                  <a:pos x="38449467" y="571990764"/>
                </a:cxn>
                <a:cxn ang="0">
                  <a:pos x="97603551" y="577887258"/>
                </a:cxn>
                <a:cxn ang="0">
                  <a:pos x="363796931" y="377396181"/>
                </a:cxn>
                <a:cxn ang="0">
                  <a:pos x="372669356" y="309583073"/>
                </a:cxn>
                <a:cxn ang="0">
                  <a:pos x="310558943" y="232923508"/>
                </a:cxn>
                <a:cxn ang="0">
                  <a:pos x="310558943" y="232923508"/>
                </a:cxn>
                <a:cxn ang="0">
                  <a:pos x="94645503" y="0"/>
                </a:cxn>
              </a:cxnLst>
              <a:rect l="txL" t="txT" r="txR" b="txB"/>
              <a:pathLst>
                <a:path w="132" h="196">
                  <a:moveTo>
                    <a:pt x="32" y="0"/>
                  </a:moveTo>
                  <a:cubicBezTo>
                    <a:pt x="42" y="23"/>
                    <a:pt x="51" y="47"/>
                    <a:pt x="60" y="70"/>
                  </a:cubicBezTo>
                  <a:cubicBezTo>
                    <a:pt x="60" y="70"/>
                    <a:pt x="60" y="70"/>
                    <a:pt x="60" y="71"/>
                  </a:cubicBezTo>
                  <a:cubicBezTo>
                    <a:pt x="76" y="93"/>
                    <a:pt x="76" y="93"/>
                    <a:pt x="76" y="93"/>
                  </a:cubicBezTo>
                  <a:cubicBezTo>
                    <a:pt x="81" y="100"/>
                    <a:pt x="80" y="110"/>
                    <a:pt x="73" y="115"/>
                  </a:cubicBezTo>
                  <a:cubicBezTo>
                    <a:pt x="11" y="160"/>
                    <a:pt x="11" y="160"/>
                    <a:pt x="11" y="160"/>
                  </a:cubicBezTo>
                  <a:cubicBezTo>
                    <a:pt x="8" y="165"/>
                    <a:pt x="5" y="171"/>
                    <a:pt x="2" y="176"/>
                  </a:cubicBezTo>
                  <a:cubicBezTo>
                    <a:pt x="0" y="180"/>
                    <a:pt x="0" y="184"/>
                    <a:pt x="2" y="188"/>
                  </a:cubicBezTo>
                  <a:cubicBezTo>
                    <a:pt x="4" y="192"/>
                    <a:pt x="8" y="194"/>
                    <a:pt x="13" y="194"/>
                  </a:cubicBezTo>
                  <a:cubicBezTo>
                    <a:pt x="20" y="195"/>
                    <a:pt x="27" y="195"/>
                    <a:pt x="33" y="196"/>
                  </a:cubicBezTo>
                  <a:cubicBezTo>
                    <a:pt x="64" y="174"/>
                    <a:pt x="93" y="151"/>
                    <a:pt x="123" y="128"/>
                  </a:cubicBezTo>
                  <a:cubicBezTo>
                    <a:pt x="131" y="123"/>
                    <a:pt x="132" y="112"/>
                    <a:pt x="126" y="105"/>
                  </a:cubicBezTo>
                  <a:cubicBezTo>
                    <a:pt x="119" y="96"/>
                    <a:pt x="112" y="88"/>
                    <a:pt x="105" y="79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67" y="35"/>
                    <a:pt x="45" y="12"/>
                    <a:pt x="32" y="0"/>
                  </a:cubicBezTo>
                </a:path>
              </a:pathLst>
            </a:custGeom>
            <a:solidFill>
              <a:srgbClr val="4B4E1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10" name="Freeform 2670"/>
            <p:cNvSpPr/>
            <p:nvPr/>
          </p:nvSpPr>
          <p:spPr>
            <a:xfrm>
              <a:off x="19050" y="577850"/>
              <a:ext cx="120650" cy="152400"/>
            </a:xfrm>
            <a:custGeom>
              <a:avLst/>
              <a:gdLst>
                <a:gd name="txL" fmla="*/ 0 w 70"/>
                <a:gd name="txT" fmla="*/ 0 h 89"/>
                <a:gd name="txR" fmla="*/ 70 w 70"/>
                <a:gd name="txB" fmla="*/ 89 h 89"/>
              </a:gdLst>
              <a:ahLst/>
              <a:cxnLst>
                <a:cxn ang="0">
                  <a:pos x="145564225" y="0"/>
                </a:cxn>
                <a:cxn ang="0">
                  <a:pos x="121797899" y="43981955"/>
                </a:cxn>
                <a:cxn ang="0">
                  <a:pos x="154476813" y="90897182"/>
                </a:cxn>
                <a:cxn ang="0">
                  <a:pos x="56443517" y="161270022"/>
                </a:cxn>
                <a:cxn ang="0">
                  <a:pos x="0" y="260963596"/>
                </a:cxn>
                <a:cxn ang="0">
                  <a:pos x="184182566" y="129016018"/>
                </a:cxn>
                <a:cxn ang="0">
                  <a:pos x="193095154" y="64508009"/>
                </a:cxn>
                <a:cxn ang="0">
                  <a:pos x="145564225" y="0"/>
                </a:cxn>
              </a:cxnLst>
              <a:rect l="txL" t="txT" r="txR" b="txB"/>
              <a:pathLst>
                <a:path w="70" h="89">
                  <a:moveTo>
                    <a:pt x="49" y="0"/>
                  </a:moveTo>
                  <a:cubicBezTo>
                    <a:pt x="46" y="5"/>
                    <a:pt x="43" y="10"/>
                    <a:pt x="41" y="15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2" y="66"/>
                    <a:pt x="6" y="78"/>
                    <a:pt x="0" y="89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9" y="39"/>
                    <a:pt x="70" y="29"/>
                    <a:pt x="65" y="22"/>
                  </a:cubicBezTo>
                  <a:cubicBezTo>
                    <a:pt x="49" y="0"/>
                    <a:pt x="49" y="0"/>
                    <a:pt x="49" y="0"/>
                  </a:cubicBezTo>
                </a:path>
              </a:pathLst>
            </a:custGeom>
            <a:solidFill>
              <a:srgbClr val="9999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11" name="Freeform 2671"/>
            <p:cNvSpPr/>
            <p:nvPr/>
          </p:nvSpPr>
          <p:spPr>
            <a:xfrm>
              <a:off x="52387" y="603250"/>
              <a:ext cx="55563" cy="68263"/>
            </a:xfrm>
            <a:custGeom>
              <a:avLst/>
              <a:gdLst>
                <a:gd name="txL" fmla="*/ 0 w 33"/>
                <a:gd name="txT" fmla="*/ 0 h 40"/>
                <a:gd name="txR" fmla="*/ 33 w 33"/>
                <a:gd name="txB" fmla="*/ 40 h 40"/>
              </a:gdLst>
              <a:ahLst/>
              <a:cxnLst>
                <a:cxn ang="0">
                  <a:pos x="62368626" y="0"/>
                </a:cxn>
                <a:cxn ang="0">
                  <a:pos x="0" y="116495929"/>
                </a:cxn>
                <a:cxn ang="0">
                  <a:pos x="93552938" y="46598030"/>
                </a:cxn>
                <a:cxn ang="0">
                  <a:pos x="62368626" y="0"/>
                </a:cxn>
              </a:cxnLst>
              <a:rect l="txL" t="txT" r="txR" b="txB"/>
              <a:pathLst>
                <a:path w="33" h="40">
                  <a:moveTo>
                    <a:pt x="22" y="0"/>
                  </a:moveTo>
                  <a:cubicBezTo>
                    <a:pt x="14" y="14"/>
                    <a:pt x="7" y="27"/>
                    <a:pt x="0" y="40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solidFill>
              <a:srgbClr val="6E655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12" name="Freeform 2679"/>
            <p:cNvSpPr/>
            <p:nvPr/>
          </p:nvSpPr>
          <p:spPr>
            <a:xfrm>
              <a:off x="30162" y="0"/>
              <a:ext cx="2733675" cy="765175"/>
            </a:xfrm>
            <a:custGeom>
              <a:avLst/>
              <a:gdLst>
                <a:gd name="txL" fmla="*/ 0 w 1594"/>
                <a:gd name="txT" fmla="*/ 0 h 446"/>
                <a:gd name="txR" fmla="*/ 1594 w 1594"/>
                <a:gd name="txB" fmla="*/ 446 h 446"/>
              </a:gdLst>
              <a:ahLst/>
              <a:cxnLst>
                <a:cxn ang="0">
                  <a:pos x="8823562" y="1295103294"/>
                </a:cxn>
                <a:cxn ang="0">
                  <a:pos x="38235435" y="1312764082"/>
                </a:cxn>
                <a:cxn ang="0">
                  <a:pos x="970579818" y="1312764082"/>
                </a:cxn>
                <a:cxn ang="0">
                  <a:pos x="1005872352" y="1274500185"/>
                </a:cxn>
                <a:cxn ang="0">
                  <a:pos x="1005872352" y="785893057"/>
                </a:cxn>
                <a:cxn ang="0">
                  <a:pos x="2147483647" y="785893057"/>
                </a:cxn>
                <a:cxn ang="0">
                  <a:pos x="2147483647" y="1274500185"/>
                </a:cxn>
                <a:cxn ang="0">
                  <a:pos x="2147483647" y="1312764082"/>
                </a:cxn>
                <a:cxn ang="0">
                  <a:pos x="2147483647" y="1312764082"/>
                </a:cxn>
                <a:cxn ang="0">
                  <a:pos x="2147483647" y="1295103294"/>
                </a:cxn>
                <a:cxn ang="0">
                  <a:pos x="2147483647" y="1259781718"/>
                </a:cxn>
                <a:cxn ang="0">
                  <a:pos x="2147483647" y="918345535"/>
                </a:cxn>
                <a:cxn ang="0">
                  <a:pos x="2147483647" y="579853389"/>
                </a:cxn>
                <a:cxn ang="0">
                  <a:pos x="2147483647" y="544531813"/>
                </a:cxn>
                <a:cxn ang="0">
                  <a:pos x="2147483647" y="526871025"/>
                </a:cxn>
                <a:cxn ang="0">
                  <a:pos x="2147483647" y="526871025"/>
                </a:cxn>
                <a:cxn ang="0">
                  <a:pos x="2147483647" y="38263897"/>
                </a:cxn>
                <a:cxn ang="0">
                  <a:pos x="2147483647" y="0"/>
                </a:cxn>
                <a:cxn ang="0">
                  <a:pos x="597054171" y="0"/>
                </a:cxn>
                <a:cxn ang="0">
                  <a:pos x="558818735" y="38263897"/>
                </a:cxn>
                <a:cxn ang="0">
                  <a:pos x="558818735" y="526871025"/>
                </a:cxn>
                <a:cxn ang="0">
                  <a:pos x="38235435" y="526871025"/>
                </a:cxn>
                <a:cxn ang="0">
                  <a:pos x="8823562" y="544531813"/>
                </a:cxn>
                <a:cxn ang="0">
                  <a:pos x="5882375" y="579853389"/>
                </a:cxn>
                <a:cxn ang="0">
                  <a:pos x="152940027" y="918345535"/>
                </a:cxn>
                <a:cxn ang="0">
                  <a:pos x="5882375" y="1259781718"/>
                </a:cxn>
                <a:cxn ang="0">
                  <a:pos x="8823562" y="1295103294"/>
                </a:cxn>
              </a:cxnLst>
              <a:rect l="txL" t="txT" r="txR" b="txB"/>
              <a:pathLst>
                <a:path w="1594" h="446">
                  <a:moveTo>
                    <a:pt x="3" y="440"/>
                  </a:moveTo>
                  <a:cubicBezTo>
                    <a:pt x="5" y="444"/>
                    <a:pt x="9" y="446"/>
                    <a:pt x="13" y="446"/>
                  </a:cubicBezTo>
                  <a:cubicBezTo>
                    <a:pt x="330" y="446"/>
                    <a:pt x="330" y="446"/>
                    <a:pt x="330" y="446"/>
                  </a:cubicBezTo>
                  <a:cubicBezTo>
                    <a:pt x="337" y="446"/>
                    <a:pt x="342" y="440"/>
                    <a:pt x="342" y="433"/>
                  </a:cubicBezTo>
                  <a:cubicBezTo>
                    <a:pt x="342" y="267"/>
                    <a:pt x="342" y="267"/>
                    <a:pt x="342" y="267"/>
                  </a:cubicBezTo>
                  <a:cubicBezTo>
                    <a:pt x="1251" y="267"/>
                    <a:pt x="1251" y="267"/>
                    <a:pt x="1251" y="267"/>
                  </a:cubicBezTo>
                  <a:cubicBezTo>
                    <a:pt x="1251" y="433"/>
                    <a:pt x="1251" y="433"/>
                    <a:pt x="1251" y="433"/>
                  </a:cubicBezTo>
                  <a:cubicBezTo>
                    <a:pt x="1251" y="440"/>
                    <a:pt x="1257" y="446"/>
                    <a:pt x="1264" y="446"/>
                  </a:cubicBezTo>
                  <a:cubicBezTo>
                    <a:pt x="1580" y="446"/>
                    <a:pt x="1580" y="446"/>
                    <a:pt x="1580" y="446"/>
                  </a:cubicBezTo>
                  <a:cubicBezTo>
                    <a:pt x="1585" y="446"/>
                    <a:pt x="1589" y="444"/>
                    <a:pt x="1591" y="440"/>
                  </a:cubicBezTo>
                  <a:cubicBezTo>
                    <a:pt x="1593" y="436"/>
                    <a:pt x="1594" y="432"/>
                    <a:pt x="1592" y="428"/>
                  </a:cubicBezTo>
                  <a:cubicBezTo>
                    <a:pt x="1542" y="312"/>
                    <a:pt x="1542" y="312"/>
                    <a:pt x="1542" y="312"/>
                  </a:cubicBezTo>
                  <a:cubicBezTo>
                    <a:pt x="1592" y="197"/>
                    <a:pt x="1592" y="197"/>
                    <a:pt x="1592" y="197"/>
                  </a:cubicBezTo>
                  <a:cubicBezTo>
                    <a:pt x="1594" y="193"/>
                    <a:pt x="1593" y="188"/>
                    <a:pt x="1591" y="185"/>
                  </a:cubicBezTo>
                  <a:cubicBezTo>
                    <a:pt x="1589" y="181"/>
                    <a:pt x="1585" y="179"/>
                    <a:pt x="1580" y="179"/>
                  </a:cubicBezTo>
                  <a:cubicBezTo>
                    <a:pt x="1404" y="179"/>
                    <a:pt x="1404" y="179"/>
                    <a:pt x="1404" y="179"/>
                  </a:cubicBezTo>
                  <a:cubicBezTo>
                    <a:pt x="1404" y="13"/>
                    <a:pt x="1404" y="13"/>
                    <a:pt x="1404" y="13"/>
                  </a:cubicBezTo>
                  <a:cubicBezTo>
                    <a:pt x="1404" y="6"/>
                    <a:pt x="1398" y="0"/>
                    <a:pt x="1391" y="0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96" y="0"/>
                    <a:pt x="190" y="6"/>
                    <a:pt x="190" y="13"/>
                  </a:cubicBezTo>
                  <a:cubicBezTo>
                    <a:pt x="190" y="179"/>
                    <a:pt x="190" y="179"/>
                    <a:pt x="190" y="179"/>
                  </a:cubicBezTo>
                  <a:cubicBezTo>
                    <a:pt x="13" y="179"/>
                    <a:pt x="13" y="179"/>
                    <a:pt x="13" y="179"/>
                  </a:cubicBezTo>
                  <a:cubicBezTo>
                    <a:pt x="9" y="179"/>
                    <a:pt x="5" y="181"/>
                    <a:pt x="3" y="185"/>
                  </a:cubicBezTo>
                  <a:cubicBezTo>
                    <a:pt x="0" y="188"/>
                    <a:pt x="0" y="193"/>
                    <a:pt x="2" y="197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2" y="428"/>
                    <a:pt x="2" y="428"/>
                    <a:pt x="2" y="428"/>
                  </a:cubicBezTo>
                  <a:cubicBezTo>
                    <a:pt x="0" y="432"/>
                    <a:pt x="0" y="436"/>
                    <a:pt x="3" y="44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13" name="Freeform 2680"/>
            <p:cNvSpPr/>
            <p:nvPr/>
          </p:nvSpPr>
          <p:spPr>
            <a:xfrm>
              <a:off x="52387" y="328613"/>
              <a:ext cx="542925" cy="414338"/>
            </a:xfrm>
            <a:custGeom>
              <a:avLst/>
              <a:gdLst>
                <a:gd name="txL" fmla="*/ 0 w 342"/>
                <a:gd name="txT" fmla="*/ 0 h 261"/>
                <a:gd name="txR" fmla="*/ 342 w 342"/>
                <a:gd name="txB" fmla="*/ 261 h 261"/>
              </a:gdLst>
              <a:ahLst/>
              <a:cxnLst>
                <a:cxn ang="0">
                  <a:pos x="861893438" y="657762369"/>
                </a:cxn>
                <a:cxn ang="0">
                  <a:pos x="0" y="657762369"/>
                </a:cxn>
                <a:cxn ang="0">
                  <a:pos x="143649700" y="327620708"/>
                </a:cxn>
                <a:cxn ang="0">
                  <a:pos x="0" y="0"/>
                </a:cxn>
                <a:cxn ang="0">
                  <a:pos x="861893438" y="0"/>
                </a:cxn>
                <a:cxn ang="0">
                  <a:pos x="861893438" y="657762369"/>
                </a:cxn>
              </a:cxnLst>
              <a:rect l="txL" t="txT" r="txR" b="txB"/>
              <a:pathLst>
                <a:path w="342" h="261">
                  <a:moveTo>
                    <a:pt x="342" y="261"/>
                  </a:moveTo>
                  <a:lnTo>
                    <a:pt x="0" y="261"/>
                  </a:lnTo>
                  <a:lnTo>
                    <a:pt x="57" y="130"/>
                  </a:lnTo>
                  <a:lnTo>
                    <a:pt x="0" y="0"/>
                  </a:lnTo>
                  <a:lnTo>
                    <a:pt x="342" y="0"/>
                  </a:lnTo>
                  <a:lnTo>
                    <a:pt x="342" y="261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14" name="Freeform 2681"/>
            <p:cNvSpPr/>
            <p:nvPr/>
          </p:nvSpPr>
          <p:spPr>
            <a:xfrm>
              <a:off x="377825" y="22225"/>
              <a:ext cx="217488" cy="720725"/>
            </a:xfrm>
            <a:custGeom>
              <a:avLst/>
              <a:gdLst>
                <a:gd name="txL" fmla="*/ 0 w 137"/>
                <a:gd name="txT" fmla="*/ 0 h 454"/>
                <a:gd name="txR" fmla="*/ 137 w 137"/>
                <a:gd name="txB" fmla="*/ 454 h 454"/>
              </a:gdLst>
              <a:ahLst/>
              <a:cxnLst>
                <a:cxn ang="0">
                  <a:pos x="0" y="655240625"/>
                </a:cxn>
                <a:cxn ang="0">
                  <a:pos x="0" y="0"/>
                </a:cxn>
                <a:cxn ang="0">
                  <a:pos x="345262994" y="493950625"/>
                </a:cxn>
                <a:cxn ang="0">
                  <a:pos x="345262994" y="1144150938"/>
                </a:cxn>
                <a:cxn ang="0">
                  <a:pos x="0" y="655240625"/>
                </a:cxn>
              </a:cxnLst>
              <a:rect l="txL" t="txT" r="txR" b="txB"/>
              <a:pathLst>
                <a:path w="137" h="454">
                  <a:moveTo>
                    <a:pt x="0" y="260"/>
                  </a:moveTo>
                  <a:lnTo>
                    <a:pt x="0" y="0"/>
                  </a:lnTo>
                  <a:lnTo>
                    <a:pt x="137" y="196"/>
                  </a:lnTo>
                  <a:lnTo>
                    <a:pt x="137" y="454"/>
                  </a:lnTo>
                  <a:lnTo>
                    <a:pt x="0" y="26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15" name="Freeform 2682"/>
            <p:cNvSpPr/>
            <p:nvPr/>
          </p:nvSpPr>
          <p:spPr>
            <a:xfrm>
              <a:off x="2197100" y="328613"/>
              <a:ext cx="542925" cy="414338"/>
            </a:xfrm>
            <a:custGeom>
              <a:avLst/>
              <a:gdLst>
                <a:gd name="txL" fmla="*/ 0 w 342"/>
                <a:gd name="txT" fmla="*/ 0 h 261"/>
                <a:gd name="txR" fmla="*/ 342 w 342"/>
                <a:gd name="txB" fmla="*/ 261 h 261"/>
              </a:gdLst>
              <a:ahLst/>
              <a:cxnLst>
                <a:cxn ang="0">
                  <a:pos x="0" y="657762369"/>
                </a:cxn>
                <a:cxn ang="0">
                  <a:pos x="861893438" y="657762369"/>
                </a:cxn>
                <a:cxn ang="0">
                  <a:pos x="718245325" y="327620708"/>
                </a:cxn>
                <a:cxn ang="0">
                  <a:pos x="861893438" y="0"/>
                </a:cxn>
                <a:cxn ang="0">
                  <a:pos x="0" y="0"/>
                </a:cxn>
                <a:cxn ang="0">
                  <a:pos x="0" y="657762369"/>
                </a:cxn>
              </a:cxnLst>
              <a:rect l="txL" t="txT" r="txR" b="txB"/>
              <a:pathLst>
                <a:path w="342" h="261">
                  <a:moveTo>
                    <a:pt x="0" y="261"/>
                  </a:moveTo>
                  <a:lnTo>
                    <a:pt x="342" y="261"/>
                  </a:lnTo>
                  <a:lnTo>
                    <a:pt x="285" y="130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16" name="Freeform 2683"/>
            <p:cNvSpPr/>
            <p:nvPr/>
          </p:nvSpPr>
          <p:spPr>
            <a:xfrm>
              <a:off x="2197100" y="22225"/>
              <a:ext cx="217488" cy="720725"/>
            </a:xfrm>
            <a:custGeom>
              <a:avLst/>
              <a:gdLst>
                <a:gd name="txL" fmla="*/ 0 w 137"/>
                <a:gd name="txT" fmla="*/ 0 h 454"/>
                <a:gd name="txR" fmla="*/ 137 w 137"/>
                <a:gd name="txB" fmla="*/ 454 h 454"/>
              </a:gdLst>
              <a:ahLst/>
              <a:cxnLst>
                <a:cxn ang="0">
                  <a:pos x="345262994" y="655240625"/>
                </a:cxn>
                <a:cxn ang="0">
                  <a:pos x="345262994" y="0"/>
                </a:cxn>
                <a:cxn ang="0">
                  <a:pos x="0" y="493950625"/>
                </a:cxn>
                <a:cxn ang="0">
                  <a:pos x="0" y="1144150938"/>
                </a:cxn>
                <a:cxn ang="0">
                  <a:pos x="345262994" y="655240625"/>
                </a:cxn>
              </a:cxnLst>
              <a:rect l="txL" t="txT" r="txR" b="txB"/>
              <a:pathLst>
                <a:path w="137" h="454">
                  <a:moveTo>
                    <a:pt x="137" y="260"/>
                  </a:moveTo>
                  <a:lnTo>
                    <a:pt x="137" y="0"/>
                  </a:lnTo>
                  <a:lnTo>
                    <a:pt x="0" y="196"/>
                  </a:lnTo>
                  <a:lnTo>
                    <a:pt x="0" y="454"/>
                  </a:lnTo>
                  <a:lnTo>
                    <a:pt x="137" y="26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17" name="Rectangle 2684"/>
            <p:cNvSpPr/>
            <p:nvPr/>
          </p:nvSpPr>
          <p:spPr>
            <a:xfrm>
              <a:off x="377825" y="22225"/>
              <a:ext cx="2036763" cy="412750"/>
            </a:xfrm>
            <a:prstGeom prst="rect">
              <a:avLst/>
            </a:prstGeom>
            <a:solidFill>
              <a:srgbClr val="FE5850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65EB255D-3261-4CA6-9C83-E4D17B9A6505}"/>
              </a:ext>
            </a:extLst>
          </p:cNvPr>
          <p:cNvSpPr txBox="1"/>
          <p:nvPr/>
        </p:nvSpPr>
        <p:spPr>
          <a:xfrm>
            <a:off x="4871647" y="2641261"/>
            <a:ext cx="3347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Brush Script Std" panose="03060802040607070404" pitchFamily="66" charset="0"/>
              </a:rPr>
              <a:t>The End</a:t>
            </a:r>
            <a:endParaRPr lang="zh-CN" altLang="en-US" sz="4800" dirty="0">
              <a:solidFill>
                <a:schemeClr val="bg1"/>
              </a:solidFill>
              <a:latin typeface="Brush Script Std" panose="03060802040607070404" pitchFamily="66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F25C967-7DF7-4DAF-93D6-1E6FDD282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13" b="91563" l="10000" r="90000">
                        <a14:foregroundMark x1="32581" y1="16875" x2="42258" y2="8125"/>
                        <a14:foregroundMark x1="42258" y1="8125" x2="54194" y2="5313"/>
                        <a14:foregroundMark x1="54194" y1="5313" x2="60000" y2="15625"/>
                        <a14:foregroundMark x1="59677" y1="7813" x2="62903" y2="20625"/>
                        <a14:foregroundMark x1="62903" y1="20625" x2="62258" y2="22188"/>
                        <a14:foregroundMark x1="60968" y1="11563" x2="64194" y2="21875"/>
                        <a14:foregroundMark x1="61290" y1="12188" x2="63548" y2="23750"/>
                        <a14:foregroundMark x1="63548" y1="23750" x2="62903" y2="24688"/>
                        <a14:foregroundMark x1="60323" y1="8125" x2="63871" y2="20313"/>
                        <a14:foregroundMark x1="63871" y1="20313" x2="63226" y2="22500"/>
                        <a14:foregroundMark x1="58387" y1="7500" x2="64839" y2="18750"/>
                        <a14:foregroundMark x1="64839" y1="18750" x2="64839" y2="21875"/>
                        <a14:foregroundMark x1="60000" y1="8125" x2="64839" y2="19688"/>
                        <a14:foregroundMark x1="64839" y1="19688" x2="64516" y2="20000"/>
                        <a14:foregroundMark x1="62258" y1="9375" x2="66129" y2="15000"/>
                        <a14:foregroundMark x1="51935" y1="89688" x2="68387" y2="83438"/>
                        <a14:foregroundMark x1="61290" y1="90000" x2="73871" y2="91250"/>
                        <a14:foregroundMark x1="73871" y1="91250" x2="74839" y2="86875"/>
                        <a14:foregroundMark x1="33548" y1="91563" x2="37419" y2="9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212" y="883747"/>
            <a:ext cx="3538224" cy="36523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85EE32C-3B85-4830-905D-10878A672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17" b="89686" l="10000" r="90000">
                        <a14:foregroundMark x1="47097" y1="16592" x2="60645" y2="9865"/>
                        <a14:foregroundMark x1="60645" y1="9865" x2="70645" y2="19283"/>
                        <a14:foregroundMark x1="46452" y1="14798" x2="51935" y2="12556"/>
                        <a14:foregroundMark x1="45161" y1="15247" x2="59032" y2="9417"/>
                        <a14:foregroundMark x1="59032" y1="9417" x2="62903" y2="11211"/>
                        <a14:foregroundMark x1="40000" y1="89238" x2="43548" y2="89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913" y="3701016"/>
            <a:ext cx="3476519" cy="25008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2FB54A2-A02A-4125-8CF3-0C148F8BE9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53" b="93718" l="2657" r="96387">
                        <a14:foregroundMark x1="11583" y1="11044" x2="29118" y2="9726"/>
                        <a14:foregroundMark x1="29118" y1="9726" x2="35069" y2="14286"/>
                        <a14:foregroundMark x1="35069" y1="14286" x2="39107" y2="22594"/>
                        <a14:foregroundMark x1="24548" y1="7295" x2="31456" y2="4053"/>
                        <a14:foregroundMark x1="31456" y1="4053" x2="35813" y2="9017"/>
                        <a14:foregroundMark x1="10096" y1="34549" x2="10521" y2="40831"/>
                        <a14:foregroundMark x1="2763" y1="14184" x2="9777" y2="12158"/>
                        <a14:foregroundMark x1="9777" y1="12158" x2="9883" y2="12158"/>
                        <a14:foregroundMark x1="91817" y1="41945" x2="95537" y2="49443"/>
                        <a14:foregroundMark x1="95537" y1="49443" x2="89586" y2="54306"/>
                        <a14:foregroundMark x1="89586" y1="54306" x2="82572" y2="56738"/>
                        <a14:foregroundMark x1="82572" y1="56738" x2="82572" y2="56738"/>
                        <a14:foregroundMark x1="86610" y1="81054" x2="87673" y2="88652"/>
                        <a14:foregroundMark x1="87673" y1="88652" x2="95324" y2="88652"/>
                        <a14:foregroundMark x1="95324" y1="88652" x2="96493" y2="86120"/>
                        <a14:foregroundMark x1="39957" y1="93718" x2="44102" y2="88045"/>
                        <a14:foregroundMark x1="44102" y1="88045" x2="51966" y2="85917"/>
                        <a14:foregroundMark x1="51966" y1="85917" x2="59192" y2="87842"/>
                        <a14:foregroundMark x1="59192" y1="87842" x2="64187" y2="82573"/>
                        <a14:foregroundMark x1="64187" y1="82573" x2="64187" y2="81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30" y="269278"/>
            <a:ext cx="3356284" cy="35203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9562C84-8EB6-4123-B198-70126D9E48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95" b="93848" l="9250" r="83421">
                        <a14:foregroundMark x1="38743" y1="7617" x2="51658" y2="8203"/>
                        <a14:foregroundMark x1="51658" y1="8203" x2="55497" y2="11914"/>
                        <a14:foregroundMark x1="43979" y1="8203" x2="38743" y2="4395"/>
                        <a14:foregroundMark x1="34380" y1="90137" x2="35951" y2="93848"/>
                        <a14:foregroundMark x1="36998" y1="92871" x2="36998" y2="92871"/>
                        <a14:foregroundMark x1="36649" y1="91309" x2="36649" y2="9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17"/>
          <a:stretch/>
        </p:blipFill>
        <p:spPr>
          <a:xfrm>
            <a:off x="3319242" y="1805603"/>
            <a:ext cx="2353424" cy="4523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2" name="Group 10"/>
          <p:cNvGrpSpPr/>
          <p:nvPr/>
        </p:nvGrpSpPr>
        <p:grpSpPr>
          <a:xfrm rot="10800000" flipH="1">
            <a:off x="-320675" y="-163830"/>
            <a:ext cx="2390775" cy="7029450"/>
            <a:chOff x="0" y="0"/>
            <a:chExt cx="2389189" cy="7029887"/>
          </a:xfrm>
        </p:grpSpPr>
        <p:sp>
          <p:nvSpPr>
            <p:cNvPr id="23723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4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5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6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7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8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9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0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1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2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3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4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5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6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7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8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9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0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1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2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3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4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5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6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7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8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9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0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1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2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3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4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5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6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7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8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9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0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1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2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3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571" name="文本框 98"/>
          <p:cNvSpPr/>
          <p:nvPr/>
        </p:nvSpPr>
        <p:spPr>
          <a:xfrm>
            <a:off x="8420100" y="1952625"/>
            <a:ext cx="70326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255769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04</a:t>
            </a:r>
            <a:endParaRPr lang="zh-CN" altLang="en-US" sz="2800" b="1" dirty="0">
              <a:solidFill>
                <a:srgbClr val="255769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316584" y="5508628"/>
            <a:ext cx="6415042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There's so much they hold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883F08D-680E-4A97-9984-0BD6137EC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75" y="250738"/>
            <a:ext cx="9032400" cy="5078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2" name="Group 10"/>
          <p:cNvGrpSpPr/>
          <p:nvPr/>
        </p:nvGrpSpPr>
        <p:grpSpPr>
          <a:xfrm rot="10800000" flipH="1">
            <a:off x="-320675" y="-163830"/>
            <a:ext cx="2390775" cy="7029450"/>
            <a:chOff x="0" y="0"/>
            <a:chExt cx="2389189" cy="7029887"/>
          </a:xfrm>
        </p:grpSpPr>
        <p:sp>
          <p:nvSpPr>
            <p:cNvPr id="23723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4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5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6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7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8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9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0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1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2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3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4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5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6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7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8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9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0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1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2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3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4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5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6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7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8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9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0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1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2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3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4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5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6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7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8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9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0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1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2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3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571" name="文本框 98"/>
          <p:cNvSpPr/>
          <p:nvPr/>
        </p:nvSpPr>
        <p:spPr>
          <a:xfrm>
            <a:off x="8420100" y="1952625"/>
            <a:ext cx="70326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255769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04</a:t>
            </a:r>
            <a:endParaRPr lang="zh-CN" altLang="en-US" sz="2800" b="1" dirty="0">
              <a:solidFill>
                <a:srgbClr val="255769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107578" y="5234400"/>
            <a:ext cx="7178928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And just like them old stars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9BDC6CB-00BE-4937-84DF-A3CBB7A0E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072" y="604485"/>
            <a:ext cx="9032400" cy="451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2" name="Group 10"/>
          <p:cNvGrpSpPr/>
          <p:nvPr/>
        </p:nvGrpSpPr>
        <p:grpSpPr>
          <a:xfrm rot="10800000" flipH="1">
            <a:off x="-320675" y="-163830"/>
            <a:ext cx="2390775" cy="7029450"/>
            <a:chOff x="0" y="0"/>
            <a:chExt cx="2389189" cy="7029887"/>
          </a:xfrm>
        </p:grpSpPr>
        <p:sp>
          <p:nvSpPr>
            <p:cNvPr id="23723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4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5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6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7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8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9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0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1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2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3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4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5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6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7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8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9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0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1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2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3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4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5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6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7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8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9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0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1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2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3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4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5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6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7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8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9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0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1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2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3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571" name="文本框 98"/>
          <p:cNvSpPr/>
          <p:nvPr/>
        </p:nvSpPr>
        <p:spPr>
          <a:xfrm>
            <a:off x="8420100" y="1952625"/>
            <a:ext cx="70326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255769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04</a:t>
            </a:r>
            <a:endParaRPr lang="zh-CN" altLang="en-US" sz="2800" b="1" dirty="0">
              <a:solidFill>
                <a:srgbClr val="255769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846321" y="5233035"/>
            <a:ext cx="73596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I see that you've come so far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B73B421-9A2F-4AD1-B208-D1FAD1756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386" y="154790"/>
            <a:ext cx="9032400" cy="5078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>
        <p:fade/>
      </p:transition>
    </mc:Choice>
    <mc:Fallback xmlns="">
      <p:transition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2" name="Group 10"/>
          <p:cNvGrpSpPr/>
          <p:nvPr/>
        </p:nvGrpSpPr>
        <p:grpSpPr>
          <a:xfrm rot="10800000" flipH="1">
            <a:off x="-320675" y="-163830"/>
            <a:ext cx="2390775" cy="7029450"/>
            <a:chOff x="0" y="0"/>
            <a:chExt cx="2389189" cy="7029887"/>
          </a:xfrm>
        </p:grpSpPr>
        <p:sp>
          <p:nvSpPr>
            <p:cNvPr id="23723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4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5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6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7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8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29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0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1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2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3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4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5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6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7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8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39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0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1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2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3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4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5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6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7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8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49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0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1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2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3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4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5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6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7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8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59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0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1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2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63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571" name="文本框 98"/>
          <p:cNvSpPr/>
          <p:nvPr/>
        </p:nvSpPr>
        <p:spPr>
          <a:xfrm>
            <a:off x="8420100" y="1952625"/>
            <a:ext cx="70326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255769"/>
                </a:solidFill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04</a:t>
            </a:r>
            <a:endParaRPr lang="zh-CN" altLang="en-US" sz="2800" b="1" dirty="0">
              <a:solidFill>
                <a:srgbClr val="255769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706000" y="5234400"/>
            <a:ext cx="6361082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To be right where you are</a:t>
            </a:r>
          </a:p>
        </p:txBody>
      </p:sp>
      <p:pic>
        <p:nvPicPr>
          <p:cNvPr id="2" name="图片 1" descr="come so fa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260" y="122555"/>
            <a:ext cx="9032400" cy="508129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706000" y="5264880"/>
            <a:ext cx="57816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How old is your soul?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0">
        <p:fade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"/>
          <p:cNvGrpSpPr/>
          <p:nvPr/>
        </p:nvGrpSpPr>
        <p:grpSpPr>
          <a:xfrm flipH="1">
            <a:off x="10140950" y="0"/>
            <a:ext cx="2390775" cy="7029450"/>
            <a:chOff x="0" y="0"/>
            <a:chExt cx="2389189" cy="7029887"/>
          </a:xfrm>
        </p:grpSpPr>
        <p:sp>
          <p:nvSpPr>
            <p:cNvPr id="15535" name="Freeform 17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6" name="Freeform 18"/>
            <p:cNvSpPr/>
            <p:nvPr/>
          </p:nvSpPr>
          <p:spPr>
            <a:xfrm>
              <a:off x="316912" y="471229"/>
              <a:ext cx="835845" cy="706845"/>
            </a:xfrm>
            <a:custGeom>
              <a:avLst/>
              <a:gdLst>
                <a:gd name="txL" fmla="*/ 0 w 295"/>
                <a:gd name="txT" fmla="*/ 0 h 240"/>
                <a:gd name="txR" fmla="*/ 295 w 295"/>
                <a:gd name="txB" fmla="*/ 240 h 240"/>
              </a:gdLst>
              <a:ahLst/>
              <a:cxnLst>
                <a:cxn ang="0">
                  <a:pos x="2147483647" y="0"/>
                </a:cxn>
                <a:cxn ang="0">
                  <a:pos x="0" y="1578691185"/>
                </a:cxn>
                <a:cxn ang="0">
                  <a:pos x="1284481262" y="2081791058"/>
                </a:cxn>
                <a:cxn ang="0">
                  <a:pos x="2147483647" y="0"/>
                </a:cxn>
              </a:cxnLst>
              <a:rect l="txL" t="txT" r="txR" b="txB"/>
              <a:pathLst>
                <a:path w="295" h="240">
                  <a:moveTo>
                    <a:pt x="295" y="0"/>
                  </a:moveTo>
                  <a:lnTo>
                    <a:pt x="0" y="182"/>
                  </a:lnTo>
                  <a:lnTo>
                    <a:pt x="160" y="240"/>
                  </a:lnTo>
                  <a:lnTo>
                    <a:pt x="29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7" name="Freeform 20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8" name="Freeform 21"/>
            <p:cNvSpPr/>
            <p:nvPr/>
          </p:nvSpPr>
          <p:spPr>
            <a:xfrm>
              <a:off x="316912" y="8835"/>
              <a:ext cx="419339" cy="998418"/>
            </a:xfrm>
            <a:custGeom>
              <a:avLst/>
              <a:gdLst>
                <a:gd name="txL" fmla="*/ 0 w 148"/>
                <a:gd name="txT" fmla="*/ 0 h 339"/>
                <a:gd name="txR" fmla="*/ 148 w 148"/>
                <a:gd name="txB" fmla="*/ 339 h 33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188143222" y="633212011"/>
                </a:cxn>
                <a:cxn ang="0">
                  <a:pos x="0" y="0"/>
                </a:cxn>
              </a:cxnLst>
              <a:rect l="txL" t="txT" r="txR" b="txB"/>
              <a:pathLst>
                <a:path w="148" h="339">
                  <a:moveTo>
                    <a:pt x="0" y="0"/>
                  </a:moveTo>
                  <a:lnTo>
                    <a:pt x="0" y="339"/>
                  </a:lnTo>
                  <a:lnTo>
                    <a:pt x="148" y="7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39" name="Freeform 22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0" name="Freeform 23"/>
            <p:cNvSpPr/>
            <p:nvPr/>
          </p:nvSpPr>
          <p:spPr>
            <a:xfrm>
              <a:off x="316912" y="223834"/>
              <a:ext cx="835845" cy="783419"/>
            </a:xfrm>
            <a:custGeom>
              <a:avLst/>
              <a:gdLst>
                <a:gd name="txL" fmla="*/ 0 w 295"/>
                <a:gd name="txT" fmla="*/ 0 h 266"/>
                <a:gd name="txR" fmla="*/ 295 w 295"/>
                <a:gd name="txB" fmla="*/ 266 h 266"/>
              </a:gdLst>
              <a:ahLst/>
              <a:cxnLst>
                <a:cxn ang="0">
                  <a:pos x="1188143751" y="0"/>
                </a:cxn>
                <a:cxn ang="0">
                  <a:pos x="0" y="2147483647"/>
                </a:cxn>
                <a:cxn ang="0">
                  <a:pos x="2147483647" y="728623848"/>
                </a:cxn>
                <a:cxn ang="0">
                  <a:pos x="1188143751" y="0"/>
                </a:cxn>
              </a:cxnLst>
              <a:rect l="txL" t="txT" r="txR" b="txB"/>
              <a:pathLst>
                <a:path w="295" h="266">
                  <a:moveTo>
                    <a:pt x="148" y="0"/>
                  </a:moveTo>
                  <a:lnTo>
                    <a:pt x="0" y="266"/>
                  </a:lnTo>
                  <a:lnTo>
                    <a:pt x="295" y="84"/>
                  </a:lnTo>
                  <a:lnTo>
                    <a:pt x="148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1" name="Freeform 30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2" name="Freeform 31"/>
            <p:cNvSpPr/>
            <p:nvPr/>
          </p:nvSpPr>
          <p:spPr>
            <a:xfrm>
              <a:off x="316912" y="1007253"/>
              <a:ext cx="626175" cy="730406"/>
            </a:xfrm>
            <a:custGeom>
              <a:avLst/>
              <a:gdLst>
                <a:gd name="txL" fmla="*/ 0 w 221"/>
                <a:gd name="txT" fmla="*/ 0 h 248"/>
                <a:gd name="txR" fmla="*/ 221 w 221"/>
                <a:gd name="txB" fmla="*/ 248 h 248"/>
              </a:gdLst>
              <a:ahLst/>
              <a:cxnLst>
                <a:cxn ang="0">
                  <a:pos x="1284477594" y="503099530"/>
                </a:cxn>
                <a:cxn ang="0">
                  <a:pos x="0" y="0"/>
                </a:cxn>
                <a:cxn ang="0">
                  <a:pos x="1774186111" y="2147483647"/>
                </a:cxn>
                <a:cxn ang="0">
                  <a:pos x="1284477594" y="503099530"/>
                </a:cxn>
              </a:cxnLst>
              <a:rect l="txL" t="txT" r="txR" b="txB"/>
              <a:pathLst>
                <a:path w="221" h="248">
                  <a:moveTo>
                    <a:pt x="160" y="58"/>
                  </a:moveTo>
                  <a:lnTo>
                    <a:pt x="0" y="0"/>
                  </a:lnTo>
                  <a:lnTo>
                    <a:pt x="221" y="248"/>
                  </a:lnTo>
                  <a:lnTo>
                    <a:pt x="160" y="58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3" name="Freeform 32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4" name="Freeform 33"/>
            <p:cNvSpPr/>
            <p:nvPr/>
          </p:nvSpPr>
          <p:spPr>
            <a:xfrm>
              <a:off x="316912" y="1007253"/>
              <a:ext cx="626175" cy="2294300"/>
            </a:xfrm>
            <a:custGeom>
              <a:avLst/>
              <a:gdLst>
                <a:gd name="txL" fmla="*/ 0 w 221"/>
                <a:gd name="txT" fmla="*/ 0 h 779"/>
                <a:gd name="txR" fmla="*/ 221 w 221"/>
                <a:gd name="txB" fmla="*/ 779 h 779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2147483647"/>
                </a:cxn>
                <a:cxn ang="0">
                  <a:pos x="0" y="0"/>
                </a:cxn>
              </a:cxnLst>
              <a:rect l="txL" t="txT" r="txR" b="txB"/>
              <a:pathLst>
                <a:path w="221" h="779">
                  <a:moveTo>
                    <a:pt x="0" y="0"/>
                  </a:moveTo>
                  <a:lnTo>
                    <a:pt x="0" y="779"/>
                  </a:lnTo>
                  <a:lnTo>
                    <a:pt x="221" y="24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5" name="Freeform 34"/>
            <p:cNvSpPr/>
            <p:nvPr/>
          </p:nvSpPr>
          <p:spPr>
            <a:xfrm>
              <a:off x="316912" y="8835"/>
              <a:ext cx="419339" cy="214999"/>
            </a:xfrm>
            <a:custGeom>
              <a:avLst/>
              <a:gdLst>
                <a:gd name="txL" fmla="*/ 0 w 148"/>
                <a:gd name="txT" fmla="*/ 0 h 73"/>
                <a:gd name="txR" fmla="*/ 148 w 148"/>
                <a:gd name="txB" fmla="*/ 73 h 73"/>
              </a:gdLst>
              <a:ahLst/>
              <a:cxnLst>
                <a:cxn ang="0">
                  <a:pos x="1188143222" y="0"/>
                </a:cxn>
                <a:cxn ang="0">
                  <a:pos x="0" y="0"/>
                </a:cxn>
                <a:cxn ang="0">
                  <a:pos x="1188143222" y="633213288"/>
                </a:cxn>
                <a:cxn ang="0">
                  <a:pos x="1188143222" y="0"/>
                </a:cxn>
              </a:cxnLst>
              <a:rect l="txL" t="txT" r="txR" b="txB"/>
              <a:pathLst>
                <a:path w="148" h="73">
                  <a:moveTo>
                    <a:pt x="148" y="0"/>
                  </a:moveTo>
                  <a:lnTo>
                    <a:pt x="0" y="0"/>
                  </a:lnTo>
                  <a:lnTo>
                    <a:pt x="148" y="73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6" name="Freeform 40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7" name="Freeform 41"/>
            <p:cNvSpPr/>
            <p:nvPr/>
          </p:nvSpPr>
          <p:spPr>
            <a:xfrm>
              <a:off x="770251" y="1178074"/>
              <a:ext cx="172836" cy="559585"/>
            </a:xfrm>
            <a:custGeom>
              <a:avLst/>
              <a:gdLst>
                <a:gd name="txL" fmla="*/ 0 w 61"/>
                <a:gd name="txT" fmla="*/ 0 h 190"/>
                <a:gd name="txR" fmla="*/ 61 w 61"/>
                <a:gd name="txB" fmla="*/ 190 h 190"/>
              </a:gdLst>
              <a:ahLst/>
              <a:cxnLst>
                <a:cxn ang="0">
                  <a:pos x="0" y="0"/>
                </a:cxn>
                <a:cxn ang="0">
                  <a:pos x="489709556" y="1648080906"/>
                </a:cxn>
                <a:cxn ang="0">
                  <a:pos x="489709556" y="156133051"/>
                </a:cxn>
                <a:cxn ang="0">
                  <a:pos x="0" y="0"/>
                </a:cxn>
              </a:cxnLst>
              <a:rect l="txL" t="txT" r="txR" b="txB"/>
              <a:pathLst>
                <a:path w="61" h="190">
                  <a:moveTo>
                    <a:pt x="0" y="0"/>
                  </a:moveTo>
                  <a:lnTo>
                    <a:pt x="61" y="190"/>
                  </a:lnTo>
                  <a:lnTo>
                    <a:pt x="61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8" name="Freeform 42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49" name="Freeform 43"/>
            <p:cNvSpPr/>
            <p:nvPr/>
          </p:nvSpPr>
          <p:spPr>
            <a:xfrm>
              <a:off x="770251" y="471229"/>
              <a:ext cx="382505" cy="759858"/>
            </a:xfrm>
            <a:custGeom>
              <a:avLst/>
              <a:gdLst>
                <a:gd name="txL" fmla="*/ 0 w 135"/>
                <a:gd name="txT" fmla="*/ 0 h 258"/>
                <a:gd name="txR" fmla="*/ 135 w 135"/>
                <a:gd name="txB" fmla="*/ 258 h 258"/>
              </a:gdLst>
              <a:ahLst/>
              <a:cxnLst>
                <a:cxn ang="0">
                  <a:pos x="1083778334" y="0"/>
                </a:cxn>
                <a:cxn ang="0">
                  <a:pos x="0" y="2081790031"/>
                </a:cxn>
                <a:cxn ang="0">
                  <a:pos x="489708401" y="2147483647"/>
                </a:cxn>
                <a:cxn ang="0">
                  <a:pos x="1083778334" y="0"/>
                </a:cxn>
              </a:cxnLst>
              <a:rect l="txL" t="txT" r="txR" b="txB"/>
              <a:pathLst>
                <a:path w="135" h="258">
                  <a:moveTo>
                    <a:pt x="135" y="0"/>
                  </a:moveTo>
                  <a:lnTo>
                    <a:pt x="0" y="240"/>
                  </a:lnTo>
                  <a:lnTo>
                    <a:pt x="61" y="258"/>
                  </a:lnTo>
                  <a:lnTo>
                    <a:pt x="135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0" name="Freeform 59"/>
            <p:cNvSpPr/>
            <p:nvPr/>
          </p:nvSpPr>
          <p:spPr>
            <a:xfrm>
              <a:off x="943087" y="2603544"/>
              <a:ext cx="379672" cy="1157458"/>
            </a:xfrm>
            <a:custGeom>
              <a:avLst/>
              <a:gdLst>
                <a:gd name="txL" fmla="*/ 0 w 134"/>
                <a:gd name="txT" fmla="*/ 0 h 393"/>
                <a:gd name="txR" fmla="*/ 134 w 134"/>
                <a:gd name="txB" fmla="*/ 393 h 393"/>
              </a:gdLst>
              <a:ahLst/>
              <a:cxnLst>
                <a:cxn ang="0">
                  <a:pos x="192672207" y="971501917"/>
                </a:cxn>
                <a:cxn ang="0">
                  <a:pos x="0" y="2147483647"/>
                </a:cxn>
                <a:cxn ang="0">
                  <a:pos x="1075752445" y="0"/>
                </a:cxn>
                <a:cxn ang="0">
                  <a:pos x="192672207" y="971501917"/>
                </a:cxn>
              </a:cxnLst>
              <a:rect l="txL" t="txT" r="txR" b="txB"/>
              <a:pathLst>
                <a:path w="134" h="393">
                  <a:moveTo>
                    <a:pt x="24" y="112"/>
                  </a:moveTo>
                  <a:lnTo>
                    <a:pt x="0" y="393"/>
                  </a:lnTo>
                  <a:lnTo>
                    <a:pt x="134" y="0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1" name="Freeform 60"/>
            <p:cNvSpPr/>
            <p:nvPr/>
          </p:nvSpPr>
          <p:spPr>
            <a:xfrm>
              <a:off x="943087" y="1737659"/>
              <a:ext cx="379672" cy="1195746"/>
            </a:xfrm>
            <a:custGeom>
              <a:avLst/>
              <a:gdLst>
                <a:gd name="txL" fmla="*/ 0 w 134"/>
                <a:gd name="txT" fmla="*/ 0 h 406"/>
                <a:gd name="txR" fmla="*/ 134 w 134"/>
                <a:gd name="txB" fmla="*/ 406 h 406"/>
              </a:gdLst>
              <a:ahLst/>
              <a:cxnLst>
                <a:cxn ang="0">
                  <a:pos x="0" y="0"/>
                </a:cxn>
                <a:cxn ang="0">
                  <a:pos x="192672207" y="2147483647"/>
                </a:cxn>
                <a:cxn ang="0">
                  <a:pos x="1075752445" y="2147483647"/>
                </a:cxn>
                <a:cxn ang="0">
                  <a:pos x="0" y="0"/>
                </a:cxn>
              </a:cxnLst>
              <a:rect l="txL" t="txT" r="txR" b="txB"/>
              <a:pathLst>
                <a:path w="134" h="406">
                  <a:moveTo>
                    <a:pt x="0" y="0"/>
                  </a:moveTo>
                  <a:lnTo>
                    <a:pt x="24" y="406"/>
                  </a:lnTo>
                  <a:lnTo>
                    <a:pt x="134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2" name="Freeform 61"/>
            <p:cNvSpPr/>
            <p:nvPr/>
          </p:nvSpPr>
          <p:spPr>
            <a:xfrm>
              <a:off x="316912" y="2933405"/>
              <a:ext cx="694176" cy="827597"/>
            </a:xfrm>
            <a:custGeom>
              <a:avLst/>
              <a:gdLst>
                <a:gd name="txL" fmla="*/ 0 w 245"/>
                <a:gd name="txT" fmla="*/ 0 h 281"/>
                <a:gd name="txR" fmla="*/ 245 w 245"/>
                <a:gd name="txB" fmla="*/ 281 h 281"/>
              </a:gdLst>
              <a:ahLst/>
              <a:cxnLst>
                <a:cxn ang="0">
                  <a:pos x="1966858445" y="0"/>
                </a:cxn>
                <a:cxn ang="0">
                  <a:pos x="0" y="1084263987"/>
                </a:cxn>
                <a:cxn ang="0">
                  <a:pos x="1774186354" y="2147483647"/>
                </a:cxn>
                <a:cxn ang="0">
                  <a:pos x="1966858445" y="0"/>
                </a:cxn>
              </a:cxnLst>
              <a:rect l="txL" t="txT" r="txR" b="txB"/>
              <a:pathLst>
                <a:path w="245" h="281">
                  <a:moveTo>
                    <a:pt x="245" y="0"/>
                  </a:moveTo>
                  <a:lnTo>
                    <a:pt x="0" y="125"/>
                  </a:lnTo>
                  <a:lnTo>
                    <a:pt x="221" y="28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3" name="Freeform 62"/>
            <p:cNvSpPr/>
            <p:nvPr/>
          </p:nvSpPr>
          <p:spPr>
            <a:xfrm>
              <a:off x="316912" y="1737659"/>
              <a:ext cx="694176" cy="1563894"/>
            </a:xfrm>
            <a:custGeom>
              <a:avLst/>
              <a:gdLst>
                <a:gd name="txL" fmla="*/ 0 w 245"/>
                <a:gd name="txT" fmla="*/ 0 h 531"/>
                <a:gd name="txR" fmla="*/ 245 w 245"/>
                <a:gd name="txB" fmla="*/ 531 h 531"/>
              </a:gdLst>
              <a:ahLst/>
              <a:cxnLst>
                <a:cxn ang="0">
                  <a:pos x="1774186354" y="0"/>
                </a:cxn>
                <a:cxn ang="0">
                  <a:pos x="0" y="2147483647"/>
                </a:cxn>
                <a:cxn ang="0">
                  <a:pos x="1966858445" y="2147483647"/>
                </a:cxn>
                <a:cxn ang="0">
                  <a:pos x="1774186354" y="0"/>
                </a:cxn>
              </a:cxnLst>
              <a:rect l="txL" t="txT" r="txR" b="txB"/>
              <a:pathLst>
                <a:path w="245" h="531">
                  <a:moveTo>
                    <a:pt x="221" y="0"/>
                  </a:moveTo>
                  <a:lnTo>
                    <a:pt x="0" y="531"/>
                  </a:lnTo>
                  <a:lnTo>
                    <a:pt x="245" y="40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4" name="Freeform 77"/>
            <p:cNvSpPr/>
            <p:nvPr/>
          </p:nvSpPr>
          <p:spPr>
            <a:xfrm>
              <a:off x="316912" y="3761002"/>
              <a:ext cx="1218350" cy="438833"/>
            </a:xfrm>
            <a:custGeom>
              <a:avLst/>
              <a:gdLst>
                <a:gd name="txL" fmla="*/ 0 w 430"/>
                <a:gd name="txT" fmla="*/ 0 h 149"/>
                <a:gd name="txR" fmla="*/ 430 w 430"/>
                <a:gd name="txB" fmla="*/ 149 h 149"/>
              </a:gdLst>
              <a:ahLst/>
              <a:cxnLst>
                <a:cxn ang="0">
                  <a:pos x="0" y="1292445650"/>
                </a:cxn>
                <a:cxn ang="0">
                  <a:pos x="2147483647" y="1292445650"/>
                </a:cxn>
                <a:cxn ang="0">
                  <a:pos x="1774186770" y="0"/>
                </a:cxn>
                <a:cxn ang="0">
                  <a:pos x="0" y="1292445650"/>
                </a:cxn>
              </a:cxnLst>
              <a:rect l="txL" t="txT" r="txR" b="txB"/>
              <a:pathLst>
                <a:path w="430" h="149">
                  <a:moveTo>
                    <a:pt x="0" y="149"/>
                  </a:moveTo>
                  <a:lnTo>
                    <a:pt x="430" y="149"/>
                  </a:lnTo>
                  <a:lnTo>
                    <a:pt x="221" y="0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5" name="Freeform 78"/>
            <p:cNvSpPr/>
            <p:nvPr/>
          </p:nvSpPr>
          <p:spPr>
            <a:xfrm>
              <a:off x="316912" y="3301553"/>
              <a:ext cx="626175" cy="898282"/>
            </a:xfrm>
            <a:custGeom>
              <a:avLst/>
              <a:gdLst>
                <a:gd name="txL" fmla="*/ 0 w 221"/>
                <a:gd name="txT" fmla="*/ 0 h 305"/>
                <a:gd name="txR" fmla="*/ 221 w 221"/>
                <a:gd name="txB" fmla="*/ 305 h 305"/>
              </a:gdLst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1774186111" y="1353163169"/>
                </a:cxn>
                <a:cxn ang="0">
                  <a:pos x="0" y="0"/>
                </a:cxn>
              </a:cxnLst>
              <a:rect l="txL" t="txT" r="txR" b="txB"/>
              <a:pathLst>
                <a:path w="221" h="305">
                  <a:moveTo>
                    <a:pt x="0" y="0"/>
                  </a:moveTo>
                  <a:lnTo>
                    <a:pt x="0" y="305"/>
                  </a:lnTo>
                  <a:lnTo>
                    <a:pt x="221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6" name="Freeform 79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6F8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7" name="Freeform 80"/>
            <p:cNvSpPr/>
            <p:nvPr/>
          </p:nvSpPr>
          <p:spPr>
            <a:xfrm>
              <a:off x="943087" y="1231087"/>
              <a:ext cx="138835" cy="506572"/>
            </a:xfrm>
            <a:custGeom>
              <a:avLst/>
              <a:gdLst>
                <a:gd name="txL" fmla="*/ 0 w 49"/>
                <a:gd name="txT" fmla="*/ 0 h 172"/>
                <a:gd name="txR" fmla="*/ 49 w 49"/>
                <a:gd name="txB" fmla="*/ 172 h 172"/>
              </a:gdLst>
              <a:ahLst/>
              <a:cxnLst>
                <a:cxn ang="0">
                  <a:pos x="0" y="0"/>
                </a:cxn>
                <a:cxn ang="0">
                  <a:pos x="0" y="1491948786"/>
                </a:cxn>
                <a:cxn ang="0">
                  <a:pos x="393370556" y="503099626"/>
                </a:cxn>
                <a:cxn ang="0">
                  <a:pos x="0" y="0"/>
                </a:cxn>
              </a:cxnLst>
              <a:rect l="txL" t="txT" r="txR" b="txB"/>
              <a:pathLst>
                <a:path w="49" h="172">
                  <a:moveTo>
                    <a:pt x="0" y="0"/>
                  </a:moveTo>
                  <a:lnTo>
                    <a:pt x="0" y="172"/>
                  </a:lnTo>
                  <a:lnTo>
                    <a:pt x="49" y="58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8" name="Freeform 81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59" name="Freeform 82"/>
            <p:cNvSpPr/>
            <p:nvPr/>
          </p:nvSpPr>
          <p:spPr>
            <a:xfrm>
              <a:off x="943087" y="471229"/>
              <a:ext cx="209670" cy="930679"/>
            </a:xfrm>
            <a:custGeom>
              <a:avLst/>
              <a:gdLst>
                <a:gd name="txL" fmla="*/ 0 w 74"/>
                <a:gd name="txT" fmla="*/ 0 h 316"/>
                <a:gd name="txR" fmla="*/ 74 w 74"/>
                <a:gd name="txB" fmla="*/ 316 h 316"/>
              </a:gdLst>
              <a:ahLst/>
              <a:cxnLst>
                <a:cxn ang="0">
                  <a:pos x="393374921" y="2147483647"/>
                </a:cxn>
                <a:cxn ang="0">
                  <a:pos x="594074445" y="0"/>
                </a:cxn>
                <a:cxn ang="0">
                  <a:pos x="0" y="2147483647"/>
                </a:cxn>
                <a:cxn ang="0">
                  <a:pos x="393374921" y="2147483647"/>
                </a:cxn>
              </a:cxnLst>
              <a:rect l="txL" t="txT" r="txR" b="txB"/>
              <a:pathLst>
                <a:path w="74" h="316">
                  <a:moveTo>
                    <a:pt x="49" y="316"/>
                  </a:moveTo>
                  <a:lnTo>
                    <a:pt x="74" y="0"/>
                  </a:lnTo>
                  <a:lnTo>
                    <a:pt x="0" y="258"/>
                  </a:lnTo>
                  <a:lnTo>
                    <a:pt x="49" y="316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0" name="Freeform 86"/>
            <p:cNvSpPr/>
            <p:nvPr/>
          </p:nvSpPr>
          <p:spPr>
            <a:xfrm>
              <a:off x="1081922" y="456503"/>
              <a:ext cx="521340" cy="945405"/>
            </a:xfrm>
            <a:custGeom>
              <a:avLst/>
              <a:gdLst>
                <a:gd name="txL" fmla="*/ 0 w 184"/>
                <a:gd name="txT" fmla="*/ 0 h 321"/>
                <a:gd name="txR" fmla="*/ 184 w 184"/>
                <a:gd name="txB" fmla="*/ 321 h 321"/>
              </a:gdLst>
              <a:ahLst/>
              <a:cxnLst>
                <a:cxn ang="0">
                  <a:pos x="1477148889" y="0"/>
                </a:cxn>
                <a:cxn ang="0">
                  <a:pos x="200698900" y="43370823"/>
                </a:cxn>
                <a:cxn ang="0">
                  <a:pos x="0" y="2147483647"/>
                </a:cxn>
                <a:cxn ang="0">
                  <a:pos x="1477148889" y="0"/>
                </a:cxn>
              </a:cxnLst>
              <a:rect l="txL" t="txT" r="txR" b="txB"/>
              <a:pathLst>
                <a:path w="184" h="321">
                  <a:moveTo>
                    <a:pt x="184" y="0"/>
                  </a:moveTo>
                  <a:lnTo>
                    <a:pt x="25" y="5"/>
                  </a:lnTo>
                  <a:lnTo>
                    <a:pt x="0" y="321"/>
                  </a:lnTo>
                  <a:lnTo>
                    <a:pt x="184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1" name="Freeform 100"/>
            <p:cNvSpPr/>
            <p:nvPr/>
          </p:nvSpPr>
          <p:spPr>
            <a:xfrm rot="10176898">
              <a:off x="899657" y="1218185"/>
              <a:ext cx="201036" cy="495214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223613300" y="895025204"/>
                </a:cxn>
                <a:cxn ang="0">
                  <a:pos x="384909269" y="0"/>
                </a:cxn>
                <a:cxn ang="0">
                  <a:pos x="0" y="496509870"/>
                </a:cxn>
                <a:cxn ang="0">
                  <a:pos x="223613300" y="895025204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2" name="Freeform 101"/>
            <p:cNvSpPr/>
            <p:nvPr/>
          </p:nvSpPr>
          <p:spPr>
            <a:xfrm>
              <a:off x="1603262" y="8835"/>
              <a:ext cx="297504" cy="806981"/>
            </a:xfrm>
            <a:custGeom>
              <a:avLst/>
              <a:gdLst>
                <a:gd name="txL" fmla="*/ 0 w 105"/>
                <a:gd name="txT" fmla="*/ 0 h 274"/>
                <a:gd name="txR" fmla="*/ 105 w 105"/>
                <a:gd name="txB" fmla="*/ 274 h 274"/>
              </a:gdLst>
              <a:ahLst/>
              <a:cxnLst>
                <a:cxn ang="0">
                  <a:pos x="489708584" y="2147483647"/>
                </a:cxn>
                <a:cxn ang="0">
                  <a:pos x="842939333" y="0"/>
                </a:cxn>
                <a:cxn ang="0">
                  <a:pos x="0" y="1318465585"/>
                </a:cxn>
                <a:cxn ang="0">
                  <a:pos x="489708584" y="2147483647"/>
                </a:cxn>
              </a:cxnLst>
              <a:rect l="txL" t="txT" r="txR" b="txB"/>
              <a:pathLst>
                <a:path w="105" h="274">
                  <a:moveTo>
                    <a:pt x="61" y="274"/>
                  </a:moveTo>
                  <a:lnTo>
                    <a:pt x="105" y="0"/>
                  </a:lnTo>
                  <a:lnTo>
                    <a:pt x="0" y="152"/>
                  </a:lnTo>
                  <a:lnTo>
                    <a:pt x="61" y="274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3" name="Freeform 102"/>
            <p:cNvSpPr/>
            <p:nvPr/>
          </p:nvSpPr>
          <p:spPr>
            <a:xfrm>
              <a:off x="1651430" y="0"/>
              <a:ext cx="737759" cy="456503"/>
            </a:xfrm>
            <a:custGeom>
              <a:avLst/>
              <a:gdLst>
                <a:gd name="txL" fmla="*/ 0 w 233"/>
                <a:gd name="txT" fmla="*/ 0 h 274"/>
                <a:gd name="txR" fmla="*/ 233 w 233"/>
                <a:gd name="txB" fmla="*/ 274 h 274"/>
              </a:gdLst>
              <a:ahLst/>
              <a:cxnLst>
                <a:cxn ang="0">
                  <a:pos x="2147483647" y="0"/>
                </a:cxn>
                <a:cxn ang="0">
                  <a:pos x="441132387" y="0"/>
                </a:cxn>
                <a:cxn ang="0">
                  <a:pos x="0" y="760565653"/>
                </a:cxn>
                <a:cxn ang="0">
                  <a:pos x="2147483647" y="0"/>
                </a:cxn>
              </a:cxnLst>
              <a:rect l="txL" t="txT" r="txR" b="txB"/>
              <a:pathLst>
                <a:path w="233" h="274">
                  <a:moveTo>
                    <a:pt x="233" y="0"/>
                  </a:moveTo>
                  <a:lnTo>
                    <a:pt x="44" y="0"/>
                  </a:lnTo>
                  <a:lnTo>
                    <a:pt x="0" y="274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4" name="Freeform 104"/>
            <p:cNvSpPr/>
            <p:nvPr/>
          </p:nvSpPr>
          <p:spPr>
            <a:xfrm>
              <a:off x="736251" y="8835"/>
              <a:ext cx="569508" cy="214999"/>
            </a:xfrm>
            <a:custGeom>
              <a:avLst/>
              <a:gdLst>
                <a:gd name="txL" fmla="*/ 0 w 201"/>
                <a:gd name="txT" fmla="*/ 0 h 73"/>
                <a:gd name="txR" fmla="*/ 201 w 201"/>
                <a:gd name="txB" fmla="*/ 73 h 73"/>
              </a:gdLst>
              <a:ahLst/>
              <a:cxnLst>
                <a:cxn ang="0">
                  <a:pos x="1613628667" y="0"/>
                </a:cxn>
                <a:cxn ang="0">
                  <a:pos x="0" y="0"/>
                </a:cxn>
                <a:cxn ang="0">
                  <a:pos x="0" y="633213288"/>
                </a:cxn>
                <a:cxn ang="0">
                  <a:pos x="1613628667" y="0"/>
                </a:cxn>
              </a:cxnLst>
              <a:rect l="txL" t="txT" r="txR" b="txB"/>
              <a:pathLst>
                <a:path w="201" h="73">
                  <a:moveTo>
                    <a:pt x="201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5" name="Freeform 105"/>
            <p:cNvSpPr/>
            <p:nvPr/>
          </p:nvSpPr>
          <p:spPr>
            <a:xfrm>
              <a:off x="736251" y="8835"/>
              <a:ext cx="569508" cy="462394"/>
            </a:xfrm>
            <a:custGeom>
              <a:avLst/>
              <a:gdLst>
                <a:gd name="txL" fmla="*/ 0 w 201"/>
                <a:gd name="txT" fmla="*/ 0 h 157"/>
                <a:gd name="txR" fmla="*/ 201 w 201"/>
                <a:gd name="txB" fmla="*/ 157 h 157"/>
              </a:gdLst>
              <a:ahLst/>
              <a:cxnLst>
                <a:cxn ang="0">
                  <a:pos x="1180116911" y="1361835740"/>
                </a:cxn>
                <a:cxn ang="0">
                  <a:pos x="1613628667" y="0"/>
                </a:cxn>
                <a:cxn ang="0">
                  <a:pos x="0" y="633208823"/>
                </a:cxn>
                <a:cxn ang="0">
                  <a:pos x="1180116911" y="1361835740"/>
                </a:cxn>
              </a:cxnLst>
              <a:rect l="txL" t="txT" r="txR" b="txB"/>
              <a:pathLst>
                <a:path w="201" h="157">
                  <a:moveTo>
                    <a:pt x="147" y="157"/>
                  </a:moveTo>
                  <a:lnTo>
                    <a:pt x="201" y="0"/>
                  </a:lnTo>
                  <a:lnTo>
                    <a:pt x="0" y="73"/>
                  </a:lnTo>
                  <a:lnTo>
                    <a:pt x="147" y="157"/>
                  </a:lnTo>
                  <a:close/>
                </a:path>
              </a:pathLst>
            </a:custGeom>
            <a:solidFill>
              <a:srgbClr val="FE58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6" name="Freeform 106"/>
            <p:cNvSpPr/>
            <p:nvPr/>
          </p:nvSpPr>
          <p:spPr>
            <a:xfrm>
              <a:off x="1152756" y="8835"/>
              <a:ext cx="450506" cy="462394"/>
            </a:xfrm>
            <a:custGeom>
              <a:avLst/>
              <a:gdLst>
                <a:gd name="txL" fmla="*/ 0 w 159"/>
                <a:gd name="txT" fmla="*/ 0 h 157"/>
                <a:gd name="txR" fmla="*/ 159 w 159"/>
                <a:gd name="txB" fmla="*/ 157 h 157"/>
              </a:gdLst>
              <a:ahLst/>
              <a:cxnLst>
                <a:cxn ang="0">
                  <a:pos x="1276450667" y="1318464950"/>
                </a:cxn>
                <a:cxn ang="0">
                  <a:pos x="433511440" y="0"/>
                </a:cxn>
                <a:cxn ang="0">
                  <a:pos x="0" y="1361835740"/>
                </a:cxn>
                <a:cxn ang="0">
                  <a:pos x="1276450667" y="1318464950"/>
                </a:cxn>
              </a:cxnLst>
              <a:rect l="txL" t="txT" r="txR" b="txB"/>
              <a:pathLst>
                <a:path w="159" h="157">
                  <a:moveTo>
                    <a:pt x="159" y="152"/>
                  </a:moveTo>
                  <a:lnTo>
                    <a:pt x="54" y="0"/>
                  </a:lnTo>
                  <a:lnTo>
                    <a:pt x="0" y="157"/>
                  </a:lnTo>
                  <a:lnTo>
                    <a:pt x="159" y="15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7" name="Freeform 109"/>
            <p:cNvSpPr/>
            <p:nvPr/>
          </p:nvSpPr>
          <p:spPr>
            <a:xfrm rot="2479272">
              <a:off x="1044520" y="5398237"/>
              <a:ext cx="855914" cy="206678"/>
            </a:xfrm>
            <a:custGeom>
              <a:avLst/>
              <a:gdLst>
                <a:gd name="txL" fmla="*/ 0 w 11059"/>
                <a:gd name="txT" fmla="*/ 0 h 10506"/>
                <a:gd name="txR" fmla="*/ 11059 w 11059"/>
                <a:gd name="txB" fmla="*/ 10506 h 10506"/>
              </a:gdLst>
              <a:ahLst/>
              <a:cxnLst>
                <a:cxn ang="0">
                  <a:pos x="24217668" y="0"/>
                </a:cxn>
                <a:cxn ang="0">
                  <a:pos x="0" y="4065848"/>
                </a:cxn>
                <a:cxn ang="0">
                  <a:pos x="66243673" y="3771333"/>
                </a:cxn>
                <a:cxn ang="0">
                  <a:pos x="24217668" y="0"/>
                </a:cxn>
              </a:cxnLst>
              <a:rect l="txL" t="txT" r="txR" b="txB"/>
              <a:pathLst>
                <a:path w="11059" h="10506">
                  <a:moveTo>
                    <a:pt x="4043" y="0"/>
                  </a:moveTo>
                  <a:lnTo>
                    <a:pt x="0" y="10506"/>
                  </a:lnTo>
                  <a:lnTo>
                    <a:pt x="11059" y="974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8" name="Freeform 112"/>
            <p:cNvSpPr/>
            <p:nvPr/>
          </p:nvSpPr>
          <p:spPr>
            <a:xfrm rot="1563108">
              <a:off x="0" y="5048503"/>
              <a:ext cx="745772" cy="1743120"/>
            </a:xfrm>
            <a:custGeom>
              <a:avLst/>
              <a:gdLst>
                <a:gd name="txL" fmla="*/ 0 w 49"/>
                <a:gd name="txT" fmla="*/ 0 h 849"/>
                <a:gd name="txR" fmla="*/ 49 w 49"/>
                <a:gd name="txB" fmla="*/ 849 h 849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463694558"/>
                </a:cxn>
                <a:cxn ang="0">
                  <a:pos x="2147483647" y="0"/>
                </a:cxn>
              </a:cxnLst>
              <a:rect l="txL" t="txT" r="txR" b="txB"/>
              <a:pathLst>
                <a:path w="49" h="849">
                  <a:moveTo>
                    <a:pt x="49" y="0"/>
                  </a:moveTo>
                  <a:lnTo>
                    <a:pt x="49" y="849"/>
                  </a:lnTo>
                  <a:lnTo>
                    <a:pt x="0" y="11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C1025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69" name="Freeform 50"/>
            <p:cNvSpPr/>
            <p:nvPr/>
          </p:nvSpPr>
          <p:spPr>
            <a:xfrm rot="7101334">
              <a:off x="604044" y="3689090"/>
              <a:ext cx="626862" cy="1065914"/>
            </a:xfrm>
            <a:custGeom>
              <a:avLst/>
              <a:gdLst>
                <a:gd name="txL" fmla="*/ 0 w 246"/>
                <a:gd name="txT" fmla="*/ 0 h 392"/>
                <a:gd name="txR" fmla="*/ 246 w 246"/>
                <a:gd name="txB" fmla="*/ 392 h 392"/>
              </a:gdLst>
              <a:ahLst/>
              <a:cxnLst>
                <a:cxn ang="0">
                  <a:pos x="0" y="0"/>
                </a:cxn>
                <a:cxn ang="0">
                  <a:pos x="1441540519" y="2147483647"/>
                </a:cxn>
                <a:cxn ang="0">
                  <a:pos x="1597381980" y="310542623"/>
                </a:cxn>
                <a:cxn ang="0">
                  <a:pos x="0" y="0"/>
                </a:cxn>
              </a:cxnLst>
              <a:rect l="txL" t="txT" r="txR" b="txB"/>
              <a:pathLst>
                <a:path w="246" h="392">
                  <a:moveTo>
                    <a:pt x="0" y="0"/>
                  </a:moveTo>
                  <a:lnTo>
                    <a:pt x="222" y="392"/>
                  </a:lnTo>
                  <a:lnTo>
                    <a:pt x="246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0" name="Freeform 24"/>
            <p:cNvSpPr/>
            <p:nvPr/>
          </p:nvSpPr>
          <p:spPr>
            <a:xfrm rot="4461826">
              <a:off x="153770" y="4146182"/>
              <a:ext cx="946646" cy="912173"/>
            </a:xfrm>
            <a:custGeom>
              <a:avLst/>
              <a:gdLst>
                <a:gd name="txL" fmla="*/ 0 w 10125"/>
                <a:gd name="txT" fmla="*/ 0 h 10766"/>
                <a:gd name="txR" fmla="*/ 10125 w 10125"/>
                <a:gd name="txB" fmla="*/ 10766 h 10766"/>
              </a:gdLst>
              <a:ahLst/>
              <a:cxnLst>
                <a:cxn ang="0">
                  <a:pos x="0" y="54622692"/>
                </a:cxn>
                <a:cxn ang="0">
                  <a:pos x="88507521" y="77285861"/>
                </a:cxn>
                <a:cxn ang="0">
                  <a:pos x="65220216" y="0"/>
                </a:cxn>
                <a:cxn ang="0">
                  <a:pos x="0" y="54622692"/>
                </a:cxn>
              </a:cxnLst>
              <a:rect l="txL" t="txT" r="txR" b="txB"/>
              <a:pathLst>
                <a:path w="10125" h="10766">
                  <a:moveTo>
                    <a:pt x="0" y="7609"/>
                  </a:moveTo>
                  <a:lnTo>
                    <a:pt x="10125" y="10766"/>
                  </a:lnTo>
                  <a:lnTo>
                    <a:pt x="7461" y="0"/>
                  </a:lnTo>
                  <a:lnTo>
                    <a:pt x="0" y="7609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1" name="Freeform 74"/>
            <p:cNvSpPr/>
            <p:nvPr/>
          </p:nvSpPr>
          <p:spPr>
            <a:xfrm rot="-8979152">
              <a:off x="675715" y="5428146"/>
              <a:ext cx="845444" cy="1380198"/>
            </a:xfrm>
            <a:custGeom>
              <a:avLst/>
              <a:gdLst>
                <a:gd name="txL" fmla="*/ 0 w 269"/>
                <a:gd name="txT" fmla="*/ 0 h 833"/>
                <a:gd name="txR" fmla="*/ 269 w 269"/>
                <a:gd name="txB" fmla="*/ 833 h 833"/>
              </a:gdLst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045262892"/>
                </a:cxn>
                <a:cxn ang="0">
                  <a:pos x="2147483647" y="2147483647"/>
                </a:cxn>
              </a:cxnLst>
              <a:rect l="txL" t="txT" r="txR" b="txB"/>
              <a:pathLst>
                <a:path w="269" h="833">
                  <a:moveTo>
                    <a:pt x="269" y="833"/>
                  </a:moveTo>
                  <a:lnTo>
                    <a:pt x="232" y="0"/>
                  </a:lnTo>
                  <a:lnTo>
                    <a:pt x="0" y="745"/>
                  </a:lnTo>
                  <a:lnTo>
                    <a:pt x="269" y="833"/>
                  </a:lnTo>
                  <a:close/>
                </a:path>
              </a:pathLst>
            </a:custGeom>
            <a:solidFill>
              <a:srgbClr val="25576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2" name="Freeform 22"/>
            <p:cNvSpPr/>
            <p:nvPr/>
          </p:nvSpPr>
          <p:spPr>
            <a:xfrm rot="1177936">
              <a:off x="396155" y="4660184"/>
              <a:ext cx="1129296" cy="734593"/>
            </a:xfrm>
            <a:custGeom>
              <a:avLst/>
              <a:gdLst>
                <a:gd name="txL" fmla="*/ 0 w 9226"/>
                <a:gd name="txT" fmla="*/ 0 h 10000"/>
                <a:gd name="txR" fmla="*/ 9226 w 9226"/>
                <a:gd name="txB" fmla="*/ 10000 h 10000"/>
              </a:gdLst>
              <a:ahLst/>
              <a:cxnLst>
                <a:cxn ang="0">
                  <a:pos x="75167954" y="0"/>
                </a:cxn>
                <a:cxn ang="0">
                  <a:pos x="0" y="53962688"/>
                </a:cxn>
                <a:cxn ang="0">
                  <a:pos x="138229943" y="37104733"/>
                </a:cxn>
                <a:cxn ang="0">
                  <a:pos x="75167954" y="0"/>
                </a:cxn>
              </a:cxnLst>
              <a:rect l="txL" t="txT" r="txR" b="txB"/>
              <a:pathLst>
                <a:path w="9226" h="10000">
                  <a:moveTo>
                    <a:pt x="5017" y="0"/>
                  </a:moveTo>
                  <a:lnTo>
                    <a:pt x="0" y="10000"/>
                  </a:lnTo>
                  <a:lnTo>
                    <a:pt x="9226" y="6876"/>
                  </a:lnTo>
                  <a:lnTo>
                    <a:pt x="5017" y="0"/>
                  </a:lnTo>
                  <a:close/>
                </a:path>
              </a:pathLst>
            </a:custGeom>
            <a:solidFill>
              <a:srgbClr val="FBB04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3" name="Freeform 26"/>
            <p:cNvSpPr/>
            <p:nvPr/>
          </p:nvSpPr>
          <p:spPr>
            <a:xfrm rot="-5785560">
              <a:off x="862448" y="5883336"/>
              <a:ext cx="900418" cy="958584"/>
            </a:xfrm>
            <a:custGeom>
              <a:avLst/>
              <a:gdLst>
                <a:gd name="txL" fmla="*/ 0 w 254"/>
                <a:gd name="txT" fmla="*/ 0 h 110"/>
                <a:gd name="txR" fmla="*/ 254 w 254"/>
                <a:gd name="txB" fmla="*/ 110 h 110"/>
              </a:gdLst>
              <a:ahLst/>
              <a:cxnLst>
                <a:cxn ang="0">
                  <a:pos x="1784468953" y="0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1784468953" y="0"/>
                </a:cxn>
              </a:cxnLst>
              <a:rect l="txL" t="txT" r="txR" b="txB"/>
              <a:pathLst>
                <a:path w="254" h="110">
                  <a:moveTo>
                    <a:pt x="142" y="0"/>
                  </a:moveTo>
                  <a:lnTo>
                    <a:pt x="0" y="0"/>
                  </a:lnTo>
                  <a:lnTo>
                    <a:pt x="254" y="11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7AF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4" name="Freeform 57"/>
            <p:cNvSpPr/>
            <p:nvPr/>
          </p:nvSpPr>
          <p:spPr>
            <a:xfrm rot="-8870052">
              <a:off x="528860" y="6370458"/>
              <a:ext cx="503008" cy="390892"/>
            </a:xfrm>
            <a:custGeom>
              <a:avLst/>
              <a:gdLst>
                <a:gd name="txL" fmla="*/ 0 w 9903"/>
                <a:gd name="txT" fmla="*/ 0 h 10836"/>
                <a:gd name="txR" fmla="*/ 9903 w 9903"/>
                <a:gd name="txB" fmla="*/ 10836 h 10836"/>
              </a:gdLst>
              <a:ahLst/>
              <a:cxnLst>
                <a:cxn ang="0">
                  <a:pos x="25549535" y="1329920"/>
                </a:cxn>
                <a:cxn ang="0">
                  <a:pos x="0" y="0"/>
                </a:cxn>
                <a:cxn ang="0">
                  <a:pos x="16047494" y="14100826"/>
                </a:cxn>
                <a:cxn ang="0">
                  <a:pos x="25549535" y="1329920"/>
                </a:cxn>
              </a:cxnLst>
              <a:rect l="txL" t="txT" r="txR" b="txB"/>
              <a:pathLst>
                <a:path w="9903" h="10836">
                  <a:moveTo>
                    <a:pt x="9903" y="1022"/>
                  </a:moveTo>
                  <a:lnTo>
                    <a:pt x="0" y="0"/>
                  </a:lnTo>
                  <a:lnTo>
                    <a:pt x="6220" y="10836"/>
                  </a:lnTo>
                  <a:lnTo>
                    <a:pt x="9903" y="1022"/>
                  </a:lnTo>
                  <a:close/>
                </a:path>
              </a:pathLst>
            </a:custGeom>
            <a:solidFill>
              <a:srgbClr val="D1D84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75" name="Freeform 72"/>
            <p:cNvSpPr/>
            <p:nvPr/>
          </p:nvSpPr>
          <p:spPr>
            <a:xfrm rot="7760843">
              <a:off x="393501" y="6583747"/>
              <a:ext cx="370395" cy="521882"/>
            </a:xfrm>
            <a:custGeom>
              <a:avLst/>
              <a:gdLst>
                <a:gd name="txL" fmla="*/ 0 w 10000"/>
                <a:gd name="txT" fmla="*/ 0 h 10000"/>
                <a:gd name="txR" fmla="*/ 10000 w 10000"/>
                <a:gd name="txB" fmla="*/ 10000 h 10000"/>
              </a:gdLst>
              <a:ahLst/>
              <a:cxnLst>
                <a:cxn ang="0">
                  <a:pos x="13719246" y="23134351"/>
                </a:cxn>
                <a:cxn ang="0">
                  <a:pos x="0" y="0"/>
                </a:cxn>
                <a:cxn ang="0">
                  <a:pos x="1116741" y="27236082"/>
                </a:cxn>
                <a:cxn ang="0">
                  <a:pos x="13719246" y="23134351"/>
                </a:cxn>
              </a:cxnLst>
              <a:rect l="txL" t="txT" r="txR" b="txB"/>
              <a:pathLst>
                <a:path w="10000" h="10000">
                  <a:moveTo>
                    <a:pt x="10000" y="8494"/>
                  </a:moveTo>
                  <a:lnTo>
                    <a:pt x="0" y="0"/>
                  </a:lnTo>
                  <a:cubicBezTo>
                    <a:pt x="357" y="3383"/>
                    <a:pt x="615" y="6466"/>
                    <a:pt x="814" y="10000"/>
                  </a:cubicBezTo>
                  <a:lnTo>
                    <a:pt x="10000" y="8494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456958" y="551410"/>
            <a:ext cx="57816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I won't 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Chaparral Pro Light" panose="02060403030505090203" charset="0"/>
                <a:ea typeface="宋体" panose="02010600030101010101" pitchFamily="2" charset="-122"/>
                <a:cs typeface="Chaparral Pro Light" panose="02060403030505090203" charset="0"/>
              </a:rPr>
              <a:t>give up on us</a:t>
            </a:r>
          </a:p>
        </p:txBody>
      </p:sp>
      <p:pic>
        <p:nvPicPr>
          <p:cNvPr id="2" name="图片 1" descr="give up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290" y="1534795"/>
            <a:ext cx="9032400" cy="5068815"/>
          </a:xfrm>
          <a:prstGeom prst="rect">
            <a:avLst/>
          </a:prstGeom>
        </p:spPr>
      </p:pic>
      <p:grpSp>
        <p:nvGrpSpPr>
          <p:cNvPr id="46" name="Group 44">
            <a:extLst>
              <a:ext uri="{FF2B5EF4-FFF2-40B4-BE49-F238E27FC236}">
                <a16:creationId xmlns:a16="http://schemas.microsoft.com/office/drawing/2014/main" id="{14D368E3-F987-4CFB-A6D1-F121D669F2D8}"/>
              </a:ext>
            </a:extLst>
          </p:cNvPr>
          <p:cNvGrpSpPr/>
          <p:nvPr/>
        </p:nvGrpSpPr>
        <p:grpSpPr>
          <a:xfrm>
            <a:off x="176848" y="483071"/>
            <a:ext cx="1085850" cy="798512"/>
            <a:chOff x="0" y="0"/>
            <a:chExt cx="1085850" cy="798513"/>
          </a:xfrm>
        </p:grpSpPr>
        <p:sp>
          <p:nvSpPr>
            <p:cNvPr id="47" name="Freeform 1568">
              <a:extLst>
                <a:ext uri="{FF2B5EF4-FFF2-40B4-BE49-F238E27FC236}">
                  <a16:creationId xmlns:a16="http://schemas.microsoft.com/office/drawing/2014/main" id="{40487605-434D-4894-8E54-47D7E34FD16E}"/>
                </a:ext>
              </a:extLst>
            </p:cNvPr>
            <p:cNvSpPr/>
            <p:nvPr/>
          </p:nvSpPr>
          <p:spPr>
            <a:xfrm>
              <a:off x="31750" y="198437"/>
              <a:ext cx="77788" cy="52388"/>
            </a:xfrm>
            <a:custGeom>
              <a:avLst/>
              <a:gdLst>
                <a:gd name="txL" fmla="*/ 0 w 46"/>
                <a:gd name="txT" fmla="*/ 0 h 30"/>
                <a:gd name="txR" fmla="*/ 46 w 46"/>
                <a:gd name="txB" fmla="*/ 30 h 30"/>
              </a:gdLst>
              <a:ahLst/>
              <a:cxnLst>
                <a:cxn ang="0">
                  <a:pos x="42895009" y="0"/>
                </a:cxn>
                <a:cxn ang="0">
                  <a:pos x="2859555" y="42692727"/>
                </a:cxn>
                <a:cxn ang="0">
                  <a:pos x="0" y="91483418"/>
                </a:cxn>
                <a:cxn ang="0">
                  <a:pos x="131542890" y="91483418"/>
                </a:cxn>
                <a:cxn ang="0">
                  <a:pos x="42895009" y="0"/>
                </a:cxn>
              </a:cxnLst>
              <a:rect l="txL" t="txT" r="txR" b="txB"/>
              <a:pathLst>
                <a:path w="46" h="30">
                  <a:moveTo>
                    <a:pt x="15" y="0"/>
                  </a:moveTo>
                  <a:cubicBezTo>
                    <a:pt x="8" y="1"/>
                    <a:pt x="2" y="7"/>
                    <a:pt x="1" y="14"/>
                  </a:cubicBezTo>
                  <a:cubicBezTo>
                    <a:pt x="1" y="20"/>
                    <a:pt x="1" y="25"/>
                    <a:pt x="0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99777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Freeform 1569">
              <a:extLst>
                <a:ext uri="{FF2B5EF4-FFF2-40B4-BE49-F238E27FC236}">
                  <a16:creationId xmlns:a16="http://schemas.microsoft.com/office/drawing/2014/main" id="{98DE9778-AEA2-4B39-A2B2-CFB4DD01C22A}"/>
                </a:ext>
              </a:extLst>
            </p:cNvPr>
            <p:cNvSpPr/>
            <p:nvPr/>
          </p:nvSpPr>
          <p:spPr>
            <a:xfrm>
              <a:off x="57150" y="198437"/>
              <a:ext cx="52388" cy="52388"/>
            </a:xfrm>
            <a:custGeom>
              <a:avLst/>
              <a:gdLst>
                <a:gd name="txL" fmla="*/ 0 w 31"/>
                <a:gd name="txT" fmla="*/ 0 h 30"/>
                <a:gd name="txR" fmla="*/ 31 w 31"/>
                <a:gd name="txB" fmla="*/ 30 h 30"/>
              </a:gdLst>
              <a:ahLst/>
              <a:cxnLst>
                <a:cxn ang="0">
                  <a:pos x="8567973" y="0"/>
                </a:cxn>
                <a:cxn ang="0">
                  <a:pos x="0" y="0"/>
                </a:cxn>
                <a:cxn ang="0">
                  <a:pos x="88532340" y="91483418"/>
                </a:cxn>
                <a:cxn ang="0">
                  <a:pos x="88532340" y="3048982"/>
                </a:cxn>
                <a:cxn ang="0">
                  <a:pos x="8567973" y="0"/>
                </a:cxn>
                <a:cxn ang="0">
                  <a:pos x="8567973" y="0"/>
                </a:cxn>
              </a:cxnLst>
              <a:rect l="txL" t="txT" r="txR" b="txB"/>
              <a:pathLst>
                <a:path w="31" h="30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2" y="0"/>
                    <a:pt x="1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8E7E7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Freeform 1570">
              <a:extLst>
                <a:ext uri="{FF2B5EF4-FFF2-40B4-BE49-F238E27FC236}">
                  <a16:creationId xmlns:a16="http://schemas.microsoft.com/office/drawing/2014/main" id="{65FC836F-0B6A-432A-BDEF-52822957D65A}"/>
                </a:ext>
              </a:extLst>
            </p:cNvPr>
            <p:cNvSpPr/>
            <p:nvPr/>
          </p:nvSpPr>
          <p:spPr>
            <a:xfrm>
              <a:off x="109537" y="76200"/>
              <a:ext cx="176213" cy="174625"/>
            </a:xfrm>
            <a:custGeom>
              <a:avLst/>
              <a:gdLst>
                <a:gd name="txL" fmla="*/ 0 w 102"/>
                <a:gd name="txT" fmla="*/ 0 h 102"/>
                <a:gd name="txR" fmla="*/ 102 w 102"/>
                <a:gd name="txB" fmla="*/ 102 h 102"/>
              </a:gdLst>
              <a:ahLst/>
              <a:cxnLst>
                <a:cxn ang="0">
                  <a:pos x="89535207" y="0"/>
                </a:cxn>
                <a:cxn ang="0">
                  <a:pos x="38799684" y="43964412"/>
                </a:cxn>
                <a:cxn ang="0">
                  <a:pos x="35814428" y="123100353"/>
                </a:cxn>
                <a:cxn ang="0">
                  <a:pos x="29845645" y="213961849"/>
                </a:cxn>
                <a:cxn ang="0">
                  <a:pos x="0" y="213961849"/>
                </a:cxn>
                <a:cxn ang="0">
                  <a:pos x="0" y="298959712"/>
                </a:cxn>
                <a:cxn ang="0">
                  <a:pos x="304421778" y="0"/>
                </a:cxn>
                <a:cxn ang="0">
                  <a:pos x="250700999" y="0"/>
                </a:cxn>
                <a:cxn ang="0">
                  <a:pos x="89535207" y="0"/>
                </a:cxn>
                <a:cxn ang="0">
                  <a:pos x="89535207" y="0"/>
                </a:cxn>
              </a:cxnLst>
              <a:rect l="txL" t="txT" r="txR" b="txB"/>
              <a:pathLst>
                <a:path w="102" h="102">
                  <a:moveTo>
                    <a:pt x="30" y="0"/>
                  </a:moveTo>
                  <a:cubicBezTo>
                    <a:pt x="21" y="0"/>
                    <a:pt x="14" y="7"/>
                    <a:pt x="13" y="15"/>
                  </a:cubicBezTo>
                  <a:cubicBezTo>
                    <a:pt x="13" y="24"/>
                    <a:pt x="12" y="33"/>
                    <a:pt x="12" y="42"/>
                  </a:cubicBezTo>
                  <a:cubicBezTo>
                    <a:pt x="11" y="52"/>
                    <a:pt x="11" y="63"/>
                    <a:pt x="10" y="73"/>
                  </a:cubicBezTo>
                  <a:cubicBezTo>
                    <a:pt x="7" y="73"/>
                    <a:pt x="3" y="73"/>
                    <a:pt x="0" y="7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96" y="0"/>
                    <a:pt x="90" y="0"/>
                    <a:pt x="84" y="0"/>
                  </a:cubicBezTo>
                  <a:cubicBezTo>
                    <a:pt x="66" y="0"/>
                    <a:pt x="48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658B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1571">
              <a:extLst>
                <a:ext uri="{FF2B5EF4-FFF2-40B4-BE49-F238E27FC236}">
                  <a16:creationId xmlns:a16="http://schemas.microsoft.com/office/drawing/2014/main" id="{A05EA0A4-3A40-4A25-BAAA-3E027067067C}"/>
                </a:ext>
              </a:extLst>
            </p:cNvPr>
            <p:cNvSpPr/>
            <p:nvPr/>
          </p:nvSpPr>
          <p:spPr>
            <a:xfrm>
              <a:off x="109537" y="66675"/>
              <a:ext cx="685800" cy="184150"/>
            </a:xfrm>
            <a:custGeom>
              <a:avLst/>
              <a:gdLst>
                <a:gd name="txL" fmla="*/ 0 w 400"/>
                <a:gd name="txT" fmla="*/ 0 h 107"/>
                <a:gd name="txR" fmla="*/ 400 w 400"/>
                <a:gd name="txB" fmla="*/ 107 h 107"/>
              </a:gdLst>
              <a:ahLst/>
              <a:cxnLst>
                <a:cxn ang="0">
                  <a:pos x="861277361" y="0"/>
                </a:cxn>
                <a:cxn ang="0">
                  <a:pos x="299830046" y="14809446"/>
                </a:cxn>
                <a:cxn ang="0">
                  <a:pos x="0" y="316927313"/>
                </a:cxn>
                <a:cxn ang="0">
                  <a:pos x="1175804100" y="316927313"/>
                </a:cxn>
                <a:cxn ang="0">
                  <a:pos x="861277361" y="0"/>
                </a:cxn>
              </a:cxnLst>
              <a:rect l="txL" t="txT" r="txR" b="txB"/>
              <a:pathLst>
                <a:path w="400" h="107">
                  <a:moveTo>
                    <a:pt x="293" y="0"/>
                  </a:moveTo>
                  <a:cubicBezTo>
                    <a:pt x="229" y="3"/>
                    <a:pt x="166" y="5"/>
                    <a:pt x="102" y="5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400" y="107"/>
                    <a:pt x="400" y="107"/>
                    <a:pt x="400" y="107"/>
                  </a:cubicBezTo>
                  <a:cubicBezTo>
                    <a:pt x="293" y="0"/>
                    <a:pt x="293" y="0"/>
                    <a:pt x="293" y="0"/>
                  </a:cubicBezTo>
                </a:path>
              </a:pathLst>
            </a:custGeom>
            <a:solidFill>
              <a:srgbClr val="8070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Freeform 1572">
              <a:extLst>
                <a:ext uri="{FF2B5EF4-FFF2-40B4-BE49-F238E27FC236}">
                  <a16:creationId xmlns:a16="http://schemas.microsoft.com/office/drawing/2014/main" id="{3BAF2D6A-3D96-4512-8DFA-6464A9FB09FD}"/>
                </a:ext>
              </a:extLst>
            </p:cNvPr>
            <p:cNvSpPr/>
            <p:nvPr/>
          </p:nvSpPr>
          <p:spPr>
            <a:xfrm>
              <a:off x="612775" y="57150"/>
              <a:ext cx="182563" cy="193675"/>
            </a:xfrm>
            <a:custGeom>
              <a:avLst/>
              <a:gdLst>
                <a:gd name="txL" fmla="*/ 0 w 107"/>
                <a:gd name="txT" fmla="*/ 0 h 113"/>
                <a:gd name="txR" fmla="*/ 107 w 107"/>
                <a:gd name="txB" fmla="*/ 113 h 113"/>
              </a:gdLst>
              <a:ahLst/>
              <a:cxnLst>
                <a:cxn ang="0">
                  <a:pos x="311488308" y="0"/>
                </a:cxn>
                <a:cxn ang="0">
                  <a:pos x="0" y="17626139"/>
                </a:cxn>
                <a:cxn ang="0">
                  <a:pos x="311488308" y="331946952"/>
                </a:cxn>
                <a:cxn ang="0">
                  <a:pos x="311488308" y="0"/>
                </a:cxn>
              </a:cxnLst>
              <a:rect l="txL" t="txT" r="txR" b="txB"/>
              <a:pathLst>
                <a:path w="107" h="113">
                  <a:moveTo>
                    <a:pt x="107" y="0"/>
                  </a:moveTo>
                  <a:cubicBezTo>
                    <a:pt x="71" y="3"/>
                    <a:pt x="36" y="5"/>
                    <a:pt x="0" y="6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92537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Freeform 1573">
              <a:extLst>
                <a:ext uri="{FF2B5EF4-FFF2-40B4-BE49-F238E27FC236}">
                  <a16:creationId xmlns:a16="http://schemas.microsoft.com/office/drawing/2014/main" id="{AE3C9B39-AD22-4B05-BC9E-4EF2D278FE6F}"/>
                </a:ext>
              </a:extLst>
            </p:cNvPr>
            <p:cNvSpPr/>
            <p:nvPr/>
          </p:nvSpPr>
          <p:spPr>
            <a:xfrm>
              <a:off x="795337" y="47625"/>
              <a:ext cx="155575" cy="203200"/>
            </a:xfrm>
            <a:custGeom>
              <a:avLst/>
              <a:gdLst>
                <a:gd name="txL" fmla="*/ 0 w 90"/>
                <a:gd name="txT" fmla="*/ 0 h 118"/>
                <a:gd name="txR" fmla="*/ 90 w 90"/>
                <a:gd name="txB" fmla="*/ 118 h 118"/>
              </a:gdLst>
              <a:ahLst/>
              <a:cxnLst>
                <a:cxn ang="0">
                  <a:pos x="221118748" y="0"/>
                </a:cxn>
                <a:cxn ang="0">
                  <a:pos x="218131708" y="0"/>
                </a:cxn>
                <a:cxn ang="0">
                  <a:pos x="0" y="14826712"/>
                </a:cxn>
                <a:cxn ang="0">
                  <a:pos x="0" y="349917288"/>
                </a:cxn>
                <a:cxn ang="0">
                  <a:pos x="268928674" y="83031308"/>
                </a:cxn>
                <a:cxn ang="0">
                  <a:pos x="265939905" y="44481858"/>
                </a:cxn>
                <a:cxn ang="0">
                  <a:pos x="221118748" y="0"/>
                </a:cxn>
              </a:cxnLst>
              <a:rect l="txL" t="txT" r="txR" b="txB"/>
              <a:pathLst>
                <a:path w="90" h="118">
                  <a:moveTo>
                    <a:pt x="74" y="0"/>
                  </a:moveTo>
                  <a:cubicBezTo>
                    <a:pt x="74" y="0"/>
                    <a:pt x="73" y="0"/>
                    <a:pt x="73" y="0"/>
                  </a:cubicBezTo>
                  <a:cubicBezTo>
                    <a:pt x="48" y="2"/>
                    <a:pt x="24" y="4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4"/>
                    <a:pt x="90" y="19"/>
                    <a:pt x="89" y="15"/>
                  </a:cubicBezTo>
                  <a:cubicBezTo>
                    <a:pt x="89" y="6"/>
                    <a:pt x="82" y="0"/>
                    <a:pt x="74" y="0"/>
                  </a:cubicBezTo>
                </a:path>
              </a:pathLst>
            </a:custGeom>
            <a:solidFill>
              <a:srgbClr val="94697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1574">
              <a:extLst>
                <a:ext uri="{FF2B5EF4-FFF2-40B4-BE49-F238E27FC236}">
                  <a16:creationId xmlns:a16="http://schemas.microsoft.com/office/drawing/2014/main" id="{8B1EF8BF-570F-47C0-969C-04A2195F62C8}"/>
                </a:ext>
              </a:extLst>
            </p:cNvPr>
            <p:cNvSpPr/>
            <p:nvPr/>
          </p:nvSpPr>
          <p:spPr>
            <a:xfrm>
              <a:off x="795337" y="96837"/>
              <a:ext cx="255588" cy="153988"/>
            </a:xfrm>
            <a:custGeom>
              <a:avLst/>
              <a:gdLst>
                <a:gd name="txL" fmla="*/ 0 w 149"/>
                <a:gd name="txT" fmla="*/ 0 h 90"/>
                <a:gd name="txR" fmla="*/ 149 w 149"/>
                <a:gd name="txB" fmla="*/ 90 h 90"/>
              </a:gdLst>
              <a:ahLst/>
              <a:cxnLst>
                <a:cxn ang="0">
                  <a:pos x="264820044" y="0"/>
                </a:cxn>
                <a:cxn ang="0">
                  <a:pos x="0" y="263470046"/>
                </a:cxn>
                <a:cxn ang="0">
                  <a:pos x="438424334" y="263470046"/>
                </a:cxn>
                <a:cxn ang="0">
                  <a:pos x="435482499" y="184429717"/>
                </a:cxn>
                <a:cxn ang="0">
                  <a:pos x="388402846" y="137589989"/>
                </a:cxn>
                <a:cxn ang="0">
                  <a:pos x="382517461" y="137589989"/>
                </a:cxn>
                <a:cxn ang="0">
                  <a:pos x="273647265" y="146372438"/>
                </a:cxn>
                <a:cxn ang="0">
                  <a:pos x="267761879" y="49767211"/>
                </a:cxn>
                <a:cxn ang="0">
                  <a:pos x="264820044" y="0"/>
                </a:cxn>
              </a:cxnLst>
              <a:rect l="txL" t="txT" r="txR" b="txB"/>
              <a:pathLst>
                <a:path w="149" h="90">
                  <a:moveTo>
                    <a:pt x="9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149" y="90"/>
                    <a:pt x="149" y="90"/>
                    <a:pt x="149" y="90"/>
                  </a:cubicBezTo>
                  <a:cubicBezTo>
                    <a:pt x="149" y="81"/>
                    <a:pt x="148" y="72"/>
                    <a:pt x="148" y="63"/>
                  </a:cubicBezTo>
                  <a:cubicBezTo>
                    <a:pt x="147" y="54"/>
                    <a:pt x="140" y="47"/>
                    <a:pt x="132" y="47"/>
                  </a:cubicBezTo>
                  <a:cubicBezTo>
                    <a:pt x="131" y="47"/>
                    <a:pt x="131" y="47"/>
                    <a:pt x="130" y="47"/>
                  </a:cubicBezTo>
                  <a:cubicBezTo>
                    <a:pt x="118" y="48"/>
                    <a:pt x="105" y="49"/>
                    <a:pt x="93" y="50"/>
                  </a:cubicBezTo>
                  <a:cubicBezTo>
                    <a:pt x="92" y="39"/>
                    <a:pt x="92" y="28"/>
                    <a:pt x="91" y="17"/>
                  </a:cubicBezTo>
                  <a:cubicBezTo>
                    <a:pt x="91" y="11"/>
                    <a:pt x="90" y="5"/>
                    <a:pt x="90" y="0"/>
                  </a:cubicBezTo>
                </a:path>
              </a:pathLst>
            </a:custGeom>
            <a:solidFill>
              <a:srgbClr val="92837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Freeform 1575">
              <a:extLst>
                <a:ext uri="{FF2B5EF4-FFF2-40B4-BE49-F238E27FC236}">
                  <a16:creationId xmlns:a16="http://schemas.microsoft.com/office/drawing/2014/main" id="{398FC2AB-3E22-4714-A232-1FD36FA3591C}"/>
                </a:ext>
              </a:extLst>
            </p:cNvPr>
            <p:cNvSpPr/>
            <p:nvPr/>
          </p:nvSpPr>
          <p:spPr>
            <a:xfrm>
              <a:off x="25400" y="250825"/>
              <a:ext cx="84138" cy="84138"/>
            </a:xfrm>
            <a:custGeom>
              <a:avLst/>
              <a:gdLst>
                <a:gd name="txL" fmla="*/ 0 w 49"/>
                <a:gd name="txT" fmla="*/ 0 h 49"/>
                <a:gd name="txR" fmla="*/ 49 w 49"/>
                <a:gd name="txB" fmla="*/ 49 h 49"/>
              </a:gdLst>
              <a:ahLst/>
              <a:cxnLst>
                <a:cxn ang="0">
                  <a:pos x="144473532" y="0"/>
                </a:cxn>
                <a:cxn ang="0">
                  <a:pos x="8844793" y="0"/>
                </a:cxn>
                <a:cxn ang="0">
                  <a:pos x="0" y="144473532"/>
                </a:cxn>
                <a:cxn ang="0">
                  <a:pos x="144473532" y="0"/>
                </a:cxn>
              </a:cxnLst>
              <a:rect l="txL" t="txT" r="txR" b="txB"/>
              <a:pathLst>
                <a:path w="49" h="49">
                  <a:moveTo>
                    <a:pt x="4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16"/>
                    <a:pt x="1" y="33"/>
                    <a:pt x="0" y="49"/>
                  </a:cubicBezTo>
                  <a:cubicBezTo>
                    <a:pt x="49" y="0"/>
                    <a:pt x="49" y="0"/>
                    <a:pt x="49" y="0"/>
                  </a:cubicBezTo>
                </a:path>
              </a:pathLst>
            </a:custGeom>
            <a:solidFill>
              <a:srgbClr val="99959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1576">
              <a:extLst>
                <a:ext uri="{FF2B5EF4-FFF2-40B4-BE49-F238E27FC236}">
                  <a16:creationId xmlns:a16="http://schemas.microsoft.com/office/drawing/2014/main" id="{501533F6-1097-4FC0-9073-2C6EFCD70461}"/>
                </a:ext>
              </a:extLst>
            </p:cNvPr>
            <p:cNvSpPr/>
            <p:nvPr/>
          </p:nvSpPr>
          <p:spPr>
            <a:xfrm>
              <a:off x="0" y="250825"/>
              <a:ext cx="109538" cy="515938"/>
            </a:xfrm>
            <a:custGeom>
              <a:avLst/>
              <a:gdLst>
                <a:gd name="txL" fmla="*/ 0 w 64"/>
                <a:gd name="txT" fmla="*/ 0 h 301"/>
                <a:gd name="txR" fmla="*/ 64 w 64"/>
                <a:gd name="txB" fmla="*/ 301 h 301"/>
              </a:gdLst>
              <a:ahLst/>
              <a:cxnLst>
                <a:cxn ang="0">
                  <a:pos x="187477710" y="0"/>
                </a:cxn>
                <a:cxn ang="0">
                  <a:pos x="187477710" y="0"/>
                </a:cxn>
                <a:cxn ang="0">
                  <a:pos x="43940142" y="143965557"/>
                </a:cxn>
                <a:cxn ang="0">
                  <a:pos x="2930142" y="822658856"/>
                </a:cxn>
                <a:cxn ang="0">
                  <a:pos x="49798713" y="872607139"/>
                </a:cxn>
                <a:cxn ang="0">
                  <a:pos x="187477710" y="884358870"/>
                </a:cxn>
                <a:cxn ang="0">
                  <a:pos x="187477710" y="0"/>
                </a:cxn>
              </a:cxnLst>
              <a:rect l="txL" t="txT" r="txR" b="txB"/>
              <a:pathLst>
                <a:path w="64" h="301">
                  <a:moveTo>
                    <a:pt x="64" y="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0" y="126"/>
                    <a:pt x="5" y="203"/>
                    <a:pt x="1" y="280"/>
                  </a:cubicBezTo>
                  <a:cubicBezTo>
                    <a:pt x="0" y="288"/>
                    <a:pt x="7" y="296"/>
                    <a:pt x="17" y="297"/>
                  </a:cubicBezTo>
                  <a:cubicBezTo>
                    <a:pt x="33" y="298"/>
                    <a:pt x="48" y="300"/>
                    <a:pt x="64" y="301"/>
                  </a:cubicBez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solidFill>
              <a:srgbClr val="99979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Freeform 1577">
              <a:extLst>
                <a:ext uri="{FF2B5EF4-FFF2-40B4-BE49-F238E27FC236}">
                  <a16:creationId xmlns:a16="http://schemas.microsoft.com/office/drawing/2014/main" id="{E55A5684-4E8C-49CA-9D6F-4DEE0B8D4B44}"/>
                </a:ext>
              </a:extLst>
            </p:cNvPr>
            <p:cNvSpPr/>
            <p:nvPr/>
          </p:nvSpPr>
          <p:spPr>
            <a:xfrm>
              <a:off x="109537" y="250825"/>
              <a:ext cx="342900" cy="528638"/>
            </a:xfrm>
            <a:custGeom>
              <a:avLst/>
              <a:gdLst>
                <a:gd name="txL" fmla="*/ 0 w 200"/>
                <a:gd name="txT" fmla="*/ 0 h 308"/>
                <a:gd name="txR" fmla="*/ 200 w 200"/>
                <a:gd name="txB" fmla="*/ 308 h 308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886711293"/>
                </a:cxn>
                <a:cxn ang="0">
                  <a:pos x="270434943" y="907331607"/>
                </a:cxn>
                <a:cxn ang="0">
                  <a:pos x="587902050" y="589175633"/>
                </a:cxn>
                <a:cxn ang="0">
                  <a:pos x="0" y="0"/>
                </a:cxn>
              </a:cxnLst>
              <a:rect l="txL" t="txT" r="txR" b="txB"/>
              <a:pathLst>
                <a:path w="200" h="30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31" y="304"/>
                    <a:pt x="61" y="306"/>
                    <a:pt x="92" y="308"/>
                  </a:cubicBezTo>
                  <a:cubicBezTo>
                    <a:pt x="200" y="200"/>
                    <a:pt x="200" y="200"/>
                    <a:pt x="200" y="20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98E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Freeform 1578">
              <a:extLst>
                <a:ext uri="{FF2B5EF4-FFF2-40B4-BE49-F238E27FC236}">
                  <a16:creationId xmlns:a16="http://schemas.microsoft.com/office/drawing/2014/main" id="{A04511BA-AC3D-40BB-BFE5-6CCE3A118DAF}"/>
                </a:ext>
              </a:extLst>
            </p:cNvPr>
            <p:cNvSpPr/>
            <p:nvPr/>
          </p:nvSpPr>
          <p:spPr>
            <a:xfrm>
              <a:off x="109537" y="250825"/>
              <a:ext cx="685800" cy="342900"/>
            </a:xfrm>
            <a:custGeom>
              <a:avLst/>
              <a:gdLst>
                <a:gd name="txL" fmla="*/ 0 w 432"/>
                <a:gd name="txT" fmla="*/ 0 h 216"/>
                <a:gd name="txR" fmla="*/ 432 w 432"/>
                <a:gd name="txB" fmla="*/ 216 h 216"/>
              </a:gdLst>
              <a:ahLst/>
              <a:cxnLst>
                <a:cxn ang="0">
                  <a:pos x="1088707500" y="0"/>
                </a:cxn>
                <a:cxn ang="0">
                  <a:pos x="0" y="0"/>
                </a:cxn>
                <a:cxn ang="0">
                  <a:pos x="544353750" y="544353750"/>
                </a:cxn>
                <a:cxn ang="0">
                  <a:pos x="1088707500" y="0"/>
                </a:cxn>
              </a:cxnLst>
              <a:rect l="txL" t="txT" r="txR" b="txB"/>
              <a:pathLst>
                <a:path w="432" h="216">
                  <a:moveTo>
                    <a:pt x="432" y="0"/>
                  </a:moveTo>
                  <a:lnTo>
                    <a:pt x="0" y="0"/>
                  </a:lnTo>
                  <a:lnTo>
                    <a:pt x="216" y="216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978E7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Freeform 1579">
              <a:extLst>
                <a:ext uri="{FF2B5EF4-FFF2-40B4-BE49-F238E27FC236}">
                  <a16:creationId xmlns:a16="http://schemas.microsoft.com/office/drawing/2014/main" id="{0D99B582-82D5-4570-9837-1631A69DCC2E}"/>
                </a:ext>
              </a:extLst>
            </p:cNvPr>
            <p:cNvSpPr/>
            <p:nvPr/>
          </p:nvSpPr>
          <p:spPr>
            <a:xfrm>
              <a:off x="109537" y="250825"/>
              <a:ext cx="685800" cy="342900"/>
            </a:xfrm>
            <a:custGeom>
              <a:avLst/>
              <a:gdLst>
                <a:gd name="txL" fmla="*/ 0 w 432"/>
                <a:gd name="txT" fmla="*/ 0 h 216"/>
                <a:gd name="txR" fmla="*/ 432 w 432"/>
                <a:gd name="txB" fmla="*/ 216 h 216"/>
              </a:gdLst>
              <a:ahLst/>
              <a:cxnLst>
                <a:cxn ang="0">
                  <a:pos x="1088707500" y="0"/>
                </a:cxn>
                <a:cxn ang="0">
                  <a:pos x="0" y="0"/>
                </a:cxn>
                <a:cxn ang="0">
                  <a:pos x="544353750" y="544353750"/>
                </a:cxn>
                <a:cxn ang="0">
                  <a:pos x="1088707500" y="0"/>
                </a:cxn>
              </a:cxnLst>
              <a:rect l="txL" t="txT" r="txR" b="txB"/>
              <a:pathLst>
                <a:path w="432" h="216">
                  <a:moveTo>
                    <a:pt x="432" y="0"/>
                  </a:moveTo>
                  <a:lnTo>
                    <a:pt x="0" y="0"/>
                  </a:lnTo>
                  <a:lnTo>
                    <a:pt x="216" y="216"/>
                  </a:lnTo>
                  <a:lnTo>
                    <a:pt x="432" y="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Freeform 1580">
              <a:extLst>
                <a:ext uri="{FF2B5EF4-FFF2-40B4-BE49-F238E27FC236}">
                  <a16:creationId xmlns:a16="http://schemas.microsoft.com/office/drawing/2014/main" id="{9FDAD079-F5FC-4F3D-81FF-D57C7A963650}"/>
                </a:ext>
              </a:extLst>
            </p:cNvPr>
            <p:cNvSpPr/>
            <p:nvPr/>
          </p:nvSpPr>
          <p:spPr>
            <a:xfrm>
              <a:off x="268287" y="593725"/>
              <a:ext cx="385763" cy="200025"/>
            </a:xfrm>
            <a:custGeom>
              <a:avLst/>
              <a:gdLst>
                <a:gd name="txL" fmla="*/ 0 w 225"/>
                <a:gd name="txT" fmla="*/ 0 h 117"/>
                <a:gd name="txR" fmla="*/ 225 w 225"/>
                <a:gd name="txB" fmla="*/ 117 h 117"/>
              </a:gdLst>
              <a:ahLst/>
              <a:cxnLst>
                <a:cxn ang="0">
                  <a:pos x="317467518" y="0"/>
                </a:cxn>
                <a:cxn ang="0">
                  <a:pos x="317467518" y="0"/>
                </a:cxn>
                <a:cxn ang="0">
                  <a:pos x="0" y="315659965"/>
                </a:cxn>
                <a:cxn ang="0">
                  <a:pos x="661391521" y="341965817"/>
                </a:cxn>
                <a:cxn ang="0">
                  <a:pos x="317467518" y="0"/>
                </a:cxn>
              </a:cxnLst>
              <a:rect l="txL" t="txT" r="txR" b="txB"/>
              <a:pathLst>
                <a:path w="225" h="117">
                  <a:moveTo>
                    <a:pt x="108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75" y="113"/>
                    <a:pt x="150" y="116"/>
                    <a:pt x="225" y="117"/>
                  </a:cubicBezTo>
                  <a:cubicBezTo>
                    <a:pt x="108" y="0"/>
                    <a:pt x="108" y="0"/>
                    <a:pt x="108" y="0"/>
                  </a:cubicBezTo>
                </a:path>
              </a:pathLst>
            </a:custGeom>
            <a:solidFill>
              <a:srgbClr val="998E7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Freeform 1581">
              <a:extLst>
                <a:ext uri="{FF2B5EF4-FFF2-40B4-BE49-F238E27FC236}">
                  <a16:creationId xmlns:a16="http://schemas.microsoft.com/office/drawing/2014/main" id="{07512521-258E-4A94-9EBF-94019975D300}"/>
                </a:ext>
              </a:extLst>
            </p:cNvPr>
            <p:cNvSpPr/>
            <p:nvPr/>
          </p:nvSpPr>
          <p:spPr>
            <a:xfrm>
              <a:off x="452437" y="250825"/>
              <a:ext cx="342900" cy="544513"/>
            </a:xfrm>
            <a:custGeom>
              <a:avLst/>
              <a:gdLst>
                <a:gd name="txL" fmla="*/ 0 w 200"/>
                <a:gd name="txT" fmla="*/ 0 h 318"/>
                <a:gd name="txR" fmla="*/ 200 w 200"/>
                <a:gd name="txB" fmla="*/ 318 h 318"/>
              </a:gdLst>
              <a:ahLst/>
              <a:cxnLst>
                <a:cxn ang="0">
                  <a:pos x="587902050" y="0"/>
                </a:cxn>
                <a:cxn ang="0">
                  <a:pos x="587902050" y="0"/>
                </a:cxn>
                <a:cxn ang="0">
                  <a:pos x="0" y="586397693"/>
                </a:cxn>
                <a:cxn ang="0">
                  <a:pos x="343923557" y="929440883"/>
                </a:cxn>
                <a:cxn ang="0">
                  <a:pos x="587902050" y="932372350"/>
                </a:cxn>
                <a:cxn ang="0">
                  <a:pos x="587902050" y="0"/>
                </a:cxn>
              </a:cxnLst>
              <a:rect l="txL" t="txT" r="txR" b="txB"/>
              <a:pathLst>
                <a:path w="200" h="318">
                  <a:moveTo>
                    <a:pt x="200" y="0"/>
                  </a:moveTo>
                  <a:cubicBezTo>
                    <a:pt x="200" y="0"/>
                    <a:pt x="200" y="0"/>
                    <a:pt x="200" y="0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117" y="317"/>
                    <a:pt x="117" y="317"/>
                    <a:pt x="117" y="317"/>
                  </a:cubicBezTo>
                  <a:cubicBezTo>
                    <a:pt x="145" y="318"/>
                    <a:pt x="172" y="318"/>
                    <a:pt x="200" y="318"/>
                  </a:cubicBezTo>
                  <a:cubicBezTo>
                    <a:pt x="200" y="0"/>
                    <a:pt x="200" y="0"/>
                    <a:pt x="200" y="0"/>
                  </a:cubicBezTo>
                </a:path>
              </a:pathLst>
            </a:custGeom>
            <a:solidFill>
              <a:srgbClr val="96977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Freeform 1582">
              <a:extLst>
                <a:ext uri="{FF2B5EF4-FFF2-40B4-BE49-F238E27FC236}">
                  <a16:creationId xmlns:a16="http://schemas.microsoft.com/office/drawing/2014/main" id="{7CC2BA83-8C57-4CE9-9711-4D2041C5ED78}"/>
                </a:ext>
              </a:extLst>
            </p:cNvPr>
            <p:cNvSpPr/>
            <p:nvPr/>
          </p:nvSpPr>
          <p:spPr>
            <a:xfrm>
              <a:off x="795337" y="250825"/>
              <a:ext cx="282575" cy="547688"/>
            </a:xfrm>
            <a:custGeom>
              <a:avLst/>
              <a:gdLst>
                <a:gd name="txL" fmla="*/ 0 w 164"/>
                <a:gd name="txT" fmla="*/ 0 h 319"/>
                <a:gd name="txR" fmla="*/ 164 w 164"/>
                <a:gd name="txB" fmla="*/ 319 h 319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937372304"/>
                </a:cxn>
                <a:cxn ang="0">
                  <a:pos x="56406450" y="940320205"/>
                </a:cxn>
                <a:cxn ang="0">
                  <a:pos x="243441809" y="937372304"/>
                </a:cxn>
                <a:cxn ang="0">
                  <a:pos x="486881894" y="695659906"/>
                </a:cxn>
                <a:cxn ang="0">
                  <a:pos x="475006852" y="471633194"/>
                </a:cxn>
                <a:cxn ang="0">
                  <a:pos x="0" y="0"/>
                </a:cxn>
              </a:cxnLst>
              <a:rect l="txL" t="txT" r="txR" b="txB"/>
              <a:pathLst>
                <a:path w="164" h="31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18"/>
                    <a:pt x="0" y="318"/>
                    <a:pt x="0" y="318"/>
                  </a:cubicBezTo>
                  <a:cubicBezTo>
                    <a:pt x="6" y="318"/>
                    <a:pt x="13" y="319"/>
                    <a:pt x="19" y="319"/>
                  </a:cubicBezTo>
                  <a:cubicBezTo>
                    <a:pt x="40" y="319"/>
                    <a:pt x="61" y="318"/>
                    <a:pt x="82" y="318"/>
                  </a:cubicBezTo>
                  <a:cubicBezTo>
                    <a:pt x="164" y="236"/>
                    <a:pt x="164" y="236"/>
                    <a:pt x="164" y="236"/>
                  </a:cubicBezTo>
                  <a:cubicBezTo>
                    <a:pt x="163" y="210"/>
                    <a:pt x="161" y="185"/>
                    <a:pt x="160" y="16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5907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Freeform 1583">
              <a:extLst>
                <a:ext uri="{FF2B5EF4-FFF2-40B4-BE49-F238E27FC236}">
                  <a16:creationId xmlns:a16="http://schemas.microsoft.com/office/drawing/2014/main" id="{78EF4EE5-B3C3-40D1-97A8-600A1DEEAB6F}"/>
                </a:ext>
              </a:extLst>
            </p:cNvPr>
            <p:cNvSpPr/>
            <p:nvPr/>
          </p:nvSpPr>
          <p:spPr>
            <a:xfrm>
              <a:off x="795337" y="250825"/>
              <a:ext cx="274638" cy="274638"/>
            </a:xfrm>
            <a:custGeom>
              <a:avLst/>
              <a:gdLst>
                <a:gd name="txL" fmla="*/ 0 w 160"/>
                <a:gd name="txT" fmla="*/ 0 h 160"/>
                <a:gd name="txR" fmla="*/ 160 w 160"/>
                <a:gd name="txB" fmla="*/ 160 h 160"/>
              </a:gdLst>
              <a:ahLst/>
              <a:cxnLst>
                <a:cxn ang="0">
                  <a:pos x="439003694" y="0"/>
                </a:cxn>
                <a:cxn ang="0">
                  <a:pos x="0" y="0"/>
                </a:cxn>
                <a:cxn ang="0">
                  <a:pos x="471412694" y="471412694"/>
                </a:cxn>
                <a:cxn ang="0">
                  <a:pos x="439003694" y="0"/>
                </a:cxn>
              </a:cxnLst>
              <a:rect l="txL" t="txT" r="txR" b="txB"/>
              <a:pathLst>
                <a:path w="160" h="160">
                  <a:moveTo>
                    <a:pt x="14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156" y="107"/>
                    <a:pt x="153" y="53"/>
                    <a:pt x="149" y="0"/>
                  </a:cubicBezTo>
                </a:path>
              </a:pathLst>
            </a:custGeom>
            <a:solidFill>
              <a:srgbClr val="926B7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1584">
              <a:extLst>
                <a:ext uri="{FF2B5EF4-FFF2-40B4-BE49-F238E27FC236}">
                  <a16:creationId xmlns:a16="http://schemas.microsoft.com/office/drawing/2014/main" id="{782E34BD-B767-4CDC-AA74-99288F1381B6}"/>
                </a:ext>
              </a:extLst>
            </p:cNvPr>
            <p:cNvSpPr/>
            <p:nvPr/>
          </p:nvSpPr>
          <p:spPr>
            <a:xfrm>
              <a:off x="936625" y="655637"/>
              <a:ext cx="149225" cy="139700"/>
            </a:xfrm>
            <a:custGeom>
              <a:avLst/>
              <a:gdLst>
                <a:gd name="txL" fmla="*/ 0 w 87"/>
                <a:gd name="txT" fmla="*/ 0 h 82"/>
                <a:gd name="txR" fmla="*/ 87 w 87"/>
                <a:gd name="txB" fmla="*/ 82 h 82"/>
              </a:gdLst>
              <a:ahLst/>
              <a:cxnLst>
                <a:cxn ang="0">
                  <a:pos x="241245368" y="0"/>
                </a:cxn>
                <a:cxn ang="0">
                  <a:pos x="0" y="238001098"/>
                </a:cxn>
                <a:cxn ang="0">
                  <a:pos x="205940791" y="235098063"/>
                </a:cxn>
                <a:cxn ang="0">
                  <a:pos x="253013560" y="185756705"/>
                </a:cxn>
                <a:cxn ang="0">
                  <a:pos x="241245368" y="0"/>
                </a:cxn>
              </a:cxnLst>
              <a:rect l="txL" t="txT" r="txR" b="txB"/>
              <a:pathLst>
                <a:path w="87" h="82">
                  <a:moveTo>
                    <a:pt x="82" y="0"/>
                  </a:moveTo>
                  <a:cubicBezTo>
                    <a:pt x="0" y="82"/>
                    <a:pt x="0" y="82"/>
                    <a:pt x="0" y="82"/>
                  </a:cubicBezTo>
                  <a:cubicBezTo>
                    <a:pt x="23" y="82"/>
                    <a:pt x="47" y="81"/>
                    <a:pt x="70" y="81"/>
                  </a:cubicBezTo>
                  <a:cubicBezTo>
                    <a:pt x="80" y="81"/>
                    <a:pt x="87" y="73"/>
                    <a:pt x="86" y="64"/>
                  </a:cubicBezTo>
                  <a:cubicBezTo>
                    <a:pt x="85" y="42"/>
                    <a:pt x="84" y="21"/>
                    <a:pt x="82" y="0"/>
                  </a:cubicBezTo>
                </a:path>
              </a:pathLst>
            </a:custGeom>
            <a:solidFill>
              <a:srgbClr val="92677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1585">
              <a:extLst>
                <a:ext uri="{FF2B5EF4-FFF2-40B4-BE49-F238E27FC236}">
                  <a16:creationId xmlns:a16="http://schemas.microsoft.com/office/drawing/2014/main" id="{72864964-4054-455E-ADD9-FBC73ABF1170}"/>
                </a:ext>
              </a:extLst>
            </p:cNvPr>
            <p:cNvSpPr/>
            <p:nvPr/>
          </p:nvSpPr>
          <p:spPr>
            <a:xfrm>
              <a:off x="22225" y="0"/>
              <a:ext cx="996950" cy="722313"/>
            </a:xfrm>
            <a:custGeom>
              <a:avLst/>
              <a:gdLst>
                <a:gd name="txL" fmla="*/ 0 w 581"/>
                <a:gd name="txT" fmla="*/ 0 h 421"/>
                <a:gd name="txR" fmla="*/ 581 w 581"/>
                <a:gd name="txB" fmla="*/ 421 h 421"/>
              </a:gdLst>
              <a:ahLst/>
              <a:cxnLst>
                <a:cxn ang="0">
                  <a:pos x="1663576661" y="226662163"/>
                </a:cxn>
                <a:cxn ang="0">
                  <a:pos x="1554634564" y="226662163"/>
                </a:cxn>
                <a:cxn ang="0">
                  <a:pos x="1554634564" y="129520500"/>
                </a:cxn>
                <a:cxn ang="0">
                  <a:pos x="1554634564" y="47097896"/>
                </a:cxn>
                <a:cxn ang="0">
                  <a:pos x="1507523958" y="0"/>
                </a:cxn>
                <a:cxn ang="0">
                  <a:pos x="206106114" y="0"/>
                </a:cxn>
                <a:cxn ang="0">
                  <a:pos x="158997224" y="47097896"/>
                </a:cxn>
                <a:cxn ang="0">
                  <a:pos x="158997224" y="129520500"/>
                </a:cxn>
                <a:cxn ang="0">
                  <a:pos x="158997224" y="226662163"/>
                </a:cxn>
                <a:cxn ang="0">
                  <a:pos x="47110606" y="226662163"/>
                </a:cxn>
                <a:cxn ang="0">
                  <a:pos x="0" y="273760058"/>
                </a:cxn>
                <a:cxn ang="0">
                  <a:pos x="0" y="1192180180"/>
                </a:cxn>
                <a:cxn ang="0">
                  <a:pos x="47110606" y="1239278076"/>
                </a:cxn>
                <a:cxn ang="0">
                  <a:pos x="1663576661" y="1239278076"/>
                </a:cxn>
                <a:cxn ang="0">
                  <a:pos x="1710687268" y="1192180180"/>
                </a:cxn>
                <a:cxn ang="0">
                  <a:pos x="1710687268" y="273760058"/>
                </a:cxn>
                <a:cxn ang="0">
                  <a:pos x="1663576661" y="226662163"/>
                </a:cxn>
              </a:cxnLst>
              <a:rect l="txL" t="txT" r="txR" b="txB"/>
              <a:pathLst>
                <a:path w="581" h="421">
                  <a:moveTo>
                    <a:pt x="565" y="77"/>
                  </a:moveTo>
                  <a:cubicBezTo>
                    <a:pt x="528" y="77"/>
                    <a:pt x="528" y="77"/>
                    <a:pt x="528" y="77"/>
                  </a:cubicBezTo>
                  <a:cubicBezTo>
                    <a:pt x="528" y="44"/>
                    <a:pt x="528" y="44"/>
                    <a:pt x="528" y="44"/>
                  </a:cubicBezTo>
                  <a:cubicBezTo>
                    <a:pt x="528" y="16"/>
                    <a:pt x="528" y="16"/>
                    <a:pt x="528" y="16"/>
                  </a:cubicBezTo>
                  <a:cubicBezTo>
                    <a:pt x="528" y="7"/>
                    <a:pt x="521" y="0"/>
                    <a:pt x="512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1" y="0"/>
                    <a:pt x="54" y="7"/>
                    <a:pt x="54" y="16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8" y="77"/>
                    <a:pt x="0" y="84"/>
                    <a:pt x="0" y="93"/>
                  </a:cubicBezTo>
                  <a:cubicBezTo>
                    <a:pt x="0" y="405"/>
                    <a:pt x="0" y="405"/>
                    <a:pt x="0" y="405"/>
                  </a:cubicBezTo>
                  <a:cubicBezTo>
                    <a:pt x="0" y="413"/>
                    <a:pt x="8" y="421"/>
                    <a:pt x="16" y="421"/>
                  </a:cubicBezTo>
                  <a:cubicBezTo>
                    <a:pt x="565" y="421"/>
                    <a:pt x="565" y="421"/>
                    <a:pt x="565" y="421"/>
                  </a:cubicBezTo>
                  <a:cubicBezTo>
                    <a:pt x="574" y="421"/>
                    <a:pt x="581" y="413"/>
                    <a:pt x="581" y="405"/>
                  </a:cubicBezTo>
                  <a:cubicBezTo>
                    <a:pt x="581" y="93"/>
                    <a:pt x="581" y="93"/>
                    <a:pt x="581" y="93"/>
                  </a:cubicBezTo>
                  <a:cubicBezTo>
                    <a:pt x="581" y="84"/>
                    <a:pt x="574" y="77"/>
                    <a:pt x="565" y="77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Rectangle 1586">
              <a:extLst>
                <a:ext uri="{FF2B5EF4-FFF2-40B4-BE49-F238E27FC236}">
                  <a16:creationId xmlns:a16="http://schemas.microsoft.com/office/drawing/2014/main" id="{B0251342-23A8-4757-8BAB-F5A56126881F}"/>
                </a:ext>
              </a:extLst>
            </p:cNvPr>
            <p:cNvSpPr/>
            <p:nvPr/>
          </p:nvSpPr>
          <p:spPr>
            <a:xfrm>
              <a:off x="50800" y="160337"/>
              <a:ext cx="941388" cy="534988"/>
            </a:xfrm>
            <a:prstGeom prst="rect">
              <a:avLst/>
            </a:prstGeom>
            <a:solidFill>
              <a:srgbClr val="FE5850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6" name="Rectangle 1587">
              <a:extLst>
                <a:ext uri="{FF2B5EF4-FFF2-40B4-BE49-F238E27FC236}">
                  <a16:creationId xmlns:a16="http://schemas.microsoft.com/office/drawing/2014/main" id="{82037BA1-9790-4EAE-8312-70724B544E35}"/>
                </a:ext>
              </a:extLst>
            </p:cNvPr>
            <p:cNvSpPr/>
            <p:nvPr/>
          </p:nvSpPr>
          <p:spPr>
            <a:xfrm>
              <a:off x="142875" y="76200"/>
              <a:ext cx="19050" cy="84138"/>
            </a:xfrm>
            <a:prstGeom prst="rect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7" name="Rectangle 1588">
              <a:extLst>
                <a:ext uri="{FF2B5EF4-FFF2-40B4-BE49-F238E27FC236}">
                  <a16:creationId xmlns:a16="http://schemas.microsoft.com/office/drawing/2014/main" id="{937BF598-7C21-4578-B2CB-9C4A4B520BA5}"/>
                </a:ext>
              </a:extLst>
            </p:cNvPr>
            <p:cNvSpPr/>
            <p:nvPr/>
          </p:nvSpPr>
          <p:spPr>
            <a:xfrm>
              <a:off x="881062" y="76200"/>
              <a:ext cx="19050" cy="84138"/>
            </a:xfrm>
            <a:prstGeom prst="rect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8" name="Rectangle 1589">
              <a:extLst>
                <a:ext uri="{FF2B5EF4-FFF2-40B4-BE49-F238E27FC236}">
                  <a16:creationId xmlns:a16="http://schemas.microsoft.com/office/drawing/2014/main" id="{148ED4A0-DBD9-4D4A-ADC4-4C2AD13F3281}"/>
                </a:ext>
              </a:extLst>
            </p:cNvPr>
            <p:cNvSpPr/>
            <p:nvPr/>
          </p:nvSpPr>
          <p:spPr>
            <a:xfrm>
              <a:off x="142875" y="26987"/>
              <a:ext cx="757238" cy="49213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9" name="Rectangle 1590">
              <a:extLst>
                <a:ext uri="{FF2B5EF4-FFF2-40B4-BE49-F238E27FC236}">
                  <a16:creationId xmlns:a16="http://schemas.microsoft.com/office/drawing/2014/main" id="{87904AB0-F1CE-4EC5-A557-B2E5932F9D95}"/>
                </a:ext>
              </a:extLst>
            </p:cNvPr>
            <p:cNvSpPr/>
            <p:nvPr/>
          </p:nvSpPr>
          <p:spPr>
            <a:xfrm>
              <a:off x="79375" y="190500"/>
              <a:ext cx="38100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0" name="Rectangle 1591">
              <a:extLst>
                <a:ext uri="{FF2B5EF4-FFF2-40B4-BE49-F238E27FC236}">
                  <a16:creationId xmlns:a16="http://schemas.microsoft.com/office/drawing/2014/main" id="{87E12E83-8D58-476F-97E1-1D45BEF28141}"/>
                </a:ext>
              </a:extLst>
            </p:cNvPr>
            <p:cNvSpPr/>
            <p:nvPr/>
          </p:nvSpPr>
          <p:spPr>
            <a:xfrm>
              <a:off x="1174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1" name="Rectangle 1592">
              <a:extLst>
                <a:ext uri="{FF2B5EF4-FFF2-40B4-BE49-F238E27FC236}">
                  <a16:creationId xmlns:a16="http://schemas.microsoft.com/office/drawing/2014/main" id="{CCF50878-E144-4690-BA49-71842C0F81A9}"/>
                </a:ext>
              </a:extLst>
            </p:cNvPr>
            <p:cNvSpPr/>
            <p:nvPr/>
          </p:nvSpPr>
          <p:spPr>
            <a:xfrm>
              <a:off x="155575" y="190500"/>
              <a:ext cx="36513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2" name="Rectangle 1593">
              <a:extLst>
                <a:ext uri="{FF2B5EF4-FFF2-40B4-BE49-F238E27FC236}">
                  <a16:creationId xmlns:a16="http://schemas.microsoft.com/office/drawing/2014/main" id="{91973129-82D6-4ED8-92C8-9E7FC5C0CF89}"/>
                </a:ext>
              </a:extLst>
            </p:cNvPr>
            <p:cNvSpPr/>
            <p:nvPr/>
          </p:nvSpPr>
          <p:spPr>
            <a:xfrm>
              <a:off x="1936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3" name="Rectangle 1594">
              <a:extLst>
                <a:ext uri="{FF2B5EF4-FFF2-40B4-BE49-F238E27FC236}">
                  <a16:creationId xmlns:a16="http://schemas.microsoft.com/office/drawing/2014/main" id="{D36BB2E8-4A5D-45E2-850A-B6CD40C8D243}"/>
                </a:ext>
              </a:extLst>
            </p:cNvPr>
            <p:cNvSpPr/>
            <p:nvPr/>
          </p:nvSpPr>
          <p:spPr>
            <a:xfrm>
              <a:off x="231775" y="190500"/>
              <a:ext cx="38100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4" name="Rectangle 1595">
              <a:extLst>
                <a:ext uri="{FF2B5EF4-FFF2-40B4-BE49-F238E27FC236}">
                  <a16:creationId xmlns:a16="http://schemas.microsoft.com/office/drawing/2014/main" id="{4251E0D2-017E-42A6-B052-8259EA6E015F}"/>
                </a:ext>
              </a:extLst>
            </p:cNvPr>
            <p:cNvSpPr/>
            <p:nvPr/>
          </p:nvSpPr>
          <p:spPr>
            <a:xfrm>
              <a:off x="2698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5" name="Rectangle 1596">
              <a:extLst>
                <a:ext uri="{FF2B5EF4-FFF2-40B4-BE49-F238E27FC236}">
                  <a16:creationId xmlns:a16="http://schemas.microsoft.com/office/drawing/2014/main" id="{B1A0D3AF-7684-4EF8-8EDE-409ECFD7A39E}"/>
                </a:ext>
              </a:extLst>
            </p:cNvPr>
            <p:cNvSpPr/>
            <p:nvPr/>
          </p:nvSpPr>
          <p:spPr>
            <a:xfrm>
              <a:off x="307975" y="190500"/>
              <a:ext cx="36513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6" name="Rectangle 1597">
              <a:extLst>
                <a:ext uri="{FF2B5EF4-FFF2-40B4-BE49-F238E27FC236}">
                  <a16:creationId xmlns:a16="http://schemas.microsoft.com/office/drawing/2014/main" id="{50E3DBC4-32BB-4123-A0E5-F3C297D7AD24}"/>
                </a:ext>
              </a:extLst>
            </p:cNvPr>
            <p:cNvSpPr/>
            <p:nvPr/>
          </p:nvSpPr>
          <p:spPr>
            <a:xfrm>
              <a:off x="344487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7" name="Rectangle 1598">
              <a:extLst>
                <a:ext uri="{FF2B5EF4-FFF2-40B4-BE49-F238E27FC236}">
                  <a16:creationId xmlns:a16="http://schemas.microsoft.com/office/drawing/2014/main" id="{1E3809A5-66C2-4D6A-9121-4DFE75A8B977}"/>
                </a:ext>
              </a:extLst>
            </p:cNvPr>
            <p:cNvSpPr/>
            <p:nvPr/>
          </p:nvSpPr>
          <p:spPr>
            <a:xfrm>
              <a:off x="382587" y="190500"/>
              <a:ext cx="38100" cy="3810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8" name="Rectangle 1599">
              <a:extLst>
                <a:ext uri="{FF2B5EF4-FFF2-40B4-BE49-F238E27FC236}">
                  <a16:creationId xmlns:a16="http://schemas.microsoft.com/office/drawing/2014/main" id="{AD956F93-CF7B-4098-8155-1544729AEA16}"/>
                </a:ext>
              </a:extLst>
            </p:cNvPr>
            <p:cNvSpPr/>
            <p:nvPr/>
          </p:nvSpPr>
          <p:spPr>
            <a:xfrm>
              <a:off x="422275" y="190500"/>
              <a:ext cx="38100" cy="38100"/>
            </a:xfrm>
            <a:prstGeom prst="rect">
              <a:avLst/>
            </a:prstGeom>
            <a:solidFill>
              <a:srgbClr val="07AFBC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9" name="Rectangle 1600">
              <a:extLst>
                <a:ext uri="{FF2B5EF4-FFF2-40B4-BE49-F238E27FC236}">
                  <a16:creationId xmlns:a16="http://schemas.microsoft.com/office/drawing/2014/main" id="{8AD86F6E-F6E0-48EE-82C3-46D1CC95EAB6}"/>
                </a:ext>
              </a:extLst>
            </p:cNvPr>
            <p:cNvSpPr/>
            <p:nvPr/>
          </p:nvSpPr>
          <p:spPr>
            <a:xfrm>
              <a:off x="519112" y="190500"/>
              <a:ext cx="431800" cy="28575"/>
            </a:xfrm>
            <a:prstGeom prst="rect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0" name="Oval 1601">
              <a:extLst>
                <a:ext uri="{FF2B5EF4-FFF2-40B4-BE49-F238E27FC236}">
                  <a16:creationId xmlns:a16="http://schemas.microsoft.com/office/drawing/2014/main" id="{84C9B700-8FD6-45E5-AEA8-5103BC82E053}"/>
                </a:ext>
              </a:extLst>
            </p:cNvPr>
            <p:cNvSpPr/>
            <p:nvPr/>
          </p:nvSpPr>
          <p:spPr>
            <a:xfrm>
              <a:off x="82550" y="249237"/>
              <a:ext cx="409575" cy="411163"/>
            </a:xfrm>
            <a:prstGeom prst="ellipse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1" name="Oval 1602">
              <a:extLst>
                <a:ext uri="{FF2B5EF4-FFF2-40B4-BE49-F238E27FC236}">
                  <a16:creationId xmlns:a16="http://schemas.microsoft.com/office/drawing/2014/main" id="{B35E539C-84FF-4CC4-9B3D-FD69F258720A}"/>
                </a:ext>
              </a:extLst>
            </p:cNvPr>
            <p:cNvSpPr/>
            <p:nvPr/>
          </p:nvSpPr>
          <p:spPr>
            <a:xfrm>
              <a:off x="114300" y="279400"/>
              <a:ext cx="347663" cy="350838"/>
            </a:xfrm>
            <a:prstGeom prst="ellipse">
              <a:avLst/>
            </a:prstGeom>
            <a:solidFill>
              <a:srgbClr val="B7A99E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2" name="Oval 1603">
              <a:extLst>
                <a:ext uri="{FF2B5EF4-FFF2-40B4-BE49-F238E27FC236}">
                  <a16:creationId xmlns:a16="http://schemas.microsoft.com/office/drawing/2014/main" id="{D22ACB1D-BDFD-4747-A312-57E2293FD272}"/>
                </a:ext>
              </a:extLst>
            </p:cNvPr>
            <p:cNvSpPr/>
            <p:nvPr/>
          </p:nvSpPr>
          <p:spPr>
            <a:xfrm>
              <a:off x="549275" y="249237"/>
              <a:ext cx="409575" cy="411163"/>
            </a:xfrm>
            <a:prstGeom prst="ellipse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3" name="Oval 1604">
              <a:extLst>
                <a:ext uri="{FF2B5EF4-FFF2-40B4-BE49-F238E27FC236}">
                  <a16:creationId xmlns:a16="http://schemas.microsoft.com/office/drawing/2014/main" id="{DDB05AF0-48FD-4F10-A9C3-AF96EF4B5C46}"/>
                </a:ext>
              </a:extLst>
            </p:cNvPr>
            <p:cNvSpPr/>
            <p:nvPr/>
          </p:nvSpPr>
          <p:spPr>
            <a:xfrm>
              <a:off x="577850" y="279400"/>
              <a:ext cx="350838" cy="350838"/>
            </a:xfrm>
            <a:prstGeom prst="ellipse">
              <a:avLst/>
            </a:prstGeom>
            <a:solidFill>
              <a:srgbClr val="B7A99E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4" name="Rectangle 1605">
              <a:extLst>
                <a:ext uri="{FF2B5EF4-FFF2-40B4-BE49-F238E27FC236}">
                  <a16:creationId xmlns:a16="http://schemas.microsoft.com/office/drawing/2014/main" id="{9722845B-F4B2-4A37-A4AF-4C9DE5BBCDF0}"/>
                </a:ext>
              </a:extLst>
            </p:cNvPr>
            <p:cNvSpPr/>
            <p:nvPr/>
          </p:nvSpPr>
          <p:spPr>
            <a:xfrm>
              <a:off x="912812" y="169862"/>
              <a:ext cx="20638" cy="69850"/>
            </a:xfrm>
            <a:prstGeom prst="rect">
              <a:avLst/>
            </a:prstGeom>
            <a:solidFill>
              <a:srgbClr val="D1D844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5" name="Oval 1606">
              <a:extLst>
                <a:ext uri="{FF2B5EF4-FFF2-40B4-BE49-F238E27FC236}">
                  <a16:creationId xmlns:a16="http://schemas.microsoft.com/office/drawing/2014/main" id="{89904D16-02A6-4292-B287-8ABFC802EFEE}"/>
                </a:ext>
              </a:extLst>
            </p:cNvPr>
            <p:cNvSpPr/>
            <p:nvPr/>
          </p:nvSpPr>
          <p:spPr>
            <a:xfrm>
              <a:off x="217487" y="384175"/>
              <a:ext cx="139700" cy="141288"/>
            </a:xfrm>
            <a:prstGeom prst="ellipse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6" name="Oval 1607">
              <a:extLst>
                <a:ext uri="{FF2B5EF4-FFF2-40B4-BE49-F238E27FC236}">
                  <a16:creationId xmlns:a16="http://schemas.microsoft.com/office/drawing/2014/main" id="{6FEC7F06-C934-4362-8744-75856FB661AD}"/>
                </a:ext>
              </a:extLst>
            </p:cNvPr>
            <p:cNvSpPr/>
            <p:nvPr/>
          </p:nvSpPr>
          <p:spPr>
            <a:xfrm>
              <a:off x="682625" y="384175"/>
              <a:ext cx="141288" cy="141288"/>
            </a:xfrm>
            <a:prstGeom prst="ellipse">
              <a:avLst/>
            </a:prstGeom>
            <a:solidFill>
              <a:srgbClr val="2F1249"/>
            </a:solidFill>
            <a:ln w="9525">
              <a:noFill/>
            </a:ln>
          </p:spPr>
          <p:txBody>
            <a:bodyPr/>
            <a:lstStyle/>
            <a:p>
              <a:endParaRPr lang="zh-CN" altLang="en-US" dirty="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fade/>
      </p:transition>
    </mc:Choice>
    <mc:Fallback xmlns="">
      <p:transition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2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371</Words>
  <Application>Microsoft Office PowerPoint</Application>
  <PresentationFormat>宽屏</PresentationFormat>
  <Paragraphs>87</Paragraphs>
  <Slides>40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40</vt:i4>
      </vt:variant>
    </vt:vector>
  </HeadingPairs>
  <TitlesOfParts>
    <vt:vector size="49" baseType="lpstr">
      <vt:lpstr>Arial</vt:lpstr>
      <vt:lpstr>楷体</vt:lpstr>
      <vt:lpstr>Calibri Light</vt:lpstr>
      <vt:lpstr>Brush Script Std</vt:lpstr>
      <vt:lpstr>Snap ITC</vt:lpstr>
      <vt:lpstr>Calibri</vt:lpstr>
      <vt:lpstr>Chaparral Pro Light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senry</dc:creator>
  <cp:lastModifiedBy>Elaine</cp:lastModifiedBy>
  <cp:revision>145</cp:revision>
  <dcterms:created xsi:type="dcterms:W3CDTF">2013-11-22T05:10:00Z</dcterms:created>
  <dcterms:modified xsi:type="dcterms:W3CDTF">2019-06-08T13:55:07Z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