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2" r:id="rId5"/>
    <p:sldId id="283" r:id="rId6"/>
    <p:sldId id="285" r:id="rId7"/>
    <p:sldId id="337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294" r:id="rId16"/>
    <p:sldId id="295" r:id="rId17"/>
    <p:sldId id="296" r:id="rId18"/>
    <p:sldId id="297" r:id="rId19"/>
    <p:sldId id="298" r:id="rId20"/>
    <p:sldId id="300" r:id="rId21"/>
    <p:sldId id="301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03" r:id="rId34"/>
    <p:sldId id="304" r:id="rId35"/>
    <p:sldId id="305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271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473"/>
    <a:srgbClr val="CFAF85"/>
    <a:srgbClr val="A68350"/>
    <a:srgbClr val="C9A575"/>
    <a:srgbClr val="D5B893"/>
    <a:srgbClr val="B09875"/>
    <a:srgbClr val="E7A252"/>
    <a:srgbClr val="B88E58"/>
    <a:srgbClr val="BCA88A"/>
    <a:srgbClr val="363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E8AA-A523-4857-9EFE-D0FC426399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1D2B-9A5A-48BA-9849-267893640D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4000">
        <p:wipe/>
      </p:transition>
    </mc:Choice>
    <mc:Fallback>
      <p:transition spd="slow" advClick="0" advTm="4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E8AA-A523-4857-9EFE-D0FC426399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1D2B-9A5A-48BA-9849-267893640D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4000">
        <p:wipe/>
      </p:transition>
    </mc:Choice>
    <mc:Fallback>
      <p:transition spd="slow" advClick="0" advTm="4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E8AA-A523-4857-9EFE-D0FC426399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1D2B-9A5A-48BA-9849-267893640D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4000">
        <p:wipe/>
      </p:transition>
    </mc:Choice>
    <mc:Fallback>
      <p:transition spd="slow" advClick="0" advTm="4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E8AA-A523-4857-9EFE-D0FC426399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1D2B-9A5A-48BA-9849-267893640D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4000">
        <p:wipe/>
      </p:transition>
    </mc:Choice>
    <mc:Fallback>
      <p:transition spd="slow" advClick="0" advTm="4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E8AA-A523-4857-9EFE-D0FC426399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1D2B-9A5A-48BA-9849-267893640D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4000">
        <p:wipe/>
      </p:transition>
    </mc:Choice>
    <mc:Fallback>
      <p:transition spd="slow" advClick="0" advTm="4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E8AA-A523-4857-9EFE-D0FC426399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1D2B-9A5A-48BA-9849-267893640D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4000">
        <p:wipe/>
      </p:transition>
    </mc:Choice>
    <mc:Fallback>
      <p:transition spd="slow" advClick="0" advTm="4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E8AA-A523-4857-9EFE-D0FC426399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1D2B-9A5A-48BA-9849-267893640D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4000">
        <p:wipe/>
      </p:transition>
    </mc:Choice>
    <mc:Fallback>
      <p:transition spd="slow" advClick="0" advTm="4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E8AA-A523-4857-9EFE-D0FC426399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1D2B-9A5A-48BA-9849-267893640D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4000">
        <p:wipe/>
      </p:transition>
    </mc:Choice>
    <mc:Fallback>
      <p:transition spd="slow" advClick="0" advTm="4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E8AA-A523-4857-9EFE-D0FC426399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1D2B-9A5A-48BA-9849-267893640D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4000">
        <p:wipe/>
      </p:transition>
    </mc:Choice>
    <mc:Fallback>
      <p:transition spd="slow" advClick="0" advTm="4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E8AA-A523-4857-9EFE-D0FC426399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1D2B-9A5A-48BA-9849-267893640D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4000">
        <p:wipe/>
      </p:transition>
    </mc:Choice>
    <mc:Fallback>
      <p:transition spd="slow" advClick="0" advTm="4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E8AA-A523-4857-9EFE-D0FC426399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1D2B-9A5A-48BA-9849-267893640D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4000">
        <p:wipe/>
      </p:transition>
    </mc:Choice>
    <mc:Fallback>
      <p:transition spd="slow" advClick="0" advTm="4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4E8AA-A523-4857-9EFE-D0FC426399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1D2B-9A5A-48BA-9849-267893640D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 advClick="0" advTm="4000">
        <p:wipe/>
      </p:transition>
    </mc:Choice>
    <mc:Fallback>
      <p:transition spd="slow" advClick="0" advTm="4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microsoft.com/office/2007/relationships/media" Target="../media/audio1.wav"/><Relationship Id="rId3" Type="http://schemas.openxmlformats.org/officeDocument/2006/relationships/audio" Target="../media/audio1.wav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6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A_矩形 12"/>
          <p:cNvSpPr/>
          <p:nvPr>
            <p:custDataLst>
              <p:tags r:id="rId2"/>
            </p:custDataLst>
          </p:nvPr>
        </p:nvSpPr>
        <p:spPr>
          <a:xfrm>
            <a:off x="4354195" y="1162685"/>
            <a:ext cx="540194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5400" kern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与</a:t>
            </a:r>
            <a:r>
              <a:rPr lang="en-US" altLang="zh-CN" sz="5400" kern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get</a:t>
            </a:r>
            <a:r>
              <a:rPr lang="zh-CN" altLang="en-US" sz="5400" kern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有关的短语</a:t>
            </a:r>
            <a:endParaRPr lang="zh-CN" altLang="en-US" sz="5400" kern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淘宝店chenying0907 16"/>
          <p:cNvSpPr/>
          <p:nvPr/>
        </p:nvSpPr>
        <p:spPr>
          <a:xfrm>
            <a:off x="5551805" y="871855"/>
            <a:ext cx="1594485" cy="101600"/>
          </a:xfrm>
          <a:prstGeom prst="rect">
            <a:avLst/>
          </a:prstGeom>
          <a:solidFill>
            <a:srgbClr val="7F74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3600" kern="0" dirty="0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Get Along 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04150" y="5855335"/>
            <a:ext cx="495300" cy="495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37785" y="3075305"/>
            <a:ext cx="35585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作者：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华南师范大学外文学院 肖婉仪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广东省河源市正德中学 黄秋玲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6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82010" y="5419725"/>
            <a:ext cx="48577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We ain't perfect but we try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3" name="图片 2" descr="244ccab234ce33ced9dcb2c53f08a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0" y="1082675"/>
            <a:ext cx="3575685" cy="3745865"/>
          </a:xfrm>
          <a:prstGeom prst="rect">
            <a:avLst/>
          </a:prstGeom>
        </p:spPr>
      </p:pic>
      <p:pic>
        <p:nvPicPr>
          <p:cNvPr id="4" name="图片 3" descr="602236851337030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015" y="1342390"/>
            <a:ext cx="4866005" cy="3225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51910" y="5509895"/>
            <a:ext cx="38817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Get along</a:t>
            </a:r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while we can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6" name="图片 5" descr="2Q=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05" y="1273175"/>
            <a:ext cx="5615305" cy="3712845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9325" y="5788660"/>
            <a:ext cx="26739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We ain't perfect but we try</a:t>
            </a:r>
            <a:endParaRPr lang="zh-CN" altLang="en-US"/>
          </a:p>
        </p:txBody>
      </p:sp>
      <p:pic>
        <p:nvPicPr>
          <p:cNvPr id="3" name="图片 2" descr="244ccab234ce33ced9dcb2c53f08a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1143635"/>
            <a:ext cx="3575685" cy="3745865"/>
          </a:xfrm>
          <a:prstGeom prst="rect">
            <a:avLst/>
          </a:prstGeom>
        </p:spPr>
      </p:pic>
      <p:pic>
        <p:nvPicPr>
          <p:cNvPr id="4" name="图片 3" descr="602236851337030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90" y="1342390"/>
            <a:ext cx="4866005" cy="322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127000" y="12700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21330" y="5539105"/>
            <a:ext cx="54419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Always give love the upper hand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7" name="图片 6" descr="cc9a28c792535ab79b837fb5a0274b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780" y="1143635"/>
            <a:ext cx="5853430" cy="414972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29505" y="5569585"/>
            <a:ext cx="23323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Get along while we can</a:t>
            </a:r>
            <a:endParaRPr lang="zh-CN" altLang="en-US"/>
          </a:p>
        </p:txBody>
      </p:sp>
      <p:pic>
        <p:nvPicPr>
          <p:cNvPr id="6" name="图片 5" descr="2Q=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05" y="1273175"/>
            <a:ext cx="5615305" cy="3712845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55245" y="127000"/>
            <a:ext cx="12362815" cy="68668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71595" y="5415915"/>
            <a:ext cx="44761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Paint a wall learn to dance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9" name="图片 8" descr="53d0ba571284d6a7d959ee9825dd5a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" y="1273175"/>
            <a:ext cx="5875020" cy="3712845"/>
          </a:xfrm>
          <a:prstGeom prst="rect">
            <a:avLst/>
          </a:prstGeom>
        </p:spPr>
      </p:pic>
      <p:pic>
        <p:nvPicPr>
          <p:cNvPr id="10" name="图片 9" descr="th (2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205" y="1273175"/>
            <a:ext cx="5377815" cy="371284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9325" y="5788660"/>
            <a:ext cx="26739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We ain't perfect but we try</a:t>
            </a:r>
            <a:endParaRPr lang="zh-CN" altLang="en-US"/>
          </a:p>
        </p:txBody>
      </p:sp>
      <p:pic>
        <p:nvPicPr>
          <p:cNvPr id="3" name="图片 2" descr="244ccab234ce33ced9dcb2c53f08a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1143635"/>
            <a:ext cx="3575685" cy="3745865"/>
          </a:xfrm>
          <a:prstGeom prst="rect">
            <a:avLst/>
          </a:prstGeom>
        </p:spPr>
      </p:pic>
      <p:pic>
        <p:nvPicPr>
          <p:cNvPr id="4" name="图片 3" descr="602236851337030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90" y="1342390"/>
            <a:ext cx="4866005" cy="322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127000" y="12700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83050" y="5379720"/>
            <a:ext cx="4279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Call your mom buy a boat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7" name="图片 6" descr="42f187cbb6174d870df68739768b9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290" y="1255395"/>
            <a:ext cx="4718685" cy="3634105"/>
          </a:xfrm>
          <a:prstGeom prst="rect">
            <a:avLst/>
          </a:prstGeom>
        </p:spPr>
      </p:pic>
      <p:pic>
        <p:nvPicPr>
          <p:cNvPr id="8" name="图片 7" descr="c05f1510d729486566c8705fe75de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1255395"/>
            <a:ext cx="5423535" cy="3634105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29505" y="5569585"/>
            <a:ext cx="23323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Get along while we can</a:t>
            </a:r>
            <a:endParaRPr lang="zh-CN" altLang="en-US"/>
          </a:p>
        </p:txBody>
      </p:sp>
      <p:pic>
        <p:nvPicPr>
          <p:cNvPr id="6" name="图片 5" descr="2Q=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05" y="1273175"/>
            <a:ext cx="5615305" cy="3712845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55245" y="127000"/>
            <a:ext cx="12362815" cy="6866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21760" y="5193665"/>
            <a:ext cx="41363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Drink a beer sing a song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8" name="图片 7" descr="1705a3d3752140f83dc3b3e7b5d5cf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990" y="1102995"/>
            <a:ext cx="3364865" cy="3743960"/>
          </a:xfrm>
          <a:prstGeom prst="rect">
            <a:avLst/>
          </a:prstGeom>
        </p:spPr>
      </p:pic>
      <p:pic>
        <p:nvPicPr>
          <p:cNvPr id="9" name="图片 8" descr="dd9350303aa49c93502bcfb0d3159b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065" y="1381125"/>
            <a:ext cx="4664075" cy="346583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9325" y="5788660"/>
            <a:ext cx="26739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We ain't perfect but we try</a:t>
            </a:r>
            <a:endParaRPr lang="zh-CN" altLang="en-US"/>
          </a:p>
        </p:txBody>
      </p:sp>
      <p:pic>
        <p:nvPicPr>
          <p:cNvPr id="3" name="图片 2" descr="244ccab234ce33ced9dcb2c53f08a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1143635"/>
            <a:ext cx="3575685" cy="3745865"/>
          </a:xfrm>
          <a:prstGeom prst="rect">
            <a:avLst/>
          </a:prstGeom>
        </p:spPr>
      </p:pic>
      <p:pic>
        <p:nvPicPr>
          <p:cNvPr id="4" name="图片 3" descr="602236851337030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90" y="1342390"/>
            <a:ext cx="4866005" cy="322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127000" y="12700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43605" y="5634990"/>
            <a:ext cx="60947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Make a friend can't we all </a:t>
            </a:r>
            <a:r>
              <a:rPr lang="en-US" altLang="zh-CN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get</a:t>
            </a:r>
            <a:r>
              <a:rPr lang="zh-CN" altLang="en-US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along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7" name="图片 6" descr="1e0f523c730d605ab2580b10bf04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425" y="938530"/>
            <a:ext cx="3539490" cy="4540885"/>
          </a:xfrm>
          <a:prstGeom prst="rect">
            <a:avLst/>
          </a:prstGeom>
        </p:spPr>
      </p:pic>
      <p:pic>
        <p:nvPicPr>
          <p:cNvPr id="8" name="图片 7" descr="3ac9c12616c391d3714f63d15c9efd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255" y="2159000"/>
            <a:ext cx="4164965" cy="27305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29505" y="5569585"/>
            <a:ext cx="23323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Get along while we can</a:t>
            </a:r>
            <a:endParaRPr lang="zh-CN" altLang="en-US"/>
          </a:p>
        </p:txBody>
      </p:sp>
      <p:pic>
        <p:nvPicPr>
          <p:cNvPr id="6" name="图片 5" descr="2Q=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05" y="1273175"/>
            <a:ext cx="5615305" cy="3712845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55245" y="127000"/>
            <a:ext cx="12362815" cy="6866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08530" y="5492750"/>
            <a:ext cx="82245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Saw a model on a billboard 1-800 get to know me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8" name="图片 7" descr="8493916583118226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035" y="582295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29505" y="5569585"/>
            <a:ext cx="23323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Get along while we can</a:t>
            </a:r>
            <a:endParaRPr lang="zh-CN" altLang="en-US"/>
          </a:p>
        </p:txBody>
      </p:sp>
      <p:pic>
        <p:nvPicPr>
          <p:cNvPr id="6" name="图片 5" descr="2Q=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05" y="1273175"/>
            <a:ext cx="5615305" cy="3712845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55245" y="127000"/>
            <a:ext cx="12362815" cy="6866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86405" y="5349875"/>
            <a:ext cx="614235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Wondered was she photoshopped or 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were her eyes really that lonely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8" name="图片 7" descr="5492244574939850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335" y="365125"/>
            <a:ext cx="3048000" cy="45720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9325" y="5788660"/>
            <a:ext cx="26739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We ain't perfect but we try</a:t>
            </a:r>
            <a:endParaRPr lang="zh-CN" altLang="en-US"/>
          </a:p>
        </p:txBody>
      </p:sp>
      <p:pic>
        <p:nvPicPr>
          <p:cNvPr id="3" name="图片 2" descr="244ccab234ce33ced9dcb2c53f08a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1143635"/>
            <a:ext cx="3575685" cy="3745865"/>
          </a:xfrm>
          <a:prstGeom prst="rect">
            <a:avLst/>
          </a:prstGeom>
        </p:spPr>
      </p:pic>
      <p:pic>
        <p:nvPicPr>
          <p:cNvPr id="4" name="图片 3" descr="602236851337030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90" y="1342390"/>
            <a:ext cx="4866005" cy="322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127000" y="12700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5459730"/>
            <a:ext cx="95180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Did she leave her hometown thinkin' she'd end up in L.A.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7" name="图片 6" descr="ccc29a6d70df1b042411d5afa803d3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790" y="1678940"/>
            <a:ext cx="5612130" cy="3143250"/>
          </a:xfrm>
          <a:prstGeom prst="rect">
            <a:avLst/>
          </a:prstGeom>
        </p:spPr>
      </p:pic>
      <p:pic>
        <p:nvPicPr>
          <p:cNvPr id="8" name="图片 7" descr="5726710793674410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30" y="1576070"/>
            <a:ext cx="5300980" cy="3180715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d01373f082025aaf53c7b295fbedab64024f1af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80" y="991870"/>
            <a:ext cx="3439160" cy="34391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59530" y="4431030"/>
            <a:ext cx="400050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Kenny Chesney</a:t>
            </a:r>
            <a:endParaRPr lang="zh-CN" altLang="en-US" sz="4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44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&lt;get along&gt;</a:t>
            </a:r>
            <a:endParaRPr lang="en-US" altLang="zh-CN" sz="4400" b="1" i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图片 3" descr="334817628044126441"/>
          <p:cNvPicPr>
            <a:picLocks noChangeAspect="1"/>
          </p:cNvPicPr>
          <p:nvPr/>
        </p:nvPicPr>
        <p:blipFill>
          <a:blip r:embed="rId3"/>
          <a:srcRect l="23185" r="19858" b="35881"/>
          <a:stretch>
            <a:fillRect/>
          </a:stretch>
        </p:blipFill>
        <p:spPr>
          <a:xfrm>
            <a:off x="6743065" y="1102360"/>
            <a:ext cx="3552190" cy="321818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-279400" y="-101600"/>
            <a:ext cx="12598400" cy="74949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10535" y="5537200"/>
            <a:ext cx="58413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Did she break down in the desert and get stuck beside the highway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图片 3" descr="0e6818916c7713d9a1abd45ea28f56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" y="1277620"/>
            <a:ext cx="5334635" cy="3703955"/>
          </a:xfrm>
          <a:prstGeom prst="rect">
            <a:avLst/>
          </a:prstGeom>
        </p:spPr>
      </p:pic>
      <p:pic>
        <p:nvPicPr>
          <p:cNvPr id="6" name="图片 5" descr="05748d3b5e663463a3adab3895a43c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560" y="1217930"/>
            <a:ext cx="4977765" cy="366014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59885" y="5589905"/>
            <a:ext cx="57334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Get along </a:t>
            </a:r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on down the road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5" name="图片 4" descr="8676789231719518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075" y="830580"/>
            <a:ext cx="7077710" cy="445897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29305" y="5759450"/>
            <a:ext cx="53771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We've </a:t>
            </a:r>
            <a:r>
              <a:rPr lang="zh-CN" altLang="en-US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got a long long way to go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3" name="图片 2" descr="64a3b2eacf248a5a360863b753f1ac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330" y="186055"/>
            <a:ext cx="5564505" cy="538797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87470" y="5210175"/>
            <a:ext cx="47891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Scared to live scared to die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5" name="图片 4" descr="e6e02a21a9d9a02195373fb1534e89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85" y="1077595"/>
            <a:ext cx="5518785" cy="3679190"/>
          </a:xfrm>
          <a:prstGeom prst="rect">
            <a:avLst/>
          </a:prstGeom>
        </p:spPr>
      </p:pic>
      <p:pic>
        <p:nvPicPr>
          <p:cNvPr id="6" name="图片 5" descr="9724206555e49917da9b0859158a345"/>
          <p:cNvPicPr>
            <a:picLocks noChangeAspect="1"/>
          </p:cNvPicPr>
          <p:nvPr/>
        </p:nvPicPr>
        <p:blipFill>
          <a:blip r:embed="rId3"/>
          <a:srcRect r="-359" b="5074"/>
          <a:stretch>
            <a:fillRect/>
          </a:stretch>
        </p:blipFill>
        <p:spPr>
          <a:xfrm>
            <a:off x="6936740" y="1077595"/>
            <a:ext cx="5153660" cy="367982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82010" y="5419725"/>
            <a:ext cx="48577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We ain't perfect but we try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3" name="图片 2" descr="244ccab234ce33ced9dcb2c53f08a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0" y="1082675"/>
            <a:ext cx="3575685" cy="3745865"/>
          </a:xfrm>
          <a:prstGeom prst="rect">
            <a:avLst/>
          </a:prstGeom>
        </p:spPr>
      </p:pic>
      <p:pic>
        <p:nvPicPr>
          <p:cNvPr id="4" name="图片 3" descr="602236851337030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015" y="1342390"/>
            <a:ext cx="4866005" cy="3225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51910" y="5509895"/>
            <a:ext cx="38817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Get along</a:t>
            </a:r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while we can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6" name="图片 5" descr="2Q=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05" y="1273175"/>
            <a:ext cx="5615305" cy="3712845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9325" y="5788660"/>
            <a:ext cx="26739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We ain't perfect but we try</a:t>
            </a:r>
            <a:endParaRPr lang="zh-CN" altLang="en-US"/>
          </a:p>
        </p:txBody>
      </p:sp>
      <p:pic>
        <p:nvPicPr>
          <p:cNvPr id="3" name="图片 2" descr="244ccab234ce33ced9dcb2c53f08a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1143635"/>
            <a:ext cx="3575685" cy="3745865"/>
          </a:xfrm>
          <a:prstGeom prst="rect">
            <a:avLst/>
          </a:prstGeom>
        </p:spPr>
      </p:pic>
      <p:pic>
        <p:nvPicPr>
          <p:cNvPr id="4" name="图片 3" descr="602236851337030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90" y="1342390"/>
            <a:ext cx="4866005" cy="322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127000" y="12700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21330" y="5539105"/>
            <a:ext cx="54419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Always give love the upper hand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7" name="图片 6" descr="cc9a28c792535ab79b837fb5a0274b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780" y="1143635"/>
            <a:ext cx="5853430" cy="414972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29505" y="5569585"/>
            <a:ext cx="23323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Get along while we can</a:t>
            </a:r>
            <a:endParaRPr lang="zh-CN" altLang="en-US"/>
          </a:p>
        </p:txBody>
      </p:sp>
      <p:pic>
        <p:nvPicPr>
          <p:cNvPr id="6" name="图片 5" descr="2Q=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05" y="1273175"/>
            <a:ext cx="5615305" cy="3712845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55245" y="127000"/>
            <a:ext cx="12362815" cy="68668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71595" y="5415915"/>
            <a:ext cx="44761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Paint a wall learn to dance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9" name="图片 8" descr="53d0ba571284d6a7d959ee9825dd5a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" y="1273175"/>
            <a:ext cx="5875020" cy="3712845"/>
          </a:xfrm>
          <a:prstGeom prst="rect">
            <a:avLst/>
          </a:prstGeom>
        </p:spPr>
      </p:pic>
      <p:pic>
        <p:nvPicPr>
          <p:cNvPr id="10" name="图片 9" descr="th (2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205" y="1273175"/>
            <a:ext cx="5377815" cy="371284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9325" y="5788660"/>
            <a:ext cx="26739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We ain't perfect but we try</a:t>
            </a:r>
            <a:endParaRPr lang="zh-CN" altLang="en-US"/>
          </a:p>
        </p:txBody>
      </p:sp>
      <p:pic>
        <p:nvPicPr>
          <p:cNvPr id="3" name="图片 2" descr="244ccab234ce33ced9dcb2c53f08a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1143635"/>
            <a:ext cx="3575685" cy="3745865"/>
          </a:xfrm>
          <a:prstGeom prst="rect">
            <a:avLst/>
          </a:prstGeom>
        </p:spPr>
      </p:pic>
      <p:pic>
        <p:nvPicPr>
          <p:cNvPr id="4" name="图片 3" descr="602236851337030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90" y="1342390"/>
            <a:ext cx="4866005" cy="322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127000" y="12700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83050" y="5379720"/>
            <a:ext cx="4279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Call your mom buy a boat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7" name="图片 6" descr="42f187cbb6174d870df68739768b9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290" y="1255395"/>
            <a:ext cx="4718685" cy="3634105"/>
          </a:xfrm>
          <a:prstGeom prst="rect">
            <a:avLst/>
          </a:prstGeom>
        </p:spPr>
      </p:pic>
      <p:pic>
        <p:nvPicPr>
          <p:cNvPr id="8" name="图片 7" descr="c05f1510d729486566c8705fe75de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1255395"/>
            <a:ext cx="5423535" cy="3634105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29505" y="5569585"/>
            <a:ext cx="23323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Get along while we can</a:t>
            </a:r>
            <a:endParaRPr lang="zh-CN" altLang="en-US"/>
          </a:p>
        </p:txBody>
      </p:sp>
      <p:pic>
        <p:nvPicPr>
          <p:cNvPr id="6" name="图片 5" descr="2Q=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05" y="1273175"/>
            <a:ext cx="5615305" cy="3712845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55245" y="127000"/>
            <a:ext cx="12362815" cy="6866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21760" y="5193665"/>
            <a:ext cx="41363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Drink a beer sing a song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8" name="图片 7" descr="1705a3d3752140f83dc3b3e7b5d5cf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990" y="1102995"/>
            <a:ext cx="3364865" cy="3743960"/>
          </a:xfrm>
          <a:prstGeom prst="rect">
            <a:avLst/>
          </a:prstGeom>
        </p:spPr>
      </p:pic>
      <p:pic>
        <p:nvPicPr>
          <p:cNvPr id="9" name="图片 8" descr="dd9350303aa49c93502bcfb0d3159b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065" y="1381125"/>
            <a:ext cx="4664075" cy="346583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44650" y="4969510"/>
            <a:ext cx="91287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Met a man wearin' a T-shirt says Virginia is for lovers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6" name="图片 5" descr="3192946939260117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155" y="1058545"/>
            <a:ext cx="4201795" cy="376936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9325" y="5788660"/>
            <a:ext cx="26739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We ain't perfect but we try</a:t>
            </a:r>
            <a:endParaRPr lang="zh-CN" altLang="en-US"/>
          </a:p>
        </p:txBody>
      </p:sp>
      <p:pic>
        <p:nvPicPr>
          <p:cNvPr id="3" name="图片 2" descr="244ccab234ce33ced9dcb2c53f08a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1143635"/>
            <a:ext cx="3575685" cy="3745865"/>
          </a:xfrm>
          <a:prstGeom prst="rect">
            <a:avLst/>
          </a:prstGeom>
        </p:spPr>
      </p:pic>
      <p:pic>
        <p:nvPicPr>
          <p:cNvPr id="4" name="图片 3" descr="602236851337030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90" y="1342390"/>
            <a:ext cx="4866005" cy="322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127000" y="12700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43605" y="5634990"/>
            <a:ext cx="60947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Make a friend can't we all </a:t>
            </a:r>
            <a:r>
              <a:rPr lang="en-US" altLang="zh-CN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ge</a:t>
            </a:r>
            <a:r>
              <a:rPr lang="zh-CN" altLang="en-US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t along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7" name="图片 6" descr="1e0f523c730d605ab2580b10bf04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425" y="938530"/>
            <a:ext cx="3539490" cy="4540885"/>
          </a:xfrm>
          <a:prstGeom prst="rect">
            <a:avLst/>
          </a:prstGeom>
        </p:spPr>
      </p:pic>
      <p:pic>
        <p:nvPicPr>
          <p:cNvPr id="8" name="图片 7" descr="3ac9c12616c391d3714f63d15c9efd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255" y="2159000"/>
            <a:ext cx="4164965" cy="2730500"/>
          </a:xfrm>
          <a:prstGeom prst="rect">
            <a:avLst/>
          </a:prstGeom>
        </p:spPr>
      </p:pic>
    </p:spTree>
  </p:cSld>
  <p:clrMapOvr>
    <a:masterClrMapping/>
  </p:clrMapOvr>
  <p:transition spd="slow" advClick="0" advTm="22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9325" y="5788660"/>
            <a:ext cx="26739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We ain't perfect but we try</a:t>
            </a:r>
            <a:endParaRPr lang="zh-CN" altLang="en-US"/>
          </a:p>
        </p:txBody>
      </p:sp>
      <p:pic>
        <p:nvPicPr>
          <p:cNvPr id="3" name="图片 2" descr="244ccab234ce33ced9dcb2c53f08a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1143635"/>
            <a:ext cx="3575685" cy="3745865"/>
          </a:xfrm>
          <a:prstGeom prst="rect">
            <a:avLst/>
          </a:prstGeom>
        </p:spPr>
      </p:pic>
      <p:pic>
        <p:nvPicPr>
          <p:cNvPr id="4" name="图片 3" descr="602236851337030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90" y="1342390"/>
            <a:ext cx="4866005" cy="322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127000" y="12700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2205" y="5711825"/>
            <a:ext cx="103327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We find out when you die the keys to heaven can't be bought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7" name="图片 6" descr="4cfcccb34ee0d3abf597bcc580d61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255" y="1686560"/>
            <a:ext cx="5280025" cy="2947670"/>
          </a:xfrm>
          <a:prstGeom prst="rect">
            <a:avLst/>
          </a:prstGeom>
        </p:spPr>
      </p:pic>
      <p:pic>
        <p:nvPicPr>
          <p:cNvPr id="8" name="图片 7" descr="9d117676b864d6c164819e340a5a47f"/>
          <p:cNvPicPr>
            <a:picLocks noChangeAspect="1"/>
          </p:cNvPicPr>
          <p:nvPr/>
        </p:nvPicPr>
        <p:blipFill>
          <a:blip r:embed="rId5"/>
          <a:srcRect t="261" r="8040"/>
          <a:stretch>
            <a:fillRect/>
          </a:stretch>
        </p:blipFill>
        <p:spPr>
          <a:xfrm>
            <a:off x="7182485" y="1077595"/>
            <a:ext cx="3122930" cy="388747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29505" y="5569585"/>
            <a:ext cx="23323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Get along while we can</a:t>
            </a:r>
            <a:endParaRPr lang="zh-CN" altLang="en-US"/>
          </a:p>
        </p:txBody>
      </p:sp>
      <p:pic>
        <p:nvPicPr>
          <p:cNvPr id="6" name="图片 5" descr="2Q=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05" y="1273175"/>
            <a:ext cx="5615305" cy="3712845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55245" y="127000"/>
            <a:ext cx="12362815" cy="6866890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1043305" y="5047615"/>
            <a:ext cx="106286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>
                <a:solidFill>
                  <a:schemeClr val="bg1"/>
                </a:solidFill>
                <a:uFillTx/>
                <a:latin typeface="Comic Sans MS" panose="030F0702030302020204" charset="0"/>
                <a:sym typeface="+mn-ea"/>
              </a:rPr>
              <a:t>We </a:t>
            </a:r>
            <a:r>
              <a:rPr lang="zh-CN" altLang="en-US" sz="2800">
                <a:solidFill>
                  <a:schemeClr val="bg1"/>
                </a:solidFill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  <a:t>still </a:t>
            </a:r>
            <a:r>
              <a:rPr lang="zh-CN" altLang="en-US" sz="2800">
                <a:solidFill>
                  <a:schemeClr val="bg1"/>
                </a:solidFill>
                <a:uFillTx/>
                <a:latin typeface="Comic Sans MS" panose="030F0702030302020204" charset="0"/>
                <a:sym typeface="+mn-ea"/>
              </a:rPr>
              <a:t>don't know </a:t>
            </a:r>
            <a:r>
              <a:rPr lang="zh-CN" altLang="en-US" sz="2800">
                <a:solidFill>
                  <a:schemeClr val="bg1"/>
                </a:solidFill>
                <a:uFillTx/>
                <a:latin typeface="Comic Sans MS" panose="030F0702030302020204" charset="0"/>
                <a:sym typeface="+mn-ea"/>
              </a:rPr>
              <a:t>what love is but we sure know what it's not</a:t>
            </a:r>
            <a:endParaRPr lang="zh-CN" altLang="en-US" sz="2800">
              <a:solidFill>
                <a:schemeClr val="bg1"/>
              </a:solidFill>
              <a:uFillTx/>
              <a:latin typeface="Comic Sans MS" panose="030F0702030302020204" charset="0"/>
              <a:sym typeface="+mn-ea"/>
            </a:endParaRPr>
          </a:p>
        </p:txBody>
      </p:sp>
      <p:pic>
        <p:nvPicPr>
          <p:cNvPr id="8" name="图片 7" descr="5e957d4b41367b03bb4f484a16f7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185" y="1082040"/>
            <a:ext cx="4987925" cy="353695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9325" y="5788660"/>
            <a:ext cx="26739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We ain't perfect but we try</a:t>
            </a:r>
            <a:endParaRPr lang="zh-CN" altLang="en-US"/>
          </a:p>
        </p:txBody>
      </p:sp>
      <p:pic>
        <p:nvPicPr>
          <p:cNvPr id="3" name="图片 2" descr="244ccab234ce33ced9dcb2c53f08a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1143635"/>
            <a:ext cx="3575685" cy="3745865"/>
          </a:xfrm>
          <a:prstGeom prst="rect">
            <a:avLst/>
          </a:prstGeom>
        </p:spPr>
      </p:pic>
      <p:pic>
        <p:nvPicPr>
          <p:cNvPr id="4" name="图片 3" descr="602236851337030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90" y="1342390"/>
            <a:ext cx="4866005" cy="322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127000" y="12700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37685" y="5711825"/>
            <a:ext cx="37706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Sometimes you </a:t>
            </a:r>
            <a:r>
              <a:rPr lang="zh-CN" altLang="en-US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got to</a:t>
            </a:r>
            <a:endParaRPr lang="zh-CN" altLang="en-US" sz="280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7" name="图片 6" descr="3447783061480042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345" y="712470"/>
            <a:ext cx="3078480" cy="463423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59885" y="5589905"/>
            <a:ext cx="49161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Get along </a:t>
            </a:r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on down the road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5" name="图片 4" descr="8676789231719518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075" y="830580"/>
            <a:ext cx="7077710" cy="445897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29305" y="5759450"/>
            <a:ext cx="53771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We've </a:t>
            </a:r>
            <a:r>
              <a:rPr lang="zh-CN" altLang="en-US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got a long long way to go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3" name="图片 2" descr="64a3b2eacf248a5a360863b753f1ac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330" y="186055"/>
            <a:ext cx="5564505" cy="538797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87470" y="5210175"/>
            <a:ext cx="47891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Scared to live scared to die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5" name="图片 4" descr="e6e02a21a9d9a02195373fb1534e89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85" y="1077595"/>
            <a:ext cx="5518785" cy="3679190"/>
          </a:xfrm>
          <a:prstGeom prst="rect">
            <a:avLst/>
          </a:prstGeom>
        </p:spPr>
      </p:pic>
      <p:pic>
        <p:nvPicPr>
          <p:cNvPr id="6" name="图片 5" descr="9724206555e49917da9b0859158a345"/>
          <p:cNvPicPr>
            <a:picLocks noChangeAspect="1"/>
          </p:cNvPicPr>
          <p:nvPr/>
        </p:nvPicPr>
        <p:blipFill>
          <a:blip r:embed="rId3"/>
          <a:srcRect r="-359" b="5074"/>
          <a:stretch>
            <a:fillRect/>
          </a:stretch>
        </p:blipFill>
        <p:spPr>
          <a:xfrm>
            <a:off x="6936740" y="1077595"/>
            <a:ext cx="5153660" cy="367982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82010" y="5419725"/>
            <a:ext cx="48577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We ain't perfect but we try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3" name="图片 2" descr="244ccab234ce33ced9dcb2c53f08a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0" y="1082675"/>
            <a:ext cx="3575685" cy="3745865"/>
          </a:xfrm>
          <a:prstGeom prst="rect">
            <a:avLst/>
          </a:prstGeom>
        </p:spPr>
      </p:pic>
      <p:pic>
        <p:nvPicPr>
          <p:cNvPr id="4" name="图片 3" descr="602236851337030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015" y="1342390"/>
            <a:ext cx="4866005" cy="3225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51910" y="5509895"/>
            <a:ext cx="38817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Get along</a:t>
            </a:r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while we can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6" name="图片 5" descr="2Q=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05" y="1273175"/>
            <a:ext cx="5615305" cy="3712845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9325" y="5788660"/>
            <a:ext cx="26739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We ain't perfect but we try</a:t>
            </a:r>
            <a:endParaRPr lang="zh-CN" altLang="en-US"/>
          </a:p>
        </p:txBody>
      </p:sp>
      <p:pic>
        <p:nvPicPr>
          <p:cNvPr id="3" name="图片 2" descr="244ccab234ce33ced9dcb2c53f08a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1143635"/>
            <a:ext cx="3575685" cy="3745865"/>
          </a:xfrm>
          <a:prstGeom prst="rect">
            <a:avLst/>
          </a:prstGeom>
        </p:spPr>
      </p:pic>
      <p:pic>
        <p:nvPicPr>
          <p:cNvPr id="4" name="图片 3" descr="602236851337030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90" y="1342390"/>
            <a:ext cx="4866005" cy="322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127000" y="12700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21330" y="5539105"/>
            <a:ext cx="54419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Always give love the upper hand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7" name="图片 6" descr="cc9a28c792535ab79b837fb5a0274b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780" y="1143635"/>
            <a:ext cx="5853430" cy="414972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0480" y="5579745"/>
            <a:ext cx="88785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Had a Bible in his left hand and a bottle in the other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5" name="图片 4" descr="1862628030371880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48410"/>
            <a:ext cx="3810000" cy="3810000"/>
          </a:xfrm>
          <a:prstGeom prst="rect">
            <a:avLst/>
          </a:prstGeom>
        </p:spPr>
      </p:pic>
      <p:pic>
        <p:nvPicPr>
          <p:cNvPr id="7" name="图片 6" descr="765839790759116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985" y="1032510"/>
            <a:ext cx="6350000" cy="42418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29505" y="5569585"/>
            <a:ext cx="23323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Get along while we can</a:t>
            </a:r>
            <a:endParaRPr lang="zh-CN" altLang="en-US"/>
          </a:p>
        </p:txBody>
      </p:sp>
      <p:pic>
        <p:nvPicPr>
          <p:cNvPr id="6" name="图片 5" descr="2Q=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05" y="1273175"/>
            <a:ext cx="5615305" cy="3712845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55245" y="127000"/>
            <a:ext cx="12362815" cy="68668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71595" y="5415915"/>
            <a:ext cx="44761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Paint a wall learn to dance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9" name="图片 8" descr="53d0ba571284d6a7d959ee9825dd5a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" y="1273175"/>
            <a:ext cx="5875020" cy="3712845"/>
          </a:xfrm>
          <a:prstGeom prst="rect">
            <a:avLst/>
          </a:prstGeom>
        </p:spPr>
      </p:pic>
      <p:pic>
        <p:nvPicPr>
          <p:cNvPr id="10" name="图片 9" descr="th (2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205" y="1273175"/>
            <a:ext cx="5377815" cy="371284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9325" y="5788660"/>
            <a:ext cx="26739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We ain't perfect but we try</a:t>
            </a:r>
            <a:endParaRPr lang="zh-CN" altLang="en-US"/>
          </a:p>
        </p:txBody>
      </p:sp>
      <p:pic>
        <p:nvPicPr>
          <p:cNvPr id="3" name="图片 2" descr="244ccab234ce33ced9dcb2c53f08a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1143635"/>
            <a:ext cx="3575685" cy="3745865"/>
          </a:xfrm>
          <a:prstGeom prst="rect">
            <a:avLst/>
          </a:prstGeom>
        </p:spPr>
      </p:pic>
      <p:pic>
        <p:nvPicPr>
          <p:cNvPr id="4" name="图片 3" descr="602236851337030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90" y="1342390"/>
            <a:ext cx="4866005" cy="322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127000" y="12700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83050" y="5379720"/>
            <a:ext cx="4279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Call your mom buy a boat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7" name="图片 6" descr="42f187cbb6174d870df68739768b9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290" y="1255395"/>
            <a:ext cx="4718685" cy="3634105"/>
          </a:xfrm>
          <a:prstGeom prst="rect">
            <a:avLst/>
          </a:prstGeom>
        </p:spPr>
      </p:pic>
      <p:pic>
        <p:nvPicPr>
          <p:cNvPr id="8" name="图片 7" descr="c05f1510d729486566c8705fe75de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1255395"/>
            <a:ext cx="5423535" cy="3634105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29505" y="5569585"/>
            <a:ext cx="23323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Get along while we can</a:t>
            </a:r>
            <a:endParaRPr lang="zh-CN" altLang="en-US"/>
          </a:p>
        </p:txBody>
      </p:sp>
      <p:pic>
        <p:nvPicPr>
          <p:cNvPr id="6" name="图片 5" descr="2Q=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05" y="1273175"/>
            <a:ext cx="5615305" cy="3712845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55245" y="127000"/>
            <a:ext cx="12362815" cy="6866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21760" y="5193665"/>
            <a:ext cx="41363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Drink a beer sing a song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8" name="图片 7" descr="1705a3d3752140f83dc3b3e7b5d5cf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990" y="1102995"/>
            <a:ext cx="3364865" cy="3743960"/>
          </a:xfrm>
          <a:prstGeom prst="rect">
            <a:avLst/>
          </a:prstGeom>
        </p:spPr>
      </p:pic>
      <p:pic>
        <p:nvPicPr>
          <p:cNvPr id="9" name="图片 8" descr="dd9350303aa49c93502bcfb0d3159b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065" y="1381125"/>
            <a:ext cx="4664075" cy="346583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9325" y="5788660"/>
            <a:ext cx="26739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We ain't perfect but we try</a:t>
            </a:r>
            <a:endParaRPr lang="zh-CN" altLang="en-US"/>
          </a:p>
        </p:txBody>
      </p:sp>
      <p:pic>
        <p:nvPicPr>
          <p:cNvPr id="3" name="图片 2" descr="244ccab234ce33ced9dcb2c53f08a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1143635"/>
            <a:ext cx="3575685" cy="3745865"/>
          </a:xfrm>
          <a:prstGeom prst="rect">
            <a:avLst/>
          </a:prstGeom>
        </p:spPr>
      </p:pic>
      <p:pic>
        <p:nvPicPr>
          <p:cNvPr id="4" name="图片 3" descr="602236851337030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90" y="1342390"/>
            <a:ext cx="4866005" cy="322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127000" y="12700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43605" y="5634990"/>
            <a:ext cx="60947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Make a friend can't we all </a:t>
            </a:r>
            <a:r>
              <a:rPr lang="en-US" altLang="zh-CN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g</a:t>
            </a:r>
            <a:r>
              <a:rPr lang="zh-CN" altLang="en-US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et along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7" name="图片 6" descr="1e0f523c730d605ab2580b10bf04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425" y="938530"/>
            <a:ext cx="3539490" cy="4540885"/>
          </a:xfrm>
          <a:prstGeom prst="rect">
            <a:avLst/>
          </a:prstGeom>
        </p:spPr>
      </p:pic>
      <p:pic>
        <p:nvPicPr>
          <p:cNvPr id="8" name="图片 7" descr="3ac9c12616c391d3714f63d15c9efd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255" y="2159000"/>
            <a:ext cx="4164965" cy="27305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A_矩形 12"/>
          <p:cNvSpPr/>
          <p:nvPr>
            <p:custDataLst>
              <p:tags r:id="rId2"/>
            </p:custDataLst>
          </p:nvPr>
        </p:nvSpPr>
        <p:spPr>
          <a:xfrm>
            <a:off x="4586605" y="3096260"/>
            <a:ext cx="35306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5400" kern="0" smtClean="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THANKS</a:t>
            </a:r>
            <a:r>
              <a:rPr lang="zh-CN" altLang="en-US" sz="5400" kern="0" smtClean="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！</a:t>
            </a:r>
            <a:endParaRPr lang="zh-CN" altLang="en-US" sz="5400" kern="0" dirty="0" smtClean="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6" name="淘宝店chenying0907 16"/>
          <p:cNvSpPr/>
          <p:nvPr/>
        </p:nvSpPr>
        <p:spPr>
          <a:xfrm>
            <a:off x="5208279" y="2886255"/>
            <a:ext cx="1775442" cy="98027"/>
          </a:xfrm>
          <a:prstGeom prst="rect">
            <a:avLst/>
          </a:prstGeom>
          <a:solidFill>
            <a:srgbClr val="7F74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3600" kern="0" dirty="0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/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61415" y="5370195"/>
            <a:ext cx="102025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He says All you're really given is the sunshine and your name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7" name="图片 6" descr="352009712488870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25" y="818515"/>
            <a:ext cx="6841490" cy="427609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05255" y="5353685"/>
            <a:ext cx="92246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We both started laughin' when the sky started to rain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3" name="图片 2" descr="7005336842764717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" y="974090"/>
            <a:ext cx="4514850" cy="4210050"/>
          </a:xfrm>
          <a:prstGeom prst="rect">
            <a:avLst/>
          </a:prstGeom>
        </p:spPr>
      </p:pic>
      <p:pic>
        <p:nvPicPr>
          <p:cNvPr id="6" name="图片 5" descr="5059079006463174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60" y="1061085"/>
            <a:ext cx="6053455" cy="404368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59885" y="5589905"/>
            <a:ext cx="46723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Get along</a:t>
            </a:r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on down the road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5" name="图片 4" descr="8676789231719518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075" y="830580"/>
            <a:ext cx="7077710" cy="445897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15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29305" y="5759450"/>
            <a:ext cx="53771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We've </a:t>
            </a:r>
            <a:r>
              <a:rPr lang="zh-CN" altLang="en-US" sz="2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got a long long way to go</a:t>
            </a:r>
            <a:endParaRPr lang="zh-CN" altLang="en-US" sz="280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3" name="图片 2" descr="64a3b2eacf248a5a360863b753f1ac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330" y="186055"/>
            <a:ext cx="5564505" cy="538797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lum bright="-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-62" b="58276"/>
          <a:stretch>
            <a:fillRect/>
          </a:stretch>
        </p:blipFill>
        <p:spPr>
          <a:xfrm>
            <a:off x="-71755" y="0"/>
            <a:ext cx="12362815" cy="686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87470" y="5210175"/>
            <a:ext cx="47891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Scared to live scared to die</a:t>
            </a:r>
            <a:endParaRPr lang="zh-CN" altLang="en-US" sz="28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5" name="图片 4" descr="e6e02a21a9d9a02195373fb1534e89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85" y="1077595"/>
            <a:ext cx="5518785" cy="3679190"/>
          </a:xfrm>
          <a:prstGeom prst="rect">
            <a:avLst/>
          </a:prstGeom>
        </p:spPr>
      </p:pic>
      <p:pic>
        <p:nvPicPr>
          <p:cNvPr id="6" name="图片 5" descr="9724206555e49917da9b0859158a345"/>
          <p:cNvPicPr>
            <a:picLocks noChangeAspect="1"/>
          </p:cNvPicPr>
          <p:nvPr/>
        </p:nvPicPr>
        <p:blipFill>
          <a:blip r:embed="rId3"/>
          <a:srcRect r="-359" b="5074"/>
          <a:stretch>
            <a:fillRect/>
          </a:stretch>
        </p:blipFill>
        <p:spPr>
          <a:xfrm>
            <a:off x="6936740" y="1077595"/>
            <a:ext cx="5153660" cy="367982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KSO_WM_SLIDE_MODEL_TYPE" val="cover"/>
</p:tagLst>
</file>

<file path=ppt/tags/tag3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2019</Words>
  <Application>WPS 演示</Application>
  <PresentationFormat>宽屏</PresentationFormat>
  <Paragraphs>137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华文细黑</vt:lpstr>
      <vt:lpstr>Comic Sans MS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玩意</cp:lastModifiedBy>
  <cp:revision>62</cp:revision>
  <dcterms:created xsi:type="dcterms:W3CDTF">2017-12-25T05:41:00Z</dcterms:created>
  <dcterms:modified xsi:type="dcterms:W3CDTF">2019-06-08T06:41:51Z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