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7" r:id="rId2"/>
    <p:sldId id="309" r:id="rId3"/>
    <p:sldId id="311" r:id="rId4"/>
    <p:sldId id="256" r:id="rId5"/>
    <p:sldId id="258" r:id="rId6"/>
    <p:sldId id="285" r:id="rId7"/>
    <p:sldId id="260" r:id="rId8"/>
    <p:sldId id="261" r:id="rId9"/>
    <p:sldId id="262" r:id="rId10"/>
    <p:sldId id="263" r:id="rId11"/>
    <p:sldId id="282" r:id="rId12"/>
    <p:sldId id="268" r:id="rId13"/>
    <p:sldId id="284" r:id="rId14"/>
    <p:sldId id="265" r:id="rId15"/>
    <p:sldId id="266" r:id="rId16"/>
    <p:sldId id="286" r:id="rId17"/>
    <p:sldId id="271" r:id="rId18"/>
    <p:sldId id="267" r:id="rId19"/>
    <p:sldId id="272" r:id="rId20"/>
    <p:sldId id="273" r:id="rId21"/>
    <p:sldId id="275" r:id="rId22"/>
    <p:sldId id="276" r:id="rId23"/>
    <p:sldId id="278" r:id="rId24"/>
    <p:sldId id="283" r:id="rId25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BE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61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78" y="6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B8DD-5686-4B10-A982-E8E2B3C2ADEF}" type="datetimeFigureOut">
              <a:rPr lang="zh-CN" altLang="en-US" smtClean="0"/>
              <a:t>2019/6/8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5B5F7-F4EE-475F-BF67-E45DC8E6C5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B8DD-5686-4B10-A982-E8E2B3C2ADEF}" type="datetimeFigureOut">
              <a:rPr lang="zh-CN" altLang="en-US" smtClean="0"/>
              <a:t>2019/6/8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5B5F7-F4EE-475F-BF67-E45DC8E6C5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B8DD-5686-4B10-A982-E8E2B3C2ADEF}" type="datetimeFigureOut">
              <a:rPr lang="zh-CN" altLang="en-US" smtClean="0"/>
              <a:t>2019/6/8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5B5F7-F4EE-475F-BF67-E45DC8E6C5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B8DD-5686-4B10-A982-E8E2B3C2ADEF}" type="datetimeFigureOut">
              <a:rPr lang="zh-CN" altLang="en-US" smtClean="0"/>
              <a:t>2019/6/8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5B5F7-F4EE-475F-BF67-E45DC8E6C5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B8DD-5686-4B10-A982-E8E2B3C2ADEF}" type="datetimeFigureOut">
              <a:rPr lang="zh-CN" altLang="en-US" smtClean="0"/>
              <a:t>2019/6/8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5B5F7-F4EE-475F-BF67-E45DC8E6C5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B8DD-5686-4B10-A982-E8E2B3C2ADEF}" type="datetimeFigureOut">
              <a:rPr lang="zh-CN" altLang="en-US" smtClean="0"/>
              <a:t>2019/6/8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5B5F7-F4EE-475F-BF67-E45DC8E6C5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B8DD-5686-4B10-A982-E8E2B3C2ADEF}" type="datetimeFigureOut">
              <a:rPr lang="zh-CN" altLang="en-US" smtClean="0"/>
              <a:t>2019/6/8 Saturday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5B5F7-F4EE-475F-BF67-E45DC8E6C5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B8DD-5686-4B10-A982-E8E2B3C2ADEF}" type="datetimeFigureOut">
              <a:rPr lang="zh-CN" altLang="en-US" smtClean="0"/>
              <a:t>2019/6/8 Saturday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5B5F7-F4EE-475F-BF67-E45DC8E6C5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B8DD-5686-4B10-A982-E8E2B3C2ADEF}" type="datetimeFigureOut">
              <a:rPr lang="zh-CN" altLang="en-US" smtClean="0"/>
              <a:t>2019/6/8 Saturday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5B5F7-F4EE-475F-BF67-E45DC8E6C5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B8DD-5686-4B10-A982-E8E2B3C2ADEF}" type="datetimeFigureOut">
              <a:rPr lang="zh-CN" altLang="en-US" smtClean="0"/>
              <a:t>2019/6/8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5B5F7-F4EE-475F-BF67-E45DC8E6C5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B8DD-5686-4B10-A982-E8E2B3C2ADEF}" type="datetimeFigureOut">
              <a:rPr lang="zh-CN" altLang="en-US" smtClean="0"/>
              <a:t>2019/6/8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5B5F7-F4EE-475F-BF67-E45DC8E6C5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CB8DD-5686-4B10-A982-E8E2B3C2ADEF}" type="datetimeFigureOut">
              <a:rPr lang="zh-CN" altLang="en-US" smtClean="0"/>
              <a:t>2019/6/8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5B5F7-F4EE-475F-BF67-E45DC8E6C5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Dads-Raising-Healthy-Daughter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705" y="-16510"/>
            <a:ext cx="12297410" cy="81959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765219" y="3312021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latin typeface="PMingLiU" panose="02020500000000000000" charset="-120"/>
                <a:ea typeface="PMingLiU" panose="02020500000000000000" charset="-120"/>
                <a:cs typeface="Segoe Print" panose="02000600000000000000" charset="0"/>
              </a:rPr>
              <a:t>-</a:t>
            </a:r>
            <a:r>
              <a:rPr lang="en-US" altLang="zh-CN" sz="4800" i="1" dirty="0" smtClean="0">
                <a:latin typeface="Kokila" panose="020B0604020202020204" pitchFamily="34" charset="0"/>
                <a:ea typeface="Segoe UI Symbol" panose="020B0502040204020203" pitchFamily="34" charset="0"/>
                <a:cs typeface="Kokila" panose="020B0604020202020204" pitchFamily="34" charset="0"/>
              </a:rPr>
              <a:t>fall in love with </a:t>
            </a:r>
          </a:p>
        </p:txBody>
      </p:sp>
      <p:sp>
        <p:nvSpPr>
          <p:cNvPr id="13" name="矩形 12"/>
          <p:cNvSpPr/>
          <p:nvPr/>
        </p:nvSpPr>
        <p:spPr>
          <a:xfrm>
            <a:off x="5604510" y="4681855"/>
            <a:ext cx="6640195" cy="112903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784600" y="5305366"/>
            <a:ext cx="8460000" cy="87884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pPr algn="r"/>
            <a:r>
              <a:rPr lang="zh-CN" altLang="en-US" sz="3200" dirty="0" smtClean="0"/>
              <a:t>华南师范大学外国语言文化学院 曾婉静</a:t>
            </a:r>
            <a:br>
              <a:rPr lang="zh-CN" altLang="en-US" sz="3200" dirty="0" smtClean="0"/>
            </a:br>
            <a:r>
              <a:rPr lang="zh-CN" altLang="en-US" sz="3200" dirty="0" smtClean="0"/>
              <a:t>    </a:t>
            </a:r>
            <a:r>
              <a:rPr lang="zh-CN" altLang="en-US" sz="3200" dirty="0" smtClean="0">
                <a:sym typeface="+mn-ea"/>
              </a:rPr>
              <a:t>河源市正德中学                                黄佩珏</a:t>
            </a:r>
            <a:r>
              <a:rPr lang="zh-CN" altLang="en-US" sz="3200" dirty="0" smtClean="0"/>
              <a:t/>
            </a:r>
            <a:br>
              <a:rPr lang="zh-CN" altLang="en-US" sz="3200" dirty="0" smtClean="0"/>
            </a:br>
            <a:endParaRPr lang="zh-CN" altLang="en-US" sz="3200" dirty="0" smtClean="0"/>
          </a:p>
        </p:txBody>
      </p:sp>
      <p:sp>
        <p:nvSpPr>
          <p:cNvPr id="8" name="文本框 7"/>
          <p:cNvSpPr txBox="1"/>
          <p:nvPr/>
        </p:nvSpPr>
        <p:spPr>
          <a:xfrm>
            <a:off x="5833110" y="1560400"/>
            <a:ext cx="6781800" cy="1200329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ea typeface="PMingLiU" panose="02020500000000000000" charset="-120"/>
                <a:cs typeface="Segoe Print" panose="02000600000000000000" charset="0"/>
              </a:rPr>
              <a:t>F</a:t>
            </a:r>
            <a:r>
              <a:rPr lang="en-US" altLang="zh-CN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ea typeface="PMingLiU" panose="02020500000000000000" charset="-120"/>
                <a:cs typeface="Segoe Print" panose="02000600000000000000" charset="0"/>
              </a:rPr>
              <a:t>all in Love with You</a:t>
            </a:r>
            <a:r>
              <a:rPr lang="en-US" altLang="zh-CN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ea typeface="PMingLiU" panose="02020500000000000000" charset="-120"/>
              </a:rPr>
              <a:t> </a:t>
            </a:r>
          </a:p>
        </p:txBody>
      </p:sp>
      <p:pic>
        <p:nvPicPr>
          <p:cNvPr id="4" name="zuizhongb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20291" y="-221672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2" grpId="0"/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89" y="1825625"/>
            <a:ext cx="6523821" cy="4351338"/>
          </a:xfr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4"/>
          <a:stretch>
            <a:fillRect/>
          </a:stretch>
        </p:blipFill>
        <p:spPr>
          <a:xfrm>
            <a:off x="-148911" y="-771525"/>
            <a:ext cx="12489821" cy="76295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48911" y="2677855"/>
            <a:ext cx="784860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000" dirty="0" smtClean="0">
                <a:latin typeface="Lucida Calligraphy" panose="03010101010101010101" pitchFamily="66" charset="0"/>
              </a:rPr>
              <a:t>I'm going through pictures in my phone of you</a:t>
            </a:r>
            <a:endParaRPr lang="en-US" altLang="zh-CN" sz="4000" dirty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200">
        <p15:prstTrans prst="peelOff"/>
      </p:transition>
    </mc:Choice>
    <mc:Fallback xmlns="">
      <p:transition spd="slow" advClick="0" advTm="2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592"/>
            <a:ext cx="12192000" cy="7986210"/>
          </a:xfrm>
        </p:spPr>
      </p:pic>
      <p:sp>
        <p:nvSpPr>
          <p:cNvPr id="6" name="矩形 5"/>
          <p:cNvSpPr/>
          <p:nvPr/>
        </p:nvSpPr>
        <p:spPr>
          <a:xfrm>
            <a:off x="723899" y="5134511"/>
            <a:ext cx="4819651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000" dirty="0" smtClean="0">
                <a:latin typeface="Lucida Calligraphy" panose="03010101010101010101" pitchFamily="66" charset="0"/>
              </a:rPr>
              <a:t>I can't wait to get home to you</a:t>
            </a:r>
            <a:endParaRPr lang="en-US" altLang="zh-CN" sz="4000" dirty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1000">
        <p15:prstTrans prst="airplane"/>
      </p:transition>
    </mc:Choice>
    <mc:Fallback xmlns="">
      <p:transition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8487"/>
            <a:ext cx="12192000" cy="812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651679"/>
            <a:ext cx="459104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latin typeface="Lucida Calligraphy" panose="03010101010101010101" pitchFamily="66" charset="0"/>
              </a:rPr>
              <a:t>Good morning to you baby</a:t>
            </a:r>
            <a:endParaRPr lang="en-US" altLang="zh-CN" sz="3600" dirty="0">
              <a:latin typeface="Lucida Calligraphy" panose="03010101010101010101" pitchFamily="66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3106153"/>
            <a:ext cx="5676900" cy="1200329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latin typeface="Lucida Calligraphy" panose="03010101010101010101" pitchFamily="66" charset="0"/>
              </a:rPr>
              <a:t>When I </a:t>
            </a:r>
            <a:r>
              <a:rPr lang="en-US" altLang="zh-CN" sz="3200" dirty="0" smtClean="0">
                <a:latin typeface="Lucida Calligraphy" panose="03010101010101010101" pitchFamily="66" charset="0"/>
              </a:rPr>
              <a:t>fall</a:t>
            </a:r>
            <a:r>
              <a:rPr lang="en-US" altLang="zh-CN" sz="3600" dirty="0" smtClean="0">
                <a:latin typeface="Lucida Calligraphy" panose="03010101010101010101" pitchFamily="66" charset="0"/>
              </a:rPr>
              <a:t>  </a:t>
            </a:r>
          </a:p>
          <a:p>
            <a:r>
              <a:rPr lang="en-US" altLang="zh-CN" sz="3600" dirty="0" smtClean="0">
                <a:latin typeface="Lucida Calligraphy" panose="03010101010101010101" pitchFamily="66" charset="0"/>
              </a:rPr>
              <a:t>I </a:t>
            </a:r>
            <a:r>
              <a:rPr lang="en-US" altLang="zh-CN" sz="3600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fall in love</a:t>
            </a:r>
            <a:r>
              <a:rPr lang="en-US" altLang="zh-CN" sz="3600" b="1" dirty="0" smtClean="0">
                <a:latin typeface="Lucida Calligraphy" panose="03010101010101010101" pitchFamily="66" charset="0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with </a:t>
            </a:r>
            <a:r>
              <a:rPr lang="en-US" altLang="zh-CN" sz="3600" dirty="0" smtClean="0">
                <a:latin typeface="Lucida Calligraphy" panose="03010101010101010101" pitchFamily="66" charset="0"/>
              </a:rPr>
              <a:t>you</a:t>
            </a:r>
            <a:endParaRPr lang="en-US" altLang="zh-CN" sz="3600" dirty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3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-80011"/>
            <a:ext cx="12401550" cy="8267700"/>
          </a:xfrm>
        </p:spPr>
      </p:pic>
      <p:sp>
        <p:nvSpPr>
          <p:cNvPr id="5" name="矩形 4"/>
          <p:cNvSpPr/>
          <p:nvPr/>
        </p:nvSpPr>
        <p:spPr>
          <a:xfrm>
            <a:off x="-104775" y="2135824"/>
            <a:ext cx="5781675" cy="11988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latin typeface="Lucida Calligraphy" panose="03010101010101010101" pitchFamily="66" charset="0"/>
              </a:rPr>
              <a:t>When I fall</a:t>
            </a:r>
          </a:p>
          <a:p>
            <a:r>
              <a:rPr lang="en-US" altLang="zh-CN" sz="3600" dirty="0" smtClean="0">
                <a:latin typeface="Lucida Calligraphy" panose="03010101010101010101" pitchFamily="66" charset="0"/>
              </a:rPr>
              <a:t> I </a:t>
            </a:r>
            <a:r>
              <a:rPr lang="en-US" altLang="zh-CN" sz="3600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fall in love with </a:t>
            </a:r>
            <a:r>
              <a:rPr lang="en-US" altLang="zh-CN" sz="3600" dirty="0" smtClean="0">
                <a:latin typeface="Lucida Calligraphy" panose="03010101010101010101" pitchFamily="66" charset="0"/>
              </a:rPr>
              <a:t>you</a:t>
            </a:r>
          </a:p>
        </p:txBody>
      </p:sp>
      <p:sp>
        <p:nvSpPr>
          <p:cNvPr id="6" name="矩形 5"/>
          <p:cNvSpPr/>
          <p:nvPr/>
        </p:nvSpPr>
        <p:spPr>
          <a:xfrm>
            <a:off x="0" y="204789"/>
            <a:ext cx="362545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latin typeface="Lucida Calligraphy" panose="03010101010101010101" pitchFamily="66" charset="0"/>
              </a:rPr>
              <a:t>Good morning to you baby</a:t>
            </a:r>
            <a:endParaRPr lang="en-US" altLang="zh-CN" sz="3600" dirty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>
        <p14:prism isContent="1" isInverted="1"/>
      </p:transition>
    </mc:Choice>
    <mc:Fallback xmlns=""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9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矩形 8"/>
          <p:cNvSpPr/>
          <p:nvPr/>
        </p:nvSpPr>
        <p:spPr>
          <a:xfrm>
            <a:off x="2676526" y="41275"/>
            <a:ext cx="630555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latin typeface="Lucida Calligraphy" panose="03010101010101010101" pitchFamily="66" charset="0"/>
              </a:rPr>
              <a:t>I'm watching you sprout right in front of me</a:t>
            </a:r>
            <a:endParaRPr lang="en-US" altLang="zh-CN" sz="3600" dirty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</p:spPr>
      </p:pic>
      <p:sp>
        <p:nvSpPr>
          <p:cNvPr id="6" name="矩形 5"/>
          <p:cNvSpPr/>
          <p:nvPr/>
        </p:nvSpPr>
        <p:spPr>
          <a:xfrm>
            <a:off x="0" y="365125"/>
            <a:ext cx="571499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latin typeface="Lucida Calligraphy" panose="03010101010101010101" pitchFamily="66" charset="0"/>
              </a:rPr>
              <a:t>Wonder what your life will come to be</a:t>
            </a:r>
            <a:endParaRPr lang="en-US" altLang="zh-CN" sz="3600" dirty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14:rippl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矩形 4"/>
          <p:cNvSpPr/>
          <p:nvPr/>
        </p:nvSpPr>
        <p:spPr>
          <a:xfrm>
            <a:off x="6581774" y="5229135"/>
            <a:ext cx="535305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altLang="zh-CN" sz="3600" dirty="0" smtClean="0">
                <a:latin typeface="Lucida Calligraphy" panose="03010101010101010101" pitchFamily="66" charset="0"/>
              </a:rPr>
              <a:t>When you look back I will be behind you</a:t>
            </a:r>
            <a:endParaRPr lang="en-US" altLang="zh-CN" sz="3600" dirty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29549"/>
          </a:xfrm>
        </p:spPr>
      </p:pic>
      <p:sp>
        <p:nvSpPr>
          <p:cNvPr id="5" name="矩形 4"/>
          <p:cNvSpPr/>
          <p:nvPr/>
        </p:nvSpPr>
        <p:spPr>
          <a:xfrm>
            <a:off x="0" y="5429160"/>
            <a:ext cx="609600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Lucida Calligraphy" panose="03010101010101010101" pitchFamily="66" charset="0"/>
              </a:rPr>
              <a:t>A</a:t>
            </a:r>
            <a:r>
              <a:rPr lang="en-US" altLang="zh-CN" sz="3600" dirty="0" smtClean="0">
                <a:latin typeface="Lucida Calligraphy" panose="03010101010101010101" pitchFamily="66" charset="0"/>
              </a:rPr>
              <a:t>nd when I'm old I pray that you will find</a:t>
            </a:r>
            <a:endParaRPr lang="en-US" altLang="zh-CN" sz="3600" dirty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300">
        <p14:prism/>
      </p:transition>
    </mc:Choice>
    <mc:Fallback xmlns="">
      <p:transition spd="slow" advClick="0" advTm="2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8782"/>
            <a:ext cx="12192000" cy="9144000"/>
          </a:xfrm>
        </p:spPr>
      </p:pic>
      <p:sp>
        <p:nvSpPr>
          <p:cNvPr id="7" name="矩形 6"/>
          <p:cNvSpPr/>
          <p:nvPr/>
        </p:nvSpPr>
        <p:spPr>
          <a:xfrm>
            <a:off x="838200" y="5121057"/>
            <a:ext cx="8315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Daddy left you all you needed</a:t>
            </a:r>
            <a:endParaRPr lang="en-US" altLang="zh-CN" sz="36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>
        <p:circle/>
      </p:transition>
    </mc:Choice>
    <mc:Fallback xmlns="">
      <p:transition advClick="0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67"/>
          <a:stretch/>
        </p:blipFill>
        <p:spPr>
          <a:xfrm>
            <a:off x="0" y="0"/>
            <a:ext cx="12192000" cy="6934200"/>
          </a:xfrm>
        </p:spPr>
      </p:pic>
      <p:sp>
        <p:nvSpPr>
          <p:cNvPr id="5" name="矩形 4"/>
          <p:cNvSpPr/>
          <p:nvPr/>
        </p:nvSpPr>
        <p:spPr>
          <a:xfrm>
            <a:off x="6543676" y="490359"/>
            <a:ext cx="564832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latin typeface="Lucida Calligraphy" panose="03010101010101010101" pitchFamily="66" charset="0"/>
              </a:rPr>
              <a:t>I love you with my soul  now baby you go</a:t>
            </a:r>
            <a:endParaRPr lang="en-US" altLang="zh-CN" sz="3600" dirty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400" advClick="0" advTm="4000">
        <p15:prstTrans prst="fallOver"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 descr="lov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8030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300">
        <p15:prstTrans prst="drape"/>
      </p:transition>
    </mc:Choice>
    <mc:Fallback xmlns="">
      <p:transition spd="slow" advClick="0" advTm="2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75"/>
          <a:stretch/>
        </p:blipFill>
        <p:spPr>
          <a:xfrm>
            <a:off x="0" y="0"/>
            <a:ext cx="12192000" cy="6915150"/>
          </a:xfrm>
        </p:spPr>
      </p:pic>
      <p:sp>
        <p:nvSpPr>
          <p:cNvPr id="11" name="矩形 10"/>
          <p:cNvSpPr/>
          <p:nvPr/>
        </p:nvSpPr>
        <p:spPr>
          <a:xfrm>
            <a:off x="7486650" y="202842"/>
            <a:ext cx="447675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altLang="zh-CN" sz="3600" dirty="0" smtClean="0">
                <a:latin typeface="Lucida Calligraphy" panose="03010101010101010101" pitchFamily="66" charset="0"/>
              </a:rPr>
              <a:t>Oh  I hate being gone from you</a:t>
            </a:r>
            <a:endParaRPr lang="en-US" altLang="zh-CN" sz="3600" dirty="0">
              <a:latin typeface="Lucida Calligraphy" panose="03010101010101010101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362825" y="2257246"/>
            <a:ext cx="47244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Lucida Calligraphy" panose="03010101010101010101" pitchFamily="66" charset="0"/>
              </a:rPr>
              <a:t>Caught a red eye </a:t>
            </a:r>
            <a:endParaRPr lang="en-US" altLang="zh-CN" sz="3600" dirty="0" smtClean="0">
              <a:latin typeface="Lucida Calligraphy" panose="03010101010101010101" pitchFamily="66" charset="0"/>
            </a:endParaRPr>
          </a:p>
          <a:p>
            <a:pPr algn="r"/>
            <a:r>
              <a:rPr lang="en-US" altLang="zh-CN" sz="3600" dirty="0" smtClean="0">
                <a:latin typeface="Lucida Calligraphy" panose="03010101010101010101" pitchFamily="66" charset="0"/>
              </a:rPr>
              <a:t>to </a:t>
            </a:r>
            <a:r>
              <a:rPr lang="en-US" altLang="zh-CN" sz="3600" dirty="0">
                <a:latin typeface="Lucida Calligraphy" panose="03010101010101010101" pitchFamily="66" charset="0"/>
              </a:rPr>
              <a:t>get home to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026"/>
            <a:ext cx="12192000" cy="8128000"/>
          </a:xfrm>
        </p:spPr>
      </p:pic>
      <p:sp>
        <p:nvSpPr>
          <p:cNvPr id="9" name="矩形 8"/>
          <p:cNvSpPr/>
          <p:nvPr/>
        </p:nvSpPr>
        <p:spPr>
          <a:xfrm>
            <a:off x="224078" y="3103384"/>
            <a:ext cx="3636644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Lucida Calligraphy" panose="03010101010101010101" pitchFamily="66" charset="0"/>
              </a:rPr>
              <a:t>Good morning to you baby</a:t>
            </a:r>
          </a:p>
        </p:txBody>
      </p:sp>
      <p:sp>
        <p:nvSpPr>
          <p:cNvPr id="10" name="矩形 9"/>
          <p:cNvSpPr/>
          <p:nvPr/>
        </p:nvSpPr>
        <p:spPr>
          <a:xfrm>
            <a:off x="224078" y="1448214"/>
            <a:ext cx="3636644" cy="646331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Lucida Calligraphy" panose="03010101010101010101" pitchFamily="66" charset="0"/>
              </a:rPr>
              <a:t>So I could say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3696" cy="7027704"/>
          </a:xfrm>
        </p:spPr>
      </p:pic>
      <p:sp>
        <p:nvSpPr>
          <p:cNvPr id="9" name="矩形 8"/>
          <p:cNvSpPr/>
          <p:nvPr/>
        </p:nvSpPr>
        <p:spPr>
          <a:xfrm>
            <a:off x="0" y="914856"/>
            <a:ext cx="581358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Lucida Calligraphy" panose="03010101010101010101" pitchFamily="66" charset="0"/>
              </a:rPr>
              <a:t>When I fall  </a:t>
            </a:r>
            <a:endParaRPr lang="en-US" altLang="zh-CN" sz="3600" dirty="0" smtClean="0">
              <a:latin typeface="Lucida Calligraphy" panose="03010101010101010101" pitchFamily="66" charset="0"/>
            </a:endParaRPr>
          </a:p>
          <a:p>
            <a:r>
              <a:rPr lang="en-US" altLang="zh-CN" sz="3600" dirty="0" smtClean="0">
                <a:latin typeface="Lucida Calligraphy" panose="03010101010101010101" pitchFamily="66" charset="0"/>
              </a:rPr>
              <a:t>I </a:t>
            </a:r>
            <a:r>
              <a:rPr lang="en-US" altLang="zh-CN" sz="36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fall in love with </a:t>
            </a:r>
            <a:r>
              <a:rPr lang="en-US" altLang="zh-CN" sz="3600" dirty="0">
                <a:latin typeface="Lucida Calligraphy" panose="03010101010101010101" pitchFamily="66" charset="0"/>
              </a:rPr>
              <a:t>you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5300">
        <p15:prstTrans prst="pageCurlDouble"/>
      </p:transition>
    </mc:Choice>
    <mc:Fallback xmlns="">
      <p:transition advClick="0" advTm="5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724" y="0"/>
            <a:ext cx="13114284" cy="6858000"/>
          </a:xfrm>
        </p:spPr>
      </p:pic>
      <p:sp>
        <p:nvSpPr>
          <p:cNvPr id="5" name="矩形 4"/>
          <p:cNvSpPr/>
          <p:nvPr/>
        </p:nvSpPr>
        <p:spPr>
          <a:xfrm>
            <a:off x="4450080" y="5169991"/>
            <a:ext cx="6392704" cy="11988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Lucida Calligraphy" panose="03010101010101010101" pitchFamily="66" charset="0"/>
              </a:rPr>
              <a:t>When I fall  I</a:t>
            </a:r>
            <a:r>
              <a:rPr lang="en-US" altLang="zh-CN" sz="3600" dirty="0">
                <a:solidFill>
                  <a:srgbClr val="FF0000"/>
                </a:solidFill>
                <a:latin typeface="Lucida Calligraphy" panose="03010101010101010101" pitchFamily="66" charset="0"/>
              </a:rPr>
              <a:t> fall in love with you</a:t>
            </a:r>
          </a:p>
        </p:txBody>
      </p:sp>
      <p:sp>
        <p:nvSpPr>
          <p:cNvPr id="6" name="矩形 5"/>
          <p:cNvSpPr/>
          <p:nvPr/>
        </p:nvSpPr>
        <p:spPr>
          <a:xfrm>
            <a:off x="121843" y="1324252"/>
            <a:ext cx="4012642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Lucida Calligraphy" panose="03010101010101010101" pitchFamily="66" charset="0"/>
              </a:rPr>
              <a:t>Good morning to you baby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200">
        <p15:prstTrans prst="prestige"/>
      </p:transition>
    </mc:Choice>
    <mc:Fallback xmlns="">
      <p:transition spd="slow" advTm="8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75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Stock-598794936we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9540" y="-68580"/>
            <a:ext cx="13990320" cy="69951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935480" y="1104900"/>
            <a:ext cx="7320280" cy="280076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altLang="zh-CN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ea typeface="PMingLiU" panose="02020500000000000000" charset="-120"/>
                <a:cs typeface="Segoe Print" panose="02000600000000000000" charset="0"/>
              </a:rPr>
              <a:t>Fall in </a:t>
            </a:r>
            <a:r>
              <a:rPr lang="en-US" altLang="zh-CN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ea typeface="PMingLiU" panose="02020500000000000000" charset="-120"/>
                <a:cs typeface="Segoe Print" panose="02000600000000000000" charset="0"/>
              </a:rPr>
              <a:t>Love </a:t>
            </a:r>
          </a:p>
          <a:p>
            <a:pPr algn="r"/>
            <a:r>
              <a:rPr lang="en-US" altLang="zh-CN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ea typeface="PMingLiU" panose="02020500000000000000" charset="-120"/>
                <a:cs typeface="Segoe Print" panose="02000600000000000000" charset="0"/>
              </a:rPr>
              <a:t>with </a:t>
            </a:r>
            <a:r>
              <a:rPr lang="en-US" altLang="zh-CN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ea typeface="PMingLiU" panose="02020500000000000000" charset="-120"/>
                <a:cs typeface="Segoe Print" panose="02000600000000000000" charset="0"/>
              </a:rPr>
              <a:t>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7.40741E-7 L 1.04167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1.11111E-6 L -1.25E-6 -0.07222 " pathEditMode="relative" rAng="0" ptsTypes="AA">
                                      <p:cBhvr>
                                        <p:cTn id="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I-LOVE-YOU-Valentines-Day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" y="3810"/>
            <a:ext cx="12345035" cy="7716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">
        <p14:ripple/>
      </p:transition>
    </mc:Choice>
    <mc:Fallback xmlns="">
      <p:transition spd="slow" advClick="0" advTm="2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https://www.renaissanceholdings.com/wp-content/uploads/2017/05/hand-house.png"/>
          <p:cNvSpPr>
            <a:spLocks noChangeAspect="1" noChangeArrowheads="1"/>
          </p:cNvSpPr>
          <p:nvPr/>
        </p:nvSpPr>
        <p:spPr bwMode="auto">
          <a:xfrm>
            <a:off x="6527800" y="39376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17895" y="546168"/>
            <a:ext cx="10619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You </a:t>
            </a:r>
            <a:r>
              <a:rPr lang="en-US" altLang="zh-CN" sz="4000" dirty="0">
                <a:solidFill>
                  <a:schemeClr val="bg1"/>
                </a:solidFill>
                <a:latin typeface="Lucida Calligraphy" panose="03010101010101010101" pitchFamily="66" charset="0"/>
              </a:rPr>
              <a:t>might be the favorite part of me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234237" y="6150114"/>
            <a:ext cx="509587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Lucida Calligraphy" panose="03010101010101010101" pitchFamily="66" charset="0"/>
              </a:rPr>
              <a:t>You're </a:t>
            </a:r>
            <a:r>
              <a:rPr lang="en-US" altLang="zh-CN" sz="4000" dirty="0">
                <a:latin typeface="Lucida Calligraphy" panose="03010101010101010101" pitchFamily="66" charset="0"/>
              </a:rPr>
              <a:t>my season</a:t>
            </a:r>
          </a:p>
        </p:txBody>
      </p:sp>
      <p:sp>
        <p:nvSpPr>
          <p:cNvPr id="8" name="标题 1"/>
          <p:cNvSpPr txBox="1"/>
          <p:nvPr/>
        </p:nvSpPr>
        <p:spPr>
          <a:xfrm>
            <a:off x="9782175" y="2644774"/>
            <a:ext cx="2409825" cy="77152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ucida Calligraphy" panose="03010101010101010101" pitchFamily="66" charset="0"/>
              </a:rPr>
              <a:t>Summer</a:t>
            </a:r>
            <a:endParaRPr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0" y="2693987"/>
            <a:ext cx="2409825" cy="771525"/>
          </a:xfrm>
          <a:prstGeom prst="roundRect">
            <a:avLst>
              <a:gd name="adj" fmla="val 33913"/>
            </a:avLst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ucida Calligraphy" panose="03010101010101010101" pitchFamily="66" charset="0"/>
              </a:rPr>
              <a:t>Spring</a:t>
            </a:r>
            <a:endParaRPr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0" y="5943601"/>
            <a:ext cx="2409825" cy="816370"/>
          </a:xfrm>
          <a:prstGeom prst="roundRect">
            <a:avLst>
              <a:gd name="adj" fmla="val 33913"/>
            </a:avLst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ucida Calligraphy" panose="03010101010101010101" pitchFamily="66" charset="0"/>
              </a:rPr>
              <a:t>Autumn</a:t>
            </a:r>
            <a:endParaRPr lang="zh-CN" alt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100"/>
    </mc:Choice>
    <mc:Fallback xmlns="">
      <p:transition advClick="0" advTm="3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025"/>
            <a:ext cx="12192000" cy="812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924983"/>
            <a:ext cx="5000625" cy="193264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000" kern="100" dirty="0">
                <a:latin typeface="Lucida Calligraphy" panose="03010101010101010101" pitchFamily="66" charset="0"/>
                <a:cs typeface="Times New Roman" panose="02020603050405020304" pitchFamily="18" charset="0"/>
              </a:rPr>
              <a:t>I won't go back  you'll get all of me  oh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300"/>
    </mc:Choice>
    <mc:Fallback xmlns="">
      <p:transition advTm="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19"/>
          <a:stretch>
            <a:fillRect/>
          </a:stretch>
        </p:blipFill>
        <p:spPr>
          <a:xfrm>
            <a:off x="0" y="-64562"/>
            <a:ext cx="12255710" cy="6922562"/>
          </a:xfrm>
        </p:spPr>
      </p:pic>
      <p:sp>
        <p:nvSpPr>
          <p:cNvPr id="5" name="矩形 4"/>
          <p:cNvSpPr/>
          <p:nvPr/>
        </p:nvSpPr>
        <p:spPr>
          <a:xfrm>
            <a:off x="6978545" y="920046"/>
            <a:ext cx="527716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altLang="zh-CN" sz="3600" kern="100" dirty="0">
                <a:latin typeface="Lucida Calligraphy" panose="03010101010101010101" pitchFamily="66" charset="0"/>
                <a:cs typeface="Times New Roman" panose="02020603050405020304" pitchFamily="18" charset="0"/>
              </a:rPr>
              <a:t>I'll come running when you call on 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12153900" cy="6836568"/>
          </a:xfrm>
        </p:spPr>
      </p:pic>
      <p:sp>
        <p:nvSpPr>
          <p:cNvPr id="9" name="矩形 8"/>
          <p:cNvSpPr/>
          <p:nvPr/>
        </p:nvSpPr>
        <p:spPr>
          <a:xfrm>
            <a:off x="1901720" y="5594956"/>
            <a:ext cx="1004263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Lucida Calligraphy" panose="03010101010101010101" pitchFamily="66" charset="0"/>
              </a:rPr>
              <a:t>Over mountains underneath the sea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8"/>
            <a:ext cx="12192000" cy="8132064"/>
          </a:xfrm>
        </p:spPr>
      </p:pic>
      <p:sp>
        <p:nvSpPr>
          <p:cNvPr id="8" name="矩形 7"/>
          <p:cNvSpPr/>
          <p:nvPr/>
        </p:nvSpPr>
        <p:spPr>
          <a:xfrm>
            <a:off x="6400800" y="365125"/>
            <a:ext cx="5791201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altLang="zh-CN" sz="4000" dirty="0" smtClean="0">
                <a:latin typeface="Lucida Calligraphy" panose="03010101010101010101" pitchFamily="66" charset="0"/>
              </a:rPr>
              <a:t>Bet you bottom dollar I will be here</a:t>
            </a:r>
            <a:endParaRPr lang="en-US" altLang="zh-CN" sz="4000" dirty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_PRE" val="1313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636955875396782686</Template>
  <TotalTime>701</TotalTime>
  <Words>213</Words>
  <Application>Microsoft Office PowerPoint</Application>
  <PresentationFormat>宽屏</PresentationFormat>
  <Paragraphs>37</Paragraphs>
  <Slides>24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PMingLiU</vt:lpstr>
      <vt:lpstr>宋体</vt:lpstr>
      <vt:lpstr>Arial</vt:lpstr>
      <vt:lpstr>Calibri</vt:lpstr>
      <vt:lpstr>Calibri Light</vt:lpstr>
      <vt:lpstr>Edwardian Script ITC</vt:lpstr>
      <vt:lpstr>Kokila</vt:lpstr>
      <vt:lpstr>Lucida Calligraphy</vt:lpstr>
      <vt:lpstr>Segoe Print</vt:lpstr>
      <vt:lpstr>Segoe UI Symbol</vt:lpstr>
      <vt:lpstr>Times New Roman</vt:lpstr>
      <vt:lpstr>Office 主题</vt:lpstr>
      <vt:lpstr>华南师范大学外国语言文化学院 曾婉静     河源市正德中学                                黄佩珏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97</cp:revision>
  <dcterms:created xsi:type="dcterms:W3CDTF">2019-06-07T08:02:00Z</dcterms:created>
  <dcterms:modified xsi:type="dcterms:W3CDTF">2019-06-08T16:05:17Z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