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2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0" r:id="rId20"/>
    <p:sldId id="272" r:id="rId21"/>
    <p:sldId id="273" r:id="rId22"/>
    <p:sldId id="274" r:id="rId23"/>
    <p:sldId id="283" r:id="rId24"/>
    <p:sldId id="276" r:id="rId25"/>
    <p:sldId id="278" r:id="rId26"/>
    <p:sldId id="285" r:id="rId27"/>
    <p:sldId id="280" r:id="rId28"/>
    <p:sldId id="286" r:id="rId29"/>
    <p:sldId id="282" r:id="rId30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7"/>
    <a:srgbClr val="680000"/>
    <a:srgbClr val="FF1515"/>
    <a:srgbClr val="003258"/>
    <a:srgbClr val="004376"/>
    <a:srgbClr val="00602B"/>
    <a:srgbClr val="00682F"/>
    <a:srgbClr val="004821"/>
    <a:srgbClr val="004C22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62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BF20-5AA3-45D3-AB8D-A6DDDA219F1A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F536E-F4C7-43E9-88E7-0491D097104A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A2B93-C3DA-426D-BED9-67AA4FB61315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BF20-5AA3-45D3-AB8D-A6DDDA219F1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816AE-F8F5-4E63-8714-8C4166DF2943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2C166-7D32-46C7-8097-E06B06D01FE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5858-C28D-4A9B-9F97-748D37E90684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55108-E5FB-4782-B1C0-94BCA9E14F4B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FFB3-AC62-4F16-AE6C-25465BC1703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8A370-9AD0-4073-88B2-70053623051C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AA413-A84E-43E4-AAAF-188B152BFE71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816AE-F8F5-4E63-8714-8C4166DF294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D83C-09DC-4DA0-89D4-BED45188A78F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F536E-F4C7-43E9-88E7-0491D097104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A2B93-C3DA-426D-BED9-67AA4FB61315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BF20-5AA3-45D3-AB8D-A6DDDA219F1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816AE-F8F5-4E63-8714-8C4166DF2943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2C166-7D32-46C7-8097-E06B06D01FE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5858-C28D-4A9B-9F97-748D37E90684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55108-E5FB-4782-B1C0-94BCA9E14F4B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FFB3-AC62-4F16-AE6C-25465BC1703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8A370-9AD0-4073-88B2-70053623051C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2C166-7D32-46C7-8097-E06B06D01FE8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AA413-A84E-43E4-AAAF-188B152BFE71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D83C-09DC-4DA0-89D4-BED45188A78F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F536E-F4C7-43E9-88E7-0491D097104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A2B93-C3DA-426D-BED9-67AA4FB61315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BF20-5AA3-45D3-AB8D-A6DDDA219F1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816AE-F8F5-4E63-8714-8C4166DF2943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2C166-7D32-46C7-8097-E06B06D01FE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5858-C28D-4A9B-9F97-748D37E90684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55108-E5FB-4782-B1C0-94BCA9E14F4B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FFB3-AC62-4F16-AE6C-25465BC17038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5858-C28D-4A9B-9F97-748D37E9068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8A370-9AD0-4073-88B2-70053623051C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AA413-A84E-43E4-AAAF-188B152BFE71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D83C-09DC-4DA0-89D4-BED45188A78F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F536E-F4C7-43E9-88E7-0491D097104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A2B93-C3DA-426D-BED9-67AA4FB61315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55108-E5FB-4782-B1C0-94BCA9E14F4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FFB3-AC62-4F16-AE6C-25465BC17038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8A370-9AD0-4073-88B2-70053623051C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AA413-A84E-43E4-AAAF-188B152BFE7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D83C-09DC-4DA0-89D4-BED45188A78F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2B3E1B5-D8AE-4298-B8A5-C0765B54DB30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2B3E1B5-D8AE-4298-B8A5-C0765B54DB30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2B3E1B5-D8AE-4298-B8A5-C0765B54DB30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2B3E1B5-D8AE-4298-B8A5-C0765B54DB30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l I want for Christmas is Yo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24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87474"/>
            <a:ext cx="6096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1445895"/>
            <a:ext cx="6616065" cy="9220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C00000"/>
                </a:solidFill>
                <a:latin typeface="Mountains of Christmas" panose="030005000506000A0004" charset="0"/>
                <a:cs typeface="Mountains of Christmas" panose="030005000506000A0004" charset="0"/>
              </a:rPr>
              <a:t>Song: All I Want For Christmas Is You</a:t>
            </a:r>
            <a:r>
              <a:rPr lang="en-US" altLang="zh-CN" sz="3200" b="1" dirty="0" smtClean="0">
                <a:solidFill>
                  <a:srgbClr val="C00000"/>
                </a:solidFill>
                <a:latin typeface="Mountains of Christmas" panose="030005000506000A0004" charset="0"/>
                <a:cs typeface="Mountains of Christmas" panose="030005000506000A0004" charset="0"/>
              </a:rPr>
              <a:t>  </a:t>
            </a:r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  </a:t>
            </a:r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    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15" y="3105400"/>
            <a:ext cx="4641540" cy="120032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作者：</a:t>
            </a:r>
            <a:endParaRPr lang="en-US" altLang="zh-CN" sz="2000" b="1" dirty="0">
              <a:solidFill>
                <a:srgbClr val="C00000"/>
              </a:solidFill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  <a:p>
            <a:pPr eaLnBrk="1" latinLnBrk="0" hangingPunct="1"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华南</a:t>
            </a:r>
            <a:r>
              <a:rPr lang="zh-CN" altLang="en-US" sz="2000" b="1" dirty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师范大学外国语言文化学院 黎嘉</a:t>
            </a:r>
            <a:r>
              <a:rPr lang="zh-CN" altLang="en-US" sz="2000" b="1" dirty="0" smtClean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乐</a:t>
            </a:r>
            <a:endParaRPr lang="en-US" altLang="zh-CN" sz="2000" b="1" dirty="0" smtClean="0">
              <a:solidFill>
                <a:srgbClr val="C00000"/>
              </a:solidFill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广东省河源市古竹中学 李</a:t>
            </a:r>
            <a:r>
              <a:rPr lang="zh-CN" altLang="en-US" sz="2000" b="1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素</a:t>
            </a:r>
            <a:r>
              <a:rPr lang="zh-CN" altLang="en-US" sz="2000" b="1" smtClean="0">
                <a:solidFill>
                  <a:srgbClr val="C00000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莹</a:t>
            </a:r>
            <a:endParaRPr lang="en-US" altLang="zh-CN" sz="2000" b="1">
              <a:solidFill>
                <a:srgbClr val="C00000"/>
              </a:solidFill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635" y="2367915"/>
            <a:ext cx="6648450" cy="73723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Aa弯弯" panose="00020600040101010101" pitchFamily="18" charset="-122"/>
                <a:ea typeface="Aa弯弯" panose="00020600040101010101" pitchFamily="18" charset="-122"/>
              </a:rPr>
              <a:t>-</a:t>
            </a:r>
            <a:r>
              <a:rPr lang="zh-CN" altLang="en-US" sz="2400" b="1" dirty="0">
                <a:solidFill>
                  <a:srgbClr val="C00000"/>
                </a:solidFill>
                <a:latin typeface="Aa弯弯" panose="00020600040101010101" pitchFamily="18" charset="-122"/>
                <a:ea typeface="Aa弯弯" panose="00020600040101010101" pitchFamily="18" charset="-122"/>
              </a:rPr>
              <a:t>知识点</a:t>
            </a:r>
            <a:r>
              <a:rPr lang="en-US" altLang="zh-CN" sz="2800" b="1" dirty="0">
                <a:solidFill>
                  <a:srgbClr val="C00000"/>
                </a:solidFill>
                <a:latin typeface="Aa弯弯" panose="00020600040101010101" pitchFamily="18" charset="-122"/>
                <a:ea typeface="Aa弯弯" panose="00020600040101010101" pitchFamily="18" charset="-122"/>
              </a:rPr>
              <a:t>: </a:t>
            </a:r>
            <a:r>
              <a:rPr lang="en-US" altLang="zh-CN" sz="2800" b="1" dirty="0">
                <a:solidFill>
                  <a:srgbClr val="C00000"/>
                </a:solidFill>
                <a:latin typeface="Mountains of Christmas" panose="030005000506000A0004" charset="0"/>
              </a:rPr>
              <a:t>come </a:t>
            </a:r>
            <a:r>
              <a:rPr lang="en-US" altLang="zh-CN" sz="2400" b="1" dirty="0" smtClean="0">
                <a:solidFill>
                  <a:srgbClr val="C00000"/>
                </a:solidFill>
                <a:latin typeface="Mountains of Christmas" panose="030005000506000A0004" charset="0"/>
              </a:rPr>
              <a:t>true                                           </a:t>
            </a:r>
            <a:endParaRPr lang="zh-CN" altLang="en-US" sz="2000" b="1" dirty="0">
              <a:solidFill>
                <a:srgbClr val="C00000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ldLvl="0" animBg="1"/>
      <p:bldP spid="9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52669"/>
            <a:ext cx="4608512" cy="39673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8013" y="111940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I </a:t>
            </a:r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just want you for </a:t>
            </a:r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my own</a:t>
            </a:r>
          </a:p>
        </p:txBody>
      </p:sp>
      <p:sp>
        <p:nvSpPr>
          <p:cNvPr id="6" name="矩形 5"/>
          <p:cNvSpPr/>
          <p:nvPr/>
        </p:nvSpPr>
        <p:spPr>
          <a:xfrm>
            <a:off x="454522" y="2612635"/>
            <a:ext cx="3757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More than you could ever know</a:t>
            </a:r>
            <a:endParaRPr lang="zh-CN" altLang="en-US" sz="24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00"/>
    </mc:Choice>
    <mc:Fallback xmlns="">
      <p:transition advTm="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" y="190500"/>
            <a:ext cx="4831715" cy="4761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2932" y="496622"/>
            <a:ext cx="241604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Mountains of Christmas" panose="030005000506000A0004" charset="0"/>
              </a:rPr>
              <a:t>Make my </a:t>
            </a:r>
            <a:r>
              <a:rPr lang="en-US" altLang="zh-CN" sz="3200" b="1" dirty="0" smtClean="0">
                <a:latin typeface="Mountains of Christmas" panose="030005000506000A0004" charset="0"/>
              </a:rPr>
              <a:t>wish</a:t>
            </a:r>
            <a:endParaRPr lang="zh-CN" altLang="en-US" sz="3200" b="1" dirty="0"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49846" y="576772"/>
            <a:ext cx="1842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Mountains of Christmas" panose="030005000506000A0004" charset="0"/>
              </a:rPr>
              <a:t>come true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206"/>
          <a:stretch>
            <a:fillRect/>
          </a:stretch>
        </p:blipFill>
        <p:spPr>
          <a:xfrm rot="21252097">
            <a:off x="462962" y="285097"/>
            <a:ext cx="4627214" cy="44312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30070" y="527839"/>
            <a:ext cx="2963545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All I want for </a:t>
            </a:r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Christmas</a:t>
            </a:r>
          </a:p>
        </p:txBody>
      </p:sp>
      <p:sp>
        <p:nvSpPr>
          <p:cNvPr id="6" name="矩形 5"/>
          <p:cNvSpPr/>
          <p:nvPr/>
        </p:nvSpPr>
        <p:spPr>
          <a:xfrm>
            <a:off x="5701544" y="2578828"/>
            <a:ext cx="12670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Mountains of Christmas" panose="030005000506000A0004" charset="0"/>
              </a:rPr>
              <a:t>baby</a:t>
            </a:r>
            <a:endParaRPr lang="zh-CN" altLang="en-US" sz="4800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2281" y="1519723"/>
            <a:ext cx="1834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untains of Christmas" panose="030005000506000A0004" charset="0"/>
              </a:rPr>
              <a:t>i</a:t>
            </a:r>
            <a:r>
              <a:rPr lang="en-US" altLang="zh-CN" sz="40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 you</a:t>
            </a:r>
            <a:endParaRPr lang="en-US" altLang="zh-CN" sz="40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8707"/>
          <a:stretch>
            <a:fillRect/>
          </a:stretch>
        </p:blipFill>
        <p:spPr>
          <a:xfrm>
            <a:off x="5944597" y="2826325"/>
            <a:ext cx="2369906" cy="211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49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75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175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8"/>
            <a:ext cx="9144000" cy="51143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60032" y="242959"/>
            <a:ext cx="3851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All </a:t>
            </a:r>
            <a:r>
              <a:rPr lang="en-US" altLang="zh-CN" sz="3200" b="1" dirty="0">
                <a:solidFill>
                  <a:schemeClr val="bg1"/>
                </a:solidFill>
                <a:latin typeface="Mountains of Christmas" panose="030005000506000A0004" charset="0"/>
              </a:rPr>
              <a:t>the lights are </a:t>
            </a:r>
            <a:r>
              <a:rPr lang="en-US" altLang="zh-CN" sz="32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shining</a:t>
            </a:r>
            <a:endParaRPr lang="en-US" altLang="zh-CN" sz="32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720298"/>
            <a:ext cx="401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So </a:t>
            </a:r>
            <a:r>
              <a:rPr lang="en-US" altLang="zh-CN" sz="3600" b="1" dirty="0">
                <a:solidFill>
                  <a:schemeClr val="bg1"/>
                </a:solidFill>
                <a:latin typeface="Mountains of Christmas" panose="030005000506000A0004" charset="0"/>
              </a:rPr>
              <a:t>brightly everywhere</a:t>
            </a:r>
            <a:endParaRPr lang="zh-CN" altLang="en-US" sz="36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00"/>
    </mc:Choice>
    <mc:Fallback xmlns="">
      <p:transition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6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6" presetClass="emph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5" grpId="2" build="allAtOnce"/>
      <p:bldP spid="6" grpId="0" build="allAtOnce"/>
      <p:bldP spid="6" grpId="1" build="allAtOnce"/>
      <p:bldP spid="6" grpId="2" build="allAtOnce"/>
      <p:bldP spid="6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91528"/>
            <a:ext cx="3832548" cy="21602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99" y="1554527"/>
            <a:ext cx="3427457" cy="20342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48468" y="867525"/>
            <a:ext cx="3893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1515"/>
                </a:solidFill>
                <a:latin typeface="Mountains of Christmas" panose="030005000506000A0004" charset="0"/>
              </a:rPr>
              <a:t>And </a:t>
            </a:r>
            <a:r>
              <a:rPr lang="en-US" altLang="zh-CN" sz="2800" b="1" dirty="0">
                <a:solidFill>
                  <a:srgbClr val="FF1515"/>
                </a:solidFill>
                <a:latin typeface="Mountains of Christmas" panose="030005000506000A0004" charset="0"/>
              </a:rPr>
              <a:t>the sound of </a:t>
            </a:r>
            <a:r>
              <a:rPr lang="en-US" altLang="zh-CN" sz="2800" b="1" dirty="0" err="1">
                <a:solidFill>
                  <a:srgbClr val="FF1515"/>
                </a:solidFill>
                <a:latin typeface="Mountains of Christmas" panose="030005000506000A0004" charset="0"/>
              </a:rPr>
              <a:t>childrens</a:t>
            </a:r>
            <a:r>
              <a:rPr lang="en-US" altLang="zh-CN" sz="2800" b="1" dirty="0" smtClean="0">
                <a:solidFill>
                  <a:srgbClr val="FF1515"/>
                </a:solidFill>
                <a:latin typeface="Mountains of Christmas" panose="030005000506000A0004" charset="0"/>
              </a:rPr>
              <a:t>'</a:t>
            </a:r>
            <a:endParaRPr lang="en-US" altLang="zh-CN" sz="2800" b="1" dirty="0">
              <a:solidFill>
                <a:srgbClr val="FF1515"/>
              </a:solidFill>
              <a:latin typeface="Mountains of Christmas" panose="030005000506000A00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40820" y="764793"/>
            <a:ext cx="2885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1515"/>
                </a:solidFill>
                <a:latin typeface="Mountains of Christmas" panose="030005000506000A0004" charset="0"/>
              </a:rPr>
              <a:t>Laughter fills the air</a:t>
            </a:r>
            <a:endParaRPr lang="zh-CN" altLang="en-US" sz="2800" b="1" dirty="0">
              <a:solidFill>
                <a:srgbClr val="FF1515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00"/>
    </mc:Choice>
    <mc:Fallback xmlns="">
      <p:transition advTm="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0" y="1347614"/>
            <a:ext cx="6408713" cy="32146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9257" y="421628"/>
            <a:ext cx="3625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1515"/>
                </a:solidFill>
                <a:latin typeface="Mountains of Christmas" panose="030005000506000A0004" charset="0"/>
              </a:rPr>
              <a:t>And everyone is </a:t>
            </a:r>
            <a:r>
              <a:rPr lang="en-US" altLang="zh-CN" sz="3200" b="1" dirty="0" err="1">
                <a:solidFill>
                  <a:srgbClr val="FF1515"/>
                </a:solidFill>
                <a:latin typeface="Mountains of Christmas" panose="030005000506000A0004" charset="0"/>
              </a:rPr>
              <a:t>singin</a:t>
            </a:r>
            <a:r>
              <a:rPr lang="en-US" altLang="zh-CN" sz="3200" b="1" dirty="0">
                <a:solidFill>
                  <a:srgbClr val="FF1515"/>
                </a:solidFill>
                <a:latin typeface="Mountains of Christmas" panose="030005000506000A0004" charset="0"/>
              </a:rPr>
              <a:t>'</a:t>
            </a:r>
            <a:endParaRPr lang="zh-CN" altLang="en-US" sz="3200" b="1" dirty="0">
              <a:solidFill>
                <a:srgbClr val="FF1515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00"/>
    </mc:Choice>
    <mc:Fallback xmlns="">
      <p:transition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3666"/>
            <a:ext cx="7959319" cy="41559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1596" y="329890"/>
            <a:ext cx="4730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ountains of Christmas" panose="030005000506000A0004" charset="0"/>
              </a:rPr>
              <a:t>I hear those sleigh bells </a:t>
            </a:r>
            <a:r>
              <a:rPr lang="en-US" altLang="zh-CN" sz="3200" b="1" dirty="0" err="1">
                <a:solidFill>
                  <a:schemeClr val="bg1"/>
                </a:solidFill>
                <a:latin typeface="Mountains of Christmas" panose="030005000506000A0004" charset="0"/>
              </a:rPr>
              <a:t>ringin</a:t>
            </a:r>
            <a:r>
              <a:rPr lang="en-US" altLang="zh-CN" sz="3600" b="1" dirty="0">
                <a:solidFill>
                  <a:schemeClr val="bg1"/>
                </a:solidFill>
                <a:latin typeface="Mountains of Christmas" panose="030005000506000A0004" charset="0"/>
              </a:rPr>
              <a:t>'</a:t>
            </a:r>
            <a:endParaRPr lang="zh-CN" altLang="en-US" sz="36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938"/>
            <a:ext cx="8964488" cy="40890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2074" y="1869673"/>
            <a:ext cx="5186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FFFF00"/>
                </a:solidFill>
                <a:latin typeface="Mountains of Christmas" panose="030005000506000A0004" charset="0"/>
              </a:rPr>
              <a:t>Santa </a:t>
            </a:r>
            <a:r>
              <a:rPr lang="en-US" altLang="zh-CN" sz="3600" b="1" dirty="0">
                <a:solidFill>
                  <a:srgbClr val="FFFF00"/>
                </a:solidFill>
                <a:latin typeface="Mountains of Christmas" panose="030005000506000A0004" charset="0"/>
              </a:rPr>
              <a:t>won't you bring </a:t>
            </a:r>
            <a:r>
              <a:rPr lang="en-US" altLang="zh-CN" sz="3600" b="1" dirty="0" smtClean="0">
                <a:solidFill>
                  <a:srgbClr val="FFFF00"/>
                </a:solidFill>
                <a:latin typeface="Mountains of Christmas" panose="030005000506000A0004" charset="0"/>
              </a:rPr>
              <a:t>me</a:t>
            </a:r>
            <a:endParaRPr lang="en-US" altLang="zh-CN" sz="3600" b="1" dirty="0">
              <a:solidFill>
                <a:srgbClr val="FFFF00"/>
              </a:solidFill>
              <a:latin typeface="Mountains of Christmas" panose="030005000506000A00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409732"/>
            <a:ext cx="3993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FF00"/>
                </a:solidFill>
                <a:latin typeface="Mountains of Christmas" panose="030005000506000A0004" charset="0"/>
              </a:rPr>
              <a:t>The one I really need</a:t>
            </a:r>
            <a:endParaRPr lang="zh-CN" altLang="en-US" sz="4000" b="1" dirty="0">
              <a:solidFill>
                <a:srgbClr val="FFFF00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200"/>
    </mc:Choice>
    <mc:Fallback xmlns="">
      <p:transition advTm="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99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800"/>
                            </p:stCondLst>
                            <p:childTnLst>
                              <p:par>
                                <p:cTn id="31" presetID="27" presetClass="emph" presetSubtype="0" fill="remove" grpId="3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27" presetClass="emph" presetSubtype="0" fill="remove" grpId="4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800"/>
                            </p:stCondLst>
                            <p:childTnLst>
                              <p:par>
                                <p:cTn id="43" presetID="27" presetClass="emph" presetSubtype="0" fill="remove" grpId="5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59632" y="427977"/>
            <a:ext cx="4522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Mountains of Christmas" panose="030005000506000A0004" charset="0"/>
              </a:rPr>
              <a:t>Oh  bring my baby to me</a:t>
            </a:r>
            <a:endParaRPr lang="zh-CN" altLang="en-US" sz="36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89" y="1383618"/>
            <a:ext cx="5742117" cy="3348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00"/>
    </mc:Choice>
    <mc:Fallback xmlns="">
      <p:transition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99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>
            <a:fillRect/>
          </a:stretch>
        </p:blipFill>
        <p:spPr>
          <a:xfrm rot="328516">
            <a:off x="6003925" y="856656"/>
            <a:ext cx="2598461" cy="297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69672"/>
            <a:ext cx="5112568" cy="28083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40637" y="182978"/>
            <a:ext cx="6799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latin typeface="Mountains of Christmas" panose="030005000506000A0004" charset="0"/>
              </a:rPr>
              <a:t>I don't </a:t>
            </a:r>
            <a:r>
              <a:rPr lang="en-US" altLang="zh-CN" sz="2800" b="1" dirty="0">
                <a:solidFill>
                  <a:schemeClr val="tx2"/>
                </a:solidFill>
                <a:latin typeface="Mountains of Christmas" panose="030005000506000A0004" charset="0"/>
              </a:rPr>
              <a:t>want a lot for </a:t>
            </a:r>
            <a:r>
              <a:rPr lang="en-US" altLang="zh-CN" sz="2800" b="1" dirty="0" smtClean="0">
                <a:solidFill>
                  <a:schemeClr val="tx2"/>
                </a:solidFill>
                <a:latin typeface="Mountains of Christmas" panose="030005000506000A0004" charset="0"/>
              </a:rPr>
              <a:t>Christmas</a:t>
            </a:r>
            <a:endParaRPr lang="en-US" altLang="zh-CN" sz="2800" b="1" dirty="0">
              <a:solidFill>
                <a:schemeClr val="tx2"/>
              </a:solidFill>
              <a:latin typeface="Mountains of Christmas" panose="030005000506000A00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59632" y="89756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Mountains of Christmas" panose="030005000506000A0004" charset="0"/>
              </a:rPr>
              <a:t>This is all I'm </a:t>
            </a:r>
            <a:r>
              <a:rPr lang="en-US" altLang="zh-CN" sz="2800" b="1" dirty="0" err="1">
                <a:solidFill>
                  <a:schemeClr val="tx2"/>
                </a:solidFill>
                <a:latin typeface="Mountains of Christmas" panose="030005000506000A0004" charset="0"/>
              </a:rPr>
              <a:t>askin</a:t>
            </a:r>
            <a:r>
              <a:rPr lang="en-US" altLang="zh-CN" sz="2800" b="1" dirty="0">
                <a:solidFill>
                  <a:schemeClr val="tx2"/>
                </a:solidFill>
                <a:latin typeface="Mountains of Christmas" panose="030005000506000A0004" charset="0"/>
              </a:rPr>
              <a:t>' for</a:t>
            </a:r>
            <a:endParaRPr lang="zh-CN" altLang="en-US" sz="2800" b="1" dirty="0">
              <a:solidFill>
                <a:schemeClr val="tx2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00"/>
    </mc:Choice>
    <mc:Fallback xmlns="">
      <p:transition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D2D8A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2D8A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99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950595"/>
            <a:ext cx="5822315" cy="32423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3505" y="294578"/>
            <a:ext cx="504407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Mountains of Christmas" panose="030005000506000A0004" charset="0"/>
              </a:rPr>
              <a:t>I don't want a lot for Christmas</a:t>
            </a:r>
            <a:endParaRPr lang="zh-CN" altLang="en-US" sz="32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3450" y="4192905"/>
            <a:ext cx="5422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Mountains of Christmas" panose="030005000506000A0004" charset="0"/>
              </a:rPr>
              <a:t>There is just one thing I need</a:t>
            </a:r>
            <a:endParaRPr lang="zh-CN" altLang="en-US" sz="32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72" y="3026097"/>
            <a:ext cx="2331709" cy="1952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14" y="2733767"/>
            <a:ext cx="4158798" cy="23310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51570"/>
            <a:ext cx="4176464" cy="25562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1560" y="249492"/>
            <a:ext cx="575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Standing right outside my door</a:t>
            </a:r>
            <a:endParaRPr lang="zh-CN" altLang="en-US" sz="24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76056" y="2008031"/>
            <a:ext cx="2583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Mountains of Christmas" panose="030005000506000A0004" charset="0"/>
              </a:rPr>
              <a:t>I just </a:t>
            </a:r>
            <a:r>
              <a:rPr lang="en-US" altLang="zh-CN" sz="2000" b="1" dirty="0" err="1">
                <a:solidFill>
                  <a:schemeClr val="bg1"/>
                </a:solidFill>
                <a:latin typeface="Mountains of Christmas" panose="030005000506000A0004" charset="0"/>
              </a:rPr>
              <a:t>wanna</a:t>
            </a:r>
            <a:r>
              <a:rPr lang="en-US" altLang="zh-CN" sz="2000" b="1" dirty="0">
                <a:solidFill>
                  <a:schemeClr val="bg1"/>
                </a:solidFill>
                <a:latin typeface="Mountains of Christmas" panose="030005000506000A0004" charset="0"/>
              </a:rPr>
              <a:t> see my baby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00"/>
    </mc:Choice>
    <mc:Fallback xmlns="">
      <p:transition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24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1520" y="3532751"/>
            <a:ext cx="4932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I just want him for my </a:t>
            </a:r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own</a:t>
            </a:r>
            <a:endParaRPr lang="en-US" altLang="zh-CN" sz="24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9522"/>
            <a:ext cx="8136904" cy="262829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67945" y="4245936"/>
            <a:ext cx="3161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Mountains of Christmas" panose="030005000506000A0004" charset="0"/>
              </a:rPr>
              <a:t>More than you could ever know</a:t>
            </a:r>
            <a:endParaRPr lang="zh-CN" altLang="en-US" sz="20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00"/>
    </mc:Choice>
    <mc:Fallback xmlns="">
      <p:transition advTm="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1709"/>
            <a:ext cx="5184576" cy="47620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32322" y="506782"/>
            <a:ext cx="241604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Mountains of Christmas" panose="030005000506000A0004" charset="0"/>
              </a:rPr>
              <a:t>Make my </a:t>
            </a:r>
            <a:r>
              <a:rPr lang="en-US" altLang="zh-CN" sz="3200" b="1" dirty="0" smtClean="0">
                <a:solidFill>
                  <a:srgbClr val="000000"/>
                </a:solidFill>
                <a:latin typeface="Mountains of Christmas" panose="030005000506000A0004" charset="0"/>
              </a:rPr>
              <a:t>wish</a:t>
            </a:r>
            <a:endParaRPr lang="zh-CN" altLang="en-US" sz="3200" b="1" dirty="0">
              <a:solidFill>
                <a:srgbClr val="000000"/>
              </a:solidFill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16216" y="496762"/>
            <a:ext cx="1842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Mountains of Christmas" panose="030005000506000A0004" charset="0"/>
              </a:rPr>
              <a:t>come true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"/>
    </mc:Choice>
    <mc:Fallback xmlns="">
      <p:transition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206"/>
          <a:stretch>
            <a:fillRect/>
          </a:stretch>
        </p:blipFill>
        <p:spPr>
          <a:xfrm rot="21252097">
            <a:off x="462962" y="228582"/>
            <a:ext cx="4627214" cy="44312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4070" y="627534"/>
            <a:ext cx="345222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FFFF"/>
                </a:solidFill>
                <a:latin typeface="Mountains of Christmas" panose="030005000506000A0004" charset="0"/>
              </a:rPr>
              <a:t>All I want for </a:t>
            </a:r>
            <a:r>
              <a:rPr lang="en-US" altLang="zh-CN" sz="2800" b="1" dirty="0" smtClean="0">
                <a:solidFill>
                  <a:srgbClr val="FFFFFF"/>
                </a:solidFill>
                <a:latin typeface="Mountains of Christmas" panose="030005000506000A0004" charset="0"/>
              </a:rPr>
              <a:t>Christmas</a:t>
            </a:r>
            <a:endParaRPr lang="zh-CN" altLang="en-US" sz="2800" b="1" dirty="0">
              <a:solidFill>
                <a:srgbClr val="FFFFFF"/>
              </a:solidFill>
              <a:latin typeface="Mountains of Christmas" panose="030005000506000A00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14219" y="2711543"/>
            <a:ext cx="12670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srgbClr val="FFFFFF"/>
                </a:solidFill>
                <a:latin typeface="Mountains of Christmas" panose="030005000506000A0004" charset="0"/>
              </a:rPr>
              <a:t>baby</a:t>
            </a:r>
            <a:endParaRPr lang="zh-CN" altLang="en-US" sz="4800" dirty="0">
              <a:solidFill>
                <a:srgbClr val="FFFFFF"/>
              </a:solidFill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2281" y="1519723"/>
            <a:ext cx="1834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FFFF"/>
                </a:solidFill>
                <a:latin typeface="Mountains of Christmas" panose="030005000506000A0004" charset="0"/>
              </a:rPr>
              <a:t>i</a:t>
            </a:r>
            <a:r>
              <a:rPr lang="en-US" altLang="zh-CN" sz="4000" b="1" dirty="0" smtClean="0">
                <a:solidFill>
                  <a:srgbClr val="FFFFFF"/>
                </a:solidFill>
                <a:latin typeface="Mountains of Christmas" panose="030005000506000A0004" charset="0"/>
              </a:rPr>
              <a:t>s you</a:t>
            </a:r>
            <a:endParaRPr lang="en-US" altLang="zh-CN" sz="4000" b="1" dirty="0">
              <a:solidFill>
                <a:srgbClr val="FFFFFF"/>
              </a:solidFill>
              <a:latin typeface="Mountains of Christmas" panose="030005000506000A00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8707"/>
          <a:stretch>
            <a:fillRect/>
          </a:stretch>
        </p:blipFill>
        <p:spPr>
          <a:xfrm>
            <a:off x="6216564" y="3049627"/>
            <a:ext cx="2369906" cy="211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75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8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64610"/>
            <a:ext cx="3216326" cy="1806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51478"/>
            <a:ext cx="3432350" cy="22771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>
            <a:fillRect/>
          </a:stretch>
        </p:blipFill>
        <p:spPr>
          <a:xfrm>
            <a:off x="1115616" y="3077505"/>
            <a:ext cx="3276312" cy="1951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59" y="1264234"/>
            <a:ext cx="3096345" cy="1801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267993"/>
            <a:ext cx="164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Mountains of Christmas" panose="030005000506000A0004" charset="0"/>
              </a:rPr>
              <a:t>Y</a:t>
            </a:r>
            <a:r>
              <a:rPr lang="en-US" altLang="zh-CN" sz="4800" b="1" dirty="0" smtClean="0">
                <a:solidFill>
                  <a:srgbClr val="FF0000"/>
                </a:solidFill>
                <a:latin typeface="Mountains of Christmas" panose="030005000506000A0004" charset="0"/>
              </a:rPr>
              <a:t>ou</a:t>
            </a:r>
            <a:endParaRPr lang="zh-CN" altLang="en-US" sz="44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9842" y="277195"/>
            <a:ext cx="164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Mountains of Christmas" panose="030005000506000A0004" charset="0"/>
              </a:rPr>
              <a:t>Baby</a:t>
            </a:r>
            <a:endParaRPr lang="zh-CN" altLang="en-US" sz="44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00"/>
    </mc:Choice>
    <mc:Fallback xmlns="">
      <p:transition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2" y="2963380"/>
            <a:ext cx="3384377" cy="21122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81" y="1140812"/>
            <a:ext cx="2438400" cy="1744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56" y="3417842"/>
            <a:ext cx="2438400" cy="1491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059582"/>
            <a:ext cx="3457185" cy="2257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7024" y="290325"/>
            <a:ext cx="164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Mountains of Christmas" panose="030005000506000A0004" charset="0"/>
              </a:rPr>
              <a:t>Y</a:t>
            </a:r>
            <a:r>
              <a:rPr lang="en-US" altLang="zh-CN" sz="4800" b="1" dirty="0" smtClean="0">
                <a:solidFill>
                  <a:srgbClr val="FF0000"/>
                </a:solidFill>
                <a:latin typeface="Mountains of Christmas" panose="030005000506000A0004" charset="0"/>
              </a:rPr>
              <a:t>ou</a:t>
            </a:r>
            <a:endParaRPr lang="zh-CN" altLang="en-US" sz="44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2601" y="290326"/>
            <a:ext cx="164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Mountains of Christmas" panose="030005000506000A0004" charset="0"/>
              </a:rPr>
              <a:t>Baby</a:t>
            </a:r>
            <a:endParaRPr lang="zh-CN" altLang="en-US" sz="44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206"/>
          <a:stretch>
            <a:fillRect/>
          </a:stretch>
        </p:blipFill>
        <p:spPr>
          <a:xfrm rot="769606">
            <a:off x="1713713" y="201385"/>
            <a:ext cx="4627214" cy="44312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9996" y="1636900"/>
            <a:ext cx="123412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Mountains of Christmas" panose="030005000506000A0004" charset="0"/>
              </a:rPr>
              <a:t>You</a:t>
            </a:r>
            <a:endParaRPr lang="zh-CN" altLang="en-US" sz="6600" b="1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8707"/>
          <a:stretch>
            <a:fillRect/>
          </a:stretch>
        </p:blipFill>
        <p:spPr>
          <a:xfrm>
            <a:off x="6011897" y="2745198"/>
            <a:ext cx="2369906" cy="211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" y="1"/>
            <a:ext cx="8700135" cy="5246370"/>
          </a:xfrm>
        </p:spPr>
      </p:pic>
      <p:sp>
        <p:nvSpPr>
          <p:cNvPr id="5" name="矩形 4"/>
          <p:cNvSpPr/>
          <p:nvPr/>
        </p:nvSpPr>
        <p:spPr>
          <a:xfrm>
            <a:off x="3101613" y="684685"/>
            <a:ext cx="5940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I </a:t>
            </a:r>
            <a:r>
              <a:rPr lang="en-US" altLang="zh-CN" sz="3600" b="1" dirty="0">
                <a:solidFill>
                  <a:schemeClr val="bg1"/>
                </a:solidFill>
                <a:latin typeface="Mountains of Christmas" panose="030005000506000A0004" charset="0"/>
              </a:rPr>
              <a:t>don't care about the </a:t>
            </a:r>
            <a:r>
              <a:rPr lang="en-US" altLang="zh-CN" sz="36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presents</a:t>
            </a:r>
          </a:p>
        </p:txBody>
      </p:sp>
      <p:sp>
        <p:nvSpPr>
          <p:cNvPr id="6" name="矩形 5"/>
          <p:cNvSpPr/>
          <p:nvPr/>
        </p:nvSpPr>
        <p:spPr>
          <a:xfrm>
            <a:off x="3101614" y="1607998"/>
            <a:ext cx="6048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Mountains of Christmas" panose="030005000506000A0004" charset="0"/>
              </a:rPr>
              <a:t>Underneath the Christmas tree</a:t>
            </a:r>
            <a:endParaRPr lang="zh-CN" altLang="en-US" sz="36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>
            <a:fillRect/>
          </a:stretch>
        </p:blipFill>
        <p:spPr>
          <a:xfrm>
            <a:off x="669854" y="519584"/>
            <a:ext cx="7804553" cy="4358962"/>
          </a:xfrm>
        </p:spPr>
      </p:pic>
      <p:sp>
        <p:nvSpPr>
          <p:cNvPr id="6" name="矩形 5"/>
          <p:cNvSpPr/>
          <p:nvPr/>
        </p:nvSpPr>
        <p:spPr>
          <a:xfrm>
            <a:off x="670238" y="519523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Mountains of Christmas" panose="030005000506000A0004" charset="0"/>
              </a:rPr>
              <a:t>I </a:t>
            </a:r>
            <a:r>
              <a:rPr lang="en-US" altLang="zh-CN" sz="3600" dirty="0">
                <a:solidFill>
                  <a:schemeClr val="bg1"/>
                </a:solidFill>
                <a:latin typeface="Mountains of Christmas" panose="030005000506000A0004" charset="0"/>
              </a:rPr>
              <a:t>just want you for </a:t>
            </a:r>
            <a:r>
              <a:rPr lang="en-US" altLang="zh-CN" sz="3600" dirty="0" smtClean="0">
                <a:solidFill>
                  <a:schemeClr val="bg1"/>
                </a:solidFill>
                <a:latin typeface="Mountains of Christmas" panose="030005000506000A0004" charset="0"/>
              </a:rPr>
              <a:t>my own</a:t>
            </a:r>
            <a:endParaRPr lang="en-US" altLang="zh-CN" sz="3600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9864" y="1149087"/>
            <a:ext cx="5519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Mountains of Christmas" panose="030005000506000A0004" charset="0"/>
              </a:rPr>
              <a:t>More than you could ever know</a:t>
            </a:r>
            <a:endParaRPr lang="zh-CN" altLang="en-US" sz="3600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800"/>
    </mc:Choice>
    <mc:Fallback xmlns="">
      <p:transition advClick="0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50B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50B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5217"/>
                                  </p:iterate>
                                  <p:childTnLst>
                                    <p:set>
                                      <p:cBhvr override="childStyle">
                                        <p:cTn id="10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90" y="191135"/>
            <a:ext cx="4935855" cy="4761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4852" y="496622"/>
            <a:ext cx="241604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Mountains of Christmas" panose="030005000506000A0004" charset="0"/>
              </a:rPr>
              <a:t>Make my </a:t>
            </a:r>
            <a:r>
              <a:rPr lang="en-US" altLang="zh-CN" sz="3200" b="1" dirty="0" smtClean="0">
                <a:latin typeface="Mountains of Christmas" panose="030005000506000A0004" charset="0"/>
              </a:rPr>
              <a:t>wish</a:t>
            </a:r>
            <a:endParaRPr lang="zh-CN" altLang="en-US" sz="3200" b="1" dirty="0"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39356" y="496762"/>
            <a:ext cx="166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ountains of Christmas" panose="030005000506000A0004" charset="0"/>
              </a:rPr>
              <a:t>come true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206"/>
          <a:stretch>
            <a:fillRect/>
          </a:stretch>
        </p:blipFill>
        <p:spPr>
          <a:xfrm rot="21252097">
            <a:off x="462962" y="285732"/>
            <a:ext cx="4627214" cy="44312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56105" y="627534"/>
            <a:ext cx="2963545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untains of Christmas" panose="030005000506000A0004" charset="0"/>
              </a:rPr>
              <a:t>All I want for </a:t>
            </a:r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Christmas</a:t>
            </a:r>
          </a:p>
        </p:txBody>
      </p:sp>
      <p:sp>
        <p:nvSpPr>
          <p:cNvPr id="6" name="矩形 5"/>
          <p:cNvSpPr/>
          <p:nvPr/>
        </p:nvSpPr>
        <p:spPr>
          <a:xfrm>
            <a:off x="5585974" y="2699478"/>
            <a:ext cx="12670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Mountains of Christmas" panose="030005000506000A0004" charset="0"/>
              </a:rPr>
              <a:t>baby</a:t>
            </a:r>
            <a:endParaRPr lang="zh-CN" altLang="en-US" sz="4800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2281" y="1519723"/>
            <a:ext cx="1834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untains of Christmas" panose="030005000506000A0004" charset="0"/>
              </a:rPr>
              <a:t>i</a:t>
            </a:r>
            <a:r>
              <a:rPr lang="en-US" altLang="zh-CN" sz="40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 you</a:t>
            </a:r>
            <a:endParaRPr lang="en-US" altLang="zh-CN" sz="4000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8707"/>
          <a:stretch>
            <a:fillRect/>
          </a:stretch>
        </p:blipFill>
        <p:spPr>
          <a:xfrm>
            <a:off x="6421034" y="2927707"/>
            <a:ext cx="2369906" cy="211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75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2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8" presetClass="emph" presetSubtype="0" fill="hold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animClr clrSpc="rgb" dir="cw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set>
                                      <p:cBhvr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26" y="897564"/>
            <a:ext cx="5184576" cy="38944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93837" y="101192"/>
            <a:ext cx="2492990" cy="530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284126" y="428496"/>
            <a:ext cx="1495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  <a:latin typeface="Mountains of Christmas" panose="030005000506000A0004" charset="0"/>
              </a:rPr>
              <a:t>You</a:t>
            </a:r>
            <a:endParaRPr lang="zh-CN" altLang="en-US" sz="6000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46562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Mountains of Christmas" panose="030005000506000A0004" charset="0"/>
              </a:rPr>
              <a:t>Baby</a:t>
            </a:r>
            <a:endParaRPr lang="zh-CN" altLang="en-US" sz="5400" dirty="0">
              <a:solidFill>
                <a:srgbClr val="FF0000"/>
              </a:solidFill>
              <a:latin typeface="Mountains of Christmas" panose="030005000506000A00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02" y="428853"/>
            <a:ext cx="2484276" cy="1682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69" fill="hold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5" decel="50000" autoRev="1" fill="hold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45702"/>
            <a:ext cx="6408712" cy="36724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1630" y="227965"/>
            <a:ext cx="42329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I </a:t>
            </a:r>
            <a:r>
              <a:rPr lang="en-US" altLang="zh-CN" sz="1800" b="1" dirty="0">
                <a:solidFill>
                  <a:schemeClr val="bg1"/>
                </a:solidFill>
                <a:latin typeface="Mountains of Christmas" panose="030005000506000A0004" charset="0"/>
              </a:rPr>
              <a:t>don't need to hang my </a:t>
            </a:r>
            <a:r>
              <a:rPr lang="en-US" altLang="zh-CN" sz="18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stocking</a:t>
            </a:r>
          </a:p>
        </p:txBody>
      </p:sp>
      <p:sp>
        <p:nvSpPr>
          <p:cNvPr id="6" name="矩形 5"/>
          <p:cNvSpPr/>
          <p:nvPr/>
        </p:nvSpPr>
        <p:spPr>
          <a:xfrm>
            <a:off x="4798820" y="847154"/>
            <a:ext cx="240347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Mountains of Christmas" panose="030005000506000A0004" charset="0"/>
              </a:rPr>
              <a:t>There upon the fireplace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"/>
    </mc:Choice>
    <mc:Fallback xmlns="">
      <p:transition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2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14"/>
                            </p:stCondLst>
                            <p:childTnLst>
                              <p:par>
                                <p:cTn id="11" presetID="28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706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90" y="1141890"/>
            <a:ext cx="7132101" cy="39594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87624" y="239267"/>
            <a:ext cx="3240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Santa </a:t>
            </a:r>
            <a:r>
              <a:rPr lang="en-US" altLang="zh-CN" sz="2000" b="1" dirty="0">
                <a:solidFill>
                  <a:schemeClr val="bg1"/>
                </a:solidFill>
                <a:latin typeface="Mountains of Christmas" panose="030005000506000A0004" charset="0"/>
              </a:rPr>
              <a:t>Claus  </a:t>
            </a:r>
            <a:r>
              <a:rPr lang="en-US" altLang="zh-CN" sz="20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won't  </a:t>
            </a:r>
          </a:p>
          <a:p>
            <a:r>
              <a:rPr lang="en-US" altLang="zh-CN" sz="2400" b="1" dirty="0" smtClean="0">
                <a:solidFill>
                  <a:schemeClr val="bg1"/>
                </a:solidFill>
                <a:latin typeface="Mountains of Christmas" panose="030005000506000A0004" charset="0"/>
              </a:rPr>
              <a:t>make me happy</a:t>
            </a:r>
          </a:p>
        </p:txBody>
      </p:sp>
      <p:sp>
        <p:nvSpPr>
          <p:cNvPr id="6" name="矩形 5"/>
          <p:cNvSpPr/>
          <p:nvPr/>
        </p:nvSpPr>
        <p:spPr>
          <a:xfrm>
            <a:off x="5076057" y="389309"/>
            <a:ext cx="262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Mountains of Christmas" panose="030005000506000A0004" charset="0"/>
              </a:rPr>
              <a:t>With a toy on Christmas day</a:t>
            </a:r>
            <a:endParaRPr lang="zh-CN" altLang="en-US" b="1" dirty="0">
              <a:solidFill>
                <a:schemeClr val="bg1"/>
              </a:solidFill>
              <a:latin typeface="Mountains of Christmas" panose="030005000506000A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00"/>
    </mc:Choice>
    <mc:Fallback xmlns="">
      <p:transition advTm="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74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24"/>
                            </p:stCondLst>
                            <p:childTnLst>
                              <p:par>
                                <p:cTn id="17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238</Words>
  <Application>Microsoft Office PowerPoint</Application>
  <PresentationFormat>全屏显示(16:9)</PresentationFormat>
  <Paragraphs>55</Paragraphs>
  <Slides>26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30" baseType="lpstr">
      <vt:lpstr>默认设计模板</vt:lpstr>
      <vt:lpstr>1_默认设计模板</vt:lpstr>
      <vt:lpstr>2_默认设计模板</vt:lpstr>
      <vt:lpstr>3_默认设计模板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asus-asus</dc:creator>
  <cp:lastModifiedBy>asus-asus</cp:lastModifiedBy>
  <cp:revision>85</cp:revision>
  <dcterms:created xsi:type="dcterms:W3CDTF">2019-06-08T23:26:00Z</dcterms:created>
  <dcterms:modified xsi:type="dcterms:W3CDTF">2019-06-17T15:59:05Z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