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5" r:id="rId24"/>
    <p:sldId id="281" r:id="rId25"/>
    <p:sldId id="282" r:id="rId26"/>
    <p:sldId id="283" r:id="rId27"/>
    <p:sldId id="284" r:id="rId28"/>
    <p:sldId id="286" r:id="rId29"/>
  </p:sldIdLst>
  <p:sldSz cx="12192000" cy="6858000"/>
  <p:notesSz cx="6858000" cy="9144000"/>
  <p:embeddedFontLst>
    <p:embeddedFont>
      <p:font typeface="汉仪雪峰体繁" panose="02010609000101010101" pitchFamily="49" charset="-122"/>
      <p:regular r:id="rId30"/>
    </p:embeddedFont>
    <p:embeddedFont>
      <p:font typeface="Arabic Typesetting" panose="03020402040406030203" pitchFamily="66" charset="-78"/>
      <p:regular r:id="rId31"/>
    </p:embeddedFont>
    <p:embeddedFont>
      <p:font typeface="Bahnschrift SemiCondensed" panose="020B0502040204020203" pitchFamily="34" charset="0"/>
      <p:regular r:id="rId32"/>
      <p:bold r:id="rId33"/>
    </p:embeddedFont>
    <p:embeddedFont>
      <p:font typeface="Baskerville Old Face" panose="02020602080505020303" pitchFamily="18" charset="0"/>
      <p:regular r:id="rId34"/>
    </p:embeddedFont>
    <p:embeddedFont>
      <p:font typeface="Bell MT" panose="02020503060305020303" pitchFamily="18" charset="0"/>
      <p:regular r:id="rId35"/>
      <p:bold r:id="rId36"/>
      <p:italic r:id="rId37"/>
    </p:embeddedFont>
    <p:embeddedFont>
      <p:font typeface="Bernard MT Condensed" panose="02050806060905020404" pitchFamily="18" charset="0"/>
      <p:regular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Bradley Hand ITC" panose="03070402050302030203" pitchFamily="66" charset="0"/>
      <p:regular r:id="rId43"/>
    </p:embeddedFont>
    <p:embeddedFont>
      <p:font typeface="Impact" panose="020B0806030902050204" pitchFamily="34" charset="0"/>
      <p:regular r:id="rId44"/>
    </p:embeddedFont>
    <p:embeddedFont>
      <p:font typeface="Informal Roman" panose="030604020304060B0204" pitchFamily="66" charset="0"/>
      <p:regular r:id="rId45"/>
    </p:embeddedFont>
    <p:embeddedFont>
      <p:font typeface="Lucida Handwriting" panose="03010101010101010101" pitchFamily="66" charset="0"/>
      <p:regular r:id="rId46"/>
    </p:embeddedFont>
    <p:embeddedFont>
      <p:font typeface="Matura MT Script Capitals" panose="03020802060602070202" pitchFamily="66" charset="0"/>
      <p:regular r:id="rId47"/>
    </p:embeddedFont>
    <p:embeddedFont>
      <p:font typeface="Palatino Linotype" panose="02040502050505030304" pitchFamily="18" charset="0"/>
      <p:regular r:id="rId48"/>
      <p:bold r:id="rId49"/>
      <p:italic r:id="rId50"/>
      <p:boldItalic r:id="rId51"/>
    </p:embeddedFont>
    <p:embeddedFont>
      <p:font typeface="Ravie" panose="04040805050809020602" pitchFamily="82" charset="0"/>
      <p:regular r:id="rId52"/>
    </p:embeddedFont>
    <p:embeddedFont>
      <p:font typeface="等线" panose="02010600030101010101" pitchFamily="2" charset="-122"/>
      <p:regular r:id="rId53"/>
      <p:bold r:id="rId54"/>
    </p:embeddedFont>
    <p:embeddedFont>
      <p:font typeface="等线 Light" panose="02010600030101010101" pitchFamily="2" charset="-122"/>
      <p:regular r:id="rId55"/>
    </p:embeddedFont>
    <p:embeddedFont>
      <p:font typeface="华康雅宋体W9" panose="02020909000000000000" pitchFamily="49" charset="-122"/>
      <p:regular r:id="rId56"/>
    </p:embeddedFont>
    <p:embeddedFont>
      <p:font typeface="魂心" panose="02000009000000000000" pitchFamily="1" charset="-128"/>
      <p:regular r:id="rId57"/>
    </p:embeddedFont>
    <p:embeddedFont>
      <p:font typeface="迷你简祥隶" panose="03000509000000000000" pitchFamily="65" charset="-122"/>
      <p:regular r:id="rId58"/>
    </p:embeddedFont>
  </p:embeddedFontLst>
  <p:custShowLst>
    <p:custShow name="自定义放映 1" id="0">
      <p:sldLst>
        <p:sld r:id="rId2"/>
        <p:sld r:id="rId3"/>
      </p:sldLst>
    </p:custShow>
  </p:custShow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56ABEC-BD3E-4375-8C03-99346DC9C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1A95B13-63F9-401C-A426-189568B8D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56024-1461-451B-B453-97347D88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77FF8-9C1C-4F45-A9CD-1B1BE1546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16377-E73D-4D55-A020-5BAF25B4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08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0D96BA-D1DB-4158-9BCF-175CE517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9965D7-8B1B-465B-BCC5-14D9BE80F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45911F-5DA6-4E17-88A2-43FDEA0A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1CB9D4-57B9-461F-AFF2-4E653AFD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9C6233-5867-4509-A37F-D9D13947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3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3FC96F8-353F-4616-8721-9706063FD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BD0C0E-4E48-4960-8B58-C4A19BB7E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21712F-A2F7-4DC4-921C-B9292494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DC13FA-4C56-4431-B436-946DFE5F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EBF78-C950-4CEF-B54B-CADC50FA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39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A15AE-608F-4CFC-A765-1CECA828D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CBA5E3-B819-42F5-8BB0-029CCE078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6FEF3E-05B9-4B86-8659-DE5B4059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3DF03F-9880-465B-A8FD-0DFFE315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0F7379-816E-4648-89E0-ECC5EEE8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96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2B0D57-F342-4407-BBD0-D7067F95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2AB985-8ED9-4350-B839-DE911581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94C8B1-9524-4012-8E93-133E8649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DF2DA6-E985-4ACD-B519-A3F52A2A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073181-D7E6-4607-91B7-9CB4B2A6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90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887B83-DBB4-4E5F-9695-2607CDF0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478EAD-40BF-4005-9080-FAACDD1B1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8C4F4F-21CE-4690-8E13-92757E028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700B93-759F-4F59-8EDC-1D3FCEC1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267EC8-C1F3-4DCF-B0F1-571522EF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56ED50-5074-4411-9E89-2151BA8F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58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81F727-5A79-43DC-8CE4-F45B4EDA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C05493-C907-43C2-B01B-DF928B966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DB40B3-0359-47E4-B209-95FCD0DB1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614ADB6-FE5B-4461-8B58-CDD780441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6AAF68-8C85-45F7-80AD-C07022AE3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CD4DF9-7BF9-4A65-8B24-316E6BA07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B64B34-00BA-4BCB-8F3D-156B03C2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1A8F29-6142-4D39-A207-B67519A7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32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021CEF-0D6C-4EC8-A212-49F583BC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C093F3A-7FA7-41E4-8ACE-3A65F48C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5FE80D-F4E1-4B32-B28D-F1BBEADE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3BE8FA-7529-4910-9732-CCD0658C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16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B3F2C3-7350-4E58-97D8-D45BF89C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5A94CCE-14A2-4CE1-9F43-B174EF35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F09DEA-CFA1-47B1-85B8-0D8E248FE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01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50765-9918-4542-8EC2-CD2A4744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383776-69E2-435C-B4D4-CEF036B1A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BF51A7-90AB-478E-9784-3EEE2FEEE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C945DE-0FC9-435D-A6F9-0E58712E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BFDE62-A7C3-41F5-8327-187FDDC9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E9EA2-227B-4B5F-87A3-A38F52B2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92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A3227-2177-4CDA-AF37-A9E1D89E9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598E6D-3A07-4179-9529-B7DE5AC83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C08C45-718C-4A03-B868-8C52D7D3A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513FD1-3BF2-4AED-BD31-4D4824C5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1DEE1CF-F359-404C-8D47-481C8E36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F78980-71C9-4C11-86AC-E22C5FC8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24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B2B2763-3093-4AEA-BC1A-F76B5125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28EED-1A8B-47EA-877B-0B3C99A0D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E74B67-D105-40A5-B07D-662F5BF19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B7F3-CEC8-4AB6-9950-031F7B30C6F9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795CB7-733F-4F96-BD71-2F54C6EF9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9DF83B-7F98-4C4D-9E55-48EF0B3F2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60923-6827-4D71-BCC7-3394DAD8D5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93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课件开头">
            <a:hlinkClick r:id="" action="ppaction://media"/>
            <a:extLst>
              <a:ext uri="{FF2B5EF4-FFF2-40B4-BE49-F238E27FC236}">
                <a16:creationId xmlns:a16="http://schemas.microsoft.com/office/drawing/2014/main" id="{AD7F9C46-31FB-4660-9DCB-EC178E6D8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F723FC6-3D88-4382-8A13-24E51D221D03}"/>
              </a:ext>
            </a:extLst>
          </p:cNvPr>
          <p:cNvSpPr txBox="1"/>
          <p:nvPr/>
        </p:nvSpPr>
        <p:spPr>
          <a:xfrm>
            <a:off x="0" y="732978"/>
            <a:ext cx="10172700" cy="200054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8000" b="1" i="1" dirty="0">
                <a:latin typeface="Adobe Arabic" panose="02040503050201020203" pitchFamily="18" charset="-78"/>
                <a:cs typeface="Adobe Arabic" panose="02040503050201020203" pitchFamily="18" charset="-78"/>
              </a:rPr>
              <a:t>Goodbye Weekend</a:t>
            </a:r>
          </a:p>
          <a:p>
            <a:pPr algn="r"/>
            <a:r>
              <a:rPr lang="en-US" altLang="zh-CN" sz="4400" b="1" dirty="0">
                <a:latin typeface="Bradley Hand ITC" panose="03070402050302030203" pitchFamily="66" charset="0"/>
                <a:cs typeface="Adobe Arabic" panose="02040503050201020203" pitchFamily="18" charset="-78"/>
              </a:rPr>
              <a:t>|agree</a:t>
            </a:r>
            <a:r>
              <a:rPr lang="zh-CN" altLang="en-US" sz="4400" b="1" dirty="0">
                <a:latin typeface="Adobe Arabic" panose="02040503050201020203" pitchFamily="18" charset="-78"/>
                <a:ea typeface="方正姚体" panose="02010601030101010101" pitchFamily="2" charset="-122"/>
                <a:cs typeface="Adobe Arabic" panose="02040503050201020203" pitchFamily="18" charset="-78"/>
              </a:rPr>
              <a:t>动词搭配知识点教学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7AE958-26A5-4CCB-AD43-AAD3892F8AC0}"/>
              </a:ext>
            </a:extLst>
          </p:cNvPr>
          <p:cNvSpPr txBox="1"/>
          <p:nvPr/>
        </p:nvSpPr>
        <p:spPr>
          <a:xfrm>
            <a:off x="5029200" y="4124176"/>
            <a:ext cx="7162800" cy="107721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b="1" dirty="0">
                <a:latin typeface="Adobe Arabic" panose="02040503050201020203" pitchFamily="18" charset="-78"/>
                <a:ea typeface="方正姚体" panose="02010601030101010101" pitchFamily="2" charset="-122"/>
                <a:cs typeface="Adobe Arabic" panose="02040503050201020203" pitchFamily="18" charset="-78"/>
              </a:rPr>
              <a:t>|</a:t>
            </a:r>
            <a:r>
              <a:rPr lang="zh-CN" altLang="en-US" sz="3200" b="1" dirty="0">
                <a:latin typeface="Adobe Arabic" panose="02040503050201020203" pitchFamily="18" charset="-78"/>
                <a:ea typeface="方正姚体" panose="02010601030101010101" pitchFamily="2" charset="-122"/>
                <a:cs typeface="Adobe Arabic" panose="02040503050201020203" pitchFamily="18" charset="-78"/>
              </a:rPr>
              <a:t>华南师范大学外国语言文化学院   李祯</a:t>
            </a:r>
            <a:endParaRPr lang="en-US" altLang="zh-CN" sz="3200" b="1" dirty="0">
              <a:latin typeface="Adobe Arabic" panose="02040503050201020203" pitchFamily="18" charset="-78"/>
              <a:ea typeface="方正姚体" panose="02010601030101010101" pitchFamily="2" charset="-122"/>
              <a:cs typeface="Adobe Arabic" panose="02040503050201020203" pitchFamily="18" charset="-78"/>
            </a:endParaRPr>
          </a:p>
          <a:p>
            <a:pPr algn="r"/>
            <a:r>
              <a:rPr lang="en-US" altLang="zh-CN" sz="3200" b="1" dirty="0">
                <a:latin typeface="Adobe Arabic" panose="02040503050201020203" pitchFamily="18" charset="-78"/>
                <a:ea typeface="方正姚体" panose="02010601030101010101" pitchFamily="2" charset="-122"/>
                <a:cs typeface="Adobe Arabic" panose="02040503050201020203" pitchFamily="18" charset="-78"/>
              </a:rPr>
              <a:t>|</a:t>
            </a:r>
            <a:r>
              <a:rPr lang="zh-CN" altLang="en-US" sz="3200" b="1" dirty="0">
                <a:latin typeface="Adobe Arabic" panose="02040503050201020203" pitchFamily="18" charset="-78"/>
                <a:ea typeface="方正姚体" panose="02010601030101010101" pitchFamily="2" charset="-122"/>
                <a:cs typeface="Adobe Arabic" panose="02040503050201020203" pitchFamily="18" charset="-78"/>
              </a:rPr>
              <a:t>广东省河源临江中学   郭全霞</a:t>
            </a:r>
          </a:p>
        </p:txBody>
      </p:sp>
      <p:pic>
        <p:nvPicPr>
          <p:cNvPr id="2" name="Mac Demarco - Goodbye Weekend">
            <a:hlinkClick r:id="" action="ppaction://media"/>
            <a:extLst>
              <a:ext uri="{FF2B5EF4-FFF2-40B4-BE49-F238E27FC236}">
                <a16:creationId xmlns:a16="http://schemas.microsoft.com/office/drawing/2014/main" id="{5EB88E2E-7705-4FAA-AE48-B38457653C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19300" y="2428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00"/>
    </mc:Choice>
    <mc:Fallback xmlns="">
      <p:transition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2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8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F86BC5-7DCD-4A07-964E-F04C7A75D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116"/>
            <a:ext cx="12325351" cy="70261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9229A94-534A-470E-8D70-FFF17D1E4430}"/>
              </a:ext>
            </a:extLst>
          </p:cNvPr>
          <p:cNvSpPr txBox="1"/>
          <p:nvPr/>
        </p:nvSpPr>
        <p:spPr>
          <a:xfrm>
            <a:off x="857250" y="712232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Sometimes rough</a:t>
            </a:r>
            <a:endParaRPr lang="zh-CN" altLang="en-US" sz="5400" b="1" i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E7469B-FCF8-4A0C-9686-2A4C7F522050}"/>
              </a:ext>
            </a:extLst>
          </p:cNvPr>
          <p:cNvSpPr txBox="1"/>
          <p:nvPr/>
        </p:nvSpPr>
        <p:spPr>
          <a:xfrm>
            <a:off x="1314450" y="422529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Generally speaking I’m fine</a:t>
            </a:r>
            <a:endParaRPr lang="zh-CN" altLang="en-US" sz="5400" b="1" i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BD7A18E-EB1B-463E-88CB-357775F8E4D3}"/>
              </a:ext>
            </a:extLst>
          </p:cNvPr>
          <p:cNvGrpSpPr/>
          <p:nvPr/>
        </p:nvGrpSpPr>
        <p:grpSpPr>
          <a:xfrm>
            <a:off x="1752600" y="2116395"/>
            <a:ext cx="7124700" cy="1533763"/>
            <a:chOff x="1752600" y="2116395"/>
            <a:chExt cx="7124700" cy="153376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664F4C6-740B-4ABC-8C76-1776A40DAEB5}"/>
                </a:ext>
              </a:extLst>
            </p:cNvPr>
            <p:cNvSpPr txBox="1"/>
            <p:nvPr/>
          </p:nvSpPr>
          <p:spPr>
            <a:xfrm>
              <a:off x="2247900" y="2421612"/>
              <a:ext cx="6629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BUT</a:t>
              </a:r>
              <a:endParaRPr lang="zh-CN" altLang="en-US" sz="54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C3C5349B-473C-431C-8ECB-AF4F8B0ADB61}"/>
                </a:ext>
              </a:extLst>
            </p:cNvPr>
            <p:cNvSpPr/>
            <p:nvPr/>
          </p:nvSpPr>
          <p:spPr>
            <a:xfrm>
              <a:off x="1752600" y="2116395"/>
              <a:ext cx="2247900" cy="1533763"/>
            </a:xfrm>
            <a:prstGeom prst="cloud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7270969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D3D584-7D41-40B0-8827-925EDCB10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6111" cy="359781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B6A86E9-C612-4D2C-AEC9-CAAB045AB0F0}"/>
              </a:ext>
            </a:extLst>
          </p:cNvPr>
          <p:cNvSpPr txBox="1"/>
          <p:nvPr/>
        </p:nvSpPr>
        <p:spPr>
          <a:xfrm>
            <a:off x="1333500" y="3858099"/>
            <a:ext cx="11887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hnschrift SemiCondensed" panose="020B0502040204020203" pitchFamily="34" charset="0"/>
                <a:cs typeface="Adobe Arabic" panose="02040503050201020203" pitchFamily="18" charset="-78"/>
              </a:rPr>
              <a:t>If you don’t agree with  the things that go on </a:t>
            </a:r>
          </a:p>
          <a:p>
            <a:endParaRPr lang="zh-CN" altLang="en-US" sz="3200" b="1" dirty="0">
              <a:latin typeface="Bradley Hand ITC" panose="03070402050302030203" pitchFamily="66" charset="0"/>
              <a:cs typeface="Adobe Arabic" panose="02040503050201020203" pitchFamily="18" charset="-78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963875-90DE-4FB3-82B4-F648C1E846A8}"/>
              </a:ext>
            </a:extLst>
          </p:cNvPr>
          <p:cNvSpPr txBox="1"/>
          <p:nvPr/>
        </p:nvSpPr>
        <p:spPr>
          <a:xfrm>
            <a:off x="7277100" y="5534561"/>
            <a:ext cx="4914900" cy="1323439"/>
          </a:xfrm>
          <a:prstGeom prst="rect">
            <a:avLst/>
          </a:prstGeom>
          <a:solidFill>
            <a:schemeClr val="bg1"/>
          </a:solidFill>
          <a:ln w="2222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Impact" panose="020B0806030902050204" pitchFamily="34" charset="0"/>
              </a:rPr>
              <a:t>♦agree with </a:t>
            </a:r>
            <a:r>
              <a:rPr lang="en-US" altLang="zh-CN" sz="4000" dirty="0" err="1">
                <a:latin typeface="Impact" panose="020B0806030902050204" pitchFamily="34" charset="0"/>
              </a:rPr>
              <a:t>sth</a:t>
            </a:r>
            <a:r>
              <a:rPr lang="en-US" altLang="zh-CN" sz="4000" dirty="0">
                <a:latin typeface="Impact" panose="020B0806030902050204" pitchFamily="34" charset="0"/>
              </a:rPr>
              <a:t>./sb.</a:t>
            </a:r>
          </a:p>
          <a:p>
            <a:r>
              <a:rPr lang="en-US" altLang="zh-CN" sz="4000" dirty="0">
                <a:latin typeface="Impact" panose="020B0806030902050204" pitchFamily="34" charset="0"/>
              </a:rPr>
              <a:t>♦agree to do </a:t>
            </a:r>
            <a:r>
              <a:rPr lang="en-US" altLang="zh-CN" sz="4000" dirty="0" err="1">
                <a:latin typeface="Impact" panose="020B0806030902050204" pitchFamily="34" charset="0"/>
              </a:rPr>
              <a:t>sth</a:t>
            </a:r>
            <a:r>
              <a:rPr lang="en-US" altLang="zh-CN" sz="4000" dirty="0">
                <a:latin typeface="Impact" panose="020B0806030902050204" pitchFamily="34" charset="0"/>
              </a:rPr>
              <a:t>.</a:t>
            </a:r>
            <a:endParaRPr lang="zh-CN" altLang="en-US" sz="4000" dirty="0">
              <a:latin typeface="Impact" panose="020B080603090205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A1D70F-0FC9-46B7-BBE8-410B49E757D9}"/>
              </a:ext>
            </a:extLst>
          </p:cNvPr>
          <p:cNvSpPr txBox="1"/>
          <p:nvPr/>
        </p:nvSpPr>
        <p:spPr>
          <a:xfrm>
            <a:off x="1333500" y="4489041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hnschrift SemiCondensed" panose="020B0502040204020203" pitchFamily="34" charset="0"/>
                <a:cs typeface="Adobe Arabic" panose="02040503050201020203" pitchFamily="18" charset="-78"/>
              </a:rPr>
              <a:t>within</a:t>
            </a:r>
            <a:endParaRPr lang="zh-CN" altLang="en-US" sz="4400" b="1" dirty="0">
              <a:latin typeface="Bahnschrift SemiCondensed" panose="020B0502040204020203" pitchFamily="34" charset="0"/>
              <a:cs typeface="Adobe Arabic" panose="02040503050201020203" pitchFamily="18" charset="-78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373259A-DF17-4A4E-9F08-5EC2203BA47E}"/>
              </a:ext>
            </a:extLst>
          </p:cNvPr>
          <p:cNvSpPr txBox="1"/>
          <p:nvPr/>
        </p:nvSpPr>
        <p:spPr>
          <a:xfrm>
            <a:off x="1333500" y="5091191"/>
            <a:ext cx="2352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hnschrift SemiCondensed" panose="020B0502040204020203" pitchFamily="34" charset="0"/>
                <a:cs typeface="Adobe Arabic" panose="02040503050201020203" pitchFamily="18" charset="-78"/>
              </a:rPr>
              <a:t>In my life</a:t>
            </a:r>
            <a:endParaRPr lang="zh-CN" altLang="en-US" sz="4400" b="1" dirty="0">
              <a:latin typeface="Bahnschrift SemiCondensed" panose="020B0502040204020203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2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21650A-72FF-4A32-B2D8-8E9DEC21D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ACA34B-72EA-4921-AE45-DAC7958FE77F}"/>
              </a:ext>
            </a:extLst>
          </p:cNvPr>
          <p:cNvSpPr txBox="1"/>
          <p:nvPr/>
        </p:nvSpPr>
        <p:spPr>
          <a:xfrm>
            <a:off x="801859" y="618979"/>
            <a:ext cx="600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1" dirty="0">
                <a:solidFill>
                  <a:srgbClr val="FF0000"/>
                </a:solidFill>
                <a:latin typeface="迷你简祥隶" panose="03000509000000000000" pitchFamily="65" charset="-122"/>
                <a:ea typeface="迷你简祥隶" panose="03000509000000000000" pitchFamily="65" charset="-122"/>
                <a:cs typeface="Aharoni" panose="02010803020104030203" pitchFamily="2" charset="-79"/>
              </a:rPr>
              <a:t>Well honey that’s fine there’s no itch in wasting in your time</a:t>
            </a:r>
            <a:endParaRPr lang="zh-CN" altLang="en-US" sz="4000" i="1" dirty="0">
              <a:solidFill>
                <a:srgbClr val="FF0000"/>
              </a:solidFill>
              <a:latin typeface="迷你简祥隶" panose="03000509000000000000" pitchFamily="65" charset="-122"/>
              <a:ea typeface="迷你简祥隶" panose="03000509000000000000" pitchFamily="65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32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128962-3278-4137-BD70-C813BFEE2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405D87-4E03-4B02-9641-96A679ED3C2C}"/>
              </a:ext>
            </a:extLst>
          </p:cNvPr>
          <p:cNvSpPr/>
          <p:nvPr/>
        </p:nvSpPr>
        <p:spPr>
          <a:xfrm>
            <a:off x="5447597" y="435150"/>
            <a:ext cx="3105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>
                <a:ln/>
                <a:solidFill>
                  <a:schemeClr val="accent4"/>
                </a:solidFill>
              </a:rPr>
              <a:t>Suddenly</a:t>
            </a:r>
            <a:endParaRPr lang="zh-CN" alt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D2F76FB-3911-420C-BDBD-03694B3CDEDB}"/>
              </a:ext>
            </a:extLst>
          </p:cNvPr>
          <p:cNvSpPr/>
          <p:nvPr/>
        </p:nvSpPr>
        <p:spPr>
          <a:xfrm>
            <a:off x="6802222" y="1358480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>
                <a:ln/>
                <a:solidFill>
                  <a:schemeClr val="accent4"/>
                </a:solidFill>
              </a:rPr>
              <a:t>Place me</a:t>
            </a:r>
            <a:endParaRPr lang="zh-CN" alt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BA9613E-2765-4CE8-92AB-51F063C141AC}"/>
              </a:ext>
            </a:extLst>
          </p:cNvPr>
          <p:cNvSpPr/>
          <p:nvPr/>
        </p:nvSpPr>
        <p:spPr>
          <a:xfrm>
            <a:off x="7408319" y="2281810"/>
            <a:ext cx="4783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>
                <a:ln/>
                <a:solidFill>
                  <a:schemeClr val="accent4"/>
                </a:solidFill>
              </a:rPr>
              <a:t>Give me a sign</a:t>
            </a:r>
            <a:endParaRPr lang="zh-CN" altLang="en-US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5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BA79E6-FE29-48CE-B966-D57F67C9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5B1F963-2580-40AB-BB78-F3FD8601C460}"/>
              </a:ext>
            </a:extLst>
          </p:cNvPr>
          <p:cNvSpPr txBox="1"/>
          <p:nvPr/>
        </p:nvSpPr>
        <p:spPr>
          <a:xfrm>
            <a:off x="9387839" y="2619440"/>
            <a:ext cx="2489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Informal Roman" panose="030604020304060B0204" pitchFamily="66" charset="0"/>
              </a:rPr>
              <a:t>Repeat</a:t>
            </a:r>
            <a:endParaRPr lang="zh-CN" altLang="en-US" sz="6000" b="1" dirty="0">
              <a:solidFill>
                <a:schemeClr val="bg1"/>
              </a:solidFill>
              <a:latin typeface="Informal Roman" panose="030604020304060B0204" pitchFamily="66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DF78364-BD02-4113-B804-3A707A0E31F4}"/>
              </a:ext>
            </a:extLst>
          </p:cNvPr>
          <p:cNvSpPr txBox="1"/>
          <p:nvPr/>
        </p:nvSpPr>
        <p:spPr>
          <a:xfrm>
            <a:off x="6487547" y="3463894"/>
            <a:ext cx="3127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Informal Roman" panose="030604020304060B0204" pitchFamily="66" charset="0"/>
              </a:rPr>
              <a:t>The </a:t>
            </a:r>
            <a:r>
              <a:rPr lang="en-US" altLang="zh-CN" sz="6000" b="1" dirty="0" err="1">
                <a:solidFill>
                  <a:schemeClr val="bg1"/>
                </a:solidFill>
                <a:latin typeface="Informal Roman" panose="030604020304060B0204" pitchFamily="66" charset="0"/>
              </a:rPr>
              <a:t>metra</a:t>
            </a:r>
            <a:endParaRPr lang="zh-CN" altLang="en-US" sz="6000" b="1" dirty="0">
              <a:solidFill>
                <a:schemeClr val="bg1"/>
              </a:solidFill>
              <a:latin typeface="Informal Roman" panose="030604020304060B0204" pitchFamily="66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5C7118A-0B94-4BA9-A05C-C29B2A70DBC7}"/>
              </a:ext>
            </a:extLst>
          </p:cNvPr>
          <p:cNvSpPr txBox="1"/>
          <p:nvPr/>
        </p:nvSpPr>
        <p:spPr>
          <a:xfrm>
            <a:off x="4851009" y="4093258"/>
            <a:ext cx="2489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Informal Roman" panose="030604020304060B0204" pitchFamily="66" charset="0"/>
              </a:rPr>
              <a:t>When</a:t>
            </a:r>
            <a:endParaRPr lang="zh-CN" altLang="en-US" sz="6000" b="1" dirty="0">
              <a:solidFill>
                <a:schemeClr val="bg1"/>
              </a:solidFill>
              <a:latin typeface="Informal Roman" panose="030604020304060B0204" pitchFamily="66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D87B428-8AAC-4472-A395-5D7DC128514C}"/>
              </a:ext>
            </a:extLst>
          </p:cNvPr>
          <p:cNvSpPr txBox="1"/>
          <p:nvPr/>
        </p:nvSpPr>
        <p:spPr>
          <a:xfrm>
            <a:off x="1376288" y="4967797"/>
            <a:ext cx="9439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Informal Roman" panose="030604020304060B0204" pitchFamily="66" charset="0"/>
              </a:rPr>
              <a:t>You’re stepping out of line</a:t>
            </a:r>
            <a:endParaRPr lang="zh-CN" altLang="en-US" sz="6000" b="1" dirty="0">
              <a:solidFill>
                <a:schemeClr val="bg1"/>
              </a:solidFill>
              <a:latin typeface="Informal Roman" panose="030604020304060B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8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2C9BF37-3E06-4E2B-A06C-17BA6E565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8B48AC0-E1C5-4254-B230-083374F5FC3D}"/>
              </a:ext>
            </a:extLst>
          </p:cNvPr>
          <p:cNvSpPr txBox="1"/>
          <p:nvPr/>
        </p:nvSpPr>
        <p:spPr>
          <a:xfrm>
            <a:off x="4867421" y="168812"/>
            <a:ext cx="5753687" cy="179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>
                <a:latin typeface="华康雅宋体W9" panose="02020909000000000000" pitchFamily="49" charset="-122"/>
                <a:ea typeface="华康雅宋体W9" panose="02020909000000000000" pitchFamily="49" charset="-122"/>
              </a:rPr>
              <a:t>Give me another</a:t>
            </a:r>
          </a:p>
          <a:p>
            <a:pPr>
              <a:lnSpc>
                <a:spcPct val="150000"/>
              </a:lnSpc>
            </a:pPr>
            <a:r>
              <a:rPr lang="en-US" altLang="zh-CN" sz="4000" dirty="0">
                <a:latin typeface="华康雅宋体W9" panose="02020909000000000000" pitchFamily="49" charset="-122"/>
                <a:ea typeface="华康雅宋体W9" panose="02020909000000000000" pitchFamily="49" charset="-122"/>
              </a:rPr>
              <a:t>    Something to be</a:t>
            </a:r>
            <a:endParaRPr lang="zh-CN" altLang="en-US" sz="4000" dirty="0">
              <a:latin typeface="华康雅宋体W9" panose="02020909000000000000" pitchFamily="49" charset="-122"/>
              <a:ea typeface="华康雅宋体W9" panose="02020909000000000000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564522-D4EA-426A-BFC8-B6E4F2FFF1B9}"/>
              </a:ext>
            </a:extLst>
          </p:cNvPr>
          <p:cNvSpPr txBox="1"/>
          <p:nvPr/>
        </p:nvSpPr>
        <p:spPr>
          <a:xfrm>
            <a:off x="4867420" y="168812"/>
            <a:ext cx="5753687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</a:rPr>
              <a:t>Give me another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C113C36-82E7-498D-B0B3-A0359BAA2157}"/>
              </a:ext>
            </a:extLst>
          </p:cNvPr>
          <p:cNvSpPr txBox="1"/>
          <p:nvPr/>
        </p:nvSpPr>
        <p:spPr>
          <a:xfrm>
            <a:off x="5906085" y="1092141"/>
            <a:ext cx="5753687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</a:rPr>
              <a:t>Something to be</a:t>
            </a:r>
          </a:p>
        </p:txBody>
      </p:sp>
    </p:spTree>
    <p:extLst>
      <p:ext uri="{BB962C8B-B14F-4D97-AF65-F5344CB8AC3E}">
        <p14:creationId xmlns:p14="http://schemas.microsoft.com/office/powerpoint/2010/main" val="24333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D984A19-B54E-4F07-B5F9-E7A3D7967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1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2F0B329-5FC0-43E8-BDDB-DA89AA7C8F3F}"/>
              </a:ext>
            </a:extLst>
          </p:cNvPr>
          <p:cNvSpPr txBox="1"/>
          <p:nvPr/>
        </p:nvSpPr>
        <p:spPr>
          <a:xfrm>
            <a:off x="0" y="3429000"/>
            <a:ext cx="7825154" cy="249478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latin typeface="Ravie" panose="04040805050809020602" pitchFamily="82" charset="0"/>
              </a:rPr>
              <a:t>May help out </a:t>
            </a: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Ravie" panose="04040805050809020602" pitchFamily="82" charset="0"/>
              </a:rPr>
              <a:t>the country boy but </a:t>
            </a: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Ravie" panose="04040805050809020602" pitchFamily="82" charset="0"/>
              </a:rPr>
              <a:t>it won’t work out on me</a:t>
            </a:r>
            <a:endParaRPr lang="zh-CN" altLang="en-US" sz="3600" dirty="0"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58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05BA818-C2B1-4E45-A16F-55805F3BA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80"/>
            <a:ext cx="12192000" cy="689228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909A5C-180E-40FF-A160-5624095411EA}"/>
              </a:ext>
            </a:extLst>
          </p:cNvPr>
          <p:cNvSpPr txBox="1"/>
          <p:nvPr/>
        </p:nvSpPr>
        <p:spPr>
          <a:xfrm>
            <a:off x="186690" y="-34280"/>
            <a:ext cx="293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汉仪雪峰体繁" panose="02010609000101010101" pitchFamily="49" charset="-122"/>
                <a:ea typeface="汉仪雪峰体繁" panose="02010609000101010101" pitchFamily="49" charset="-122"/>
              </a:rPr>
              <a:t>So</a:t>
            </a:r>
            <a:endParaRPr lang="zh-CN" altLang="en-US" sz="4400" dirty="0">
              <a:latin typeface="汉仪雪峰体繁" panose="02010609000101010101" pitchFamily="49" charset="-122"/>
              <a:ea typeface="汉仪雪峰体繁" panose="0201060900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355A61-8D9D-4F30-A46D-1A37F19B2ABE}"/>
              </a:ext>
            </a:extLst>
          </p:cNvPr>
          <p:cNvSpPr txBox="1"/>
          <p:nvPr/>
        </p:nvSpPr>
        <p:spPr>
          <a:xfrm>
            <a:off x="1863969" y="372316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汉仪雪峰体繁" panose="02010609000101010101" pitchFamily="49" charset="-122"/>
                <a:ea typeface="汉仪雪峰体繁" panose="02010609000101010101" pitchFamily="49" charset="-122"/>
              </a:rPr>
              <a:t>Don’t go </a:t>
            </a:r>
            <a:endParaRPr lang="zh-CN" altLang="en-US" sz="4400" dirty="0">
              <a:latin typeface="汉仪雪峰体繁" panose="02010609000101010101" pitchFamily="49" charset="-122"/>
              <a:ea typeface="汉仪雪峰体繁" panose="0201060900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6836E9-965D-4BBC-880B-7ECC78225FC6}"/>
              </a:ext>
            </a:extLst>
          </p:cNvPr>
          <p:cNvSpPr txBox="1"/>
          <p:nvPr/>
        </p:nvSpPr>
        <p:spPr>
          <a:xfrm>
            <a:off x="3883269" y="1298708"/>
            <a:ext cx="417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汉仪雪峰体繁" panose="02010609000101010101" pitchFamily="49" charset="-122"/>
                <a:ea typeface="汉仪雪峰体繁" panose="02010609000101010101" pitchFamily="49" charset="-122"/>
              </a:rPr>
              <a:t>Telling me</a:t>
            </a:r>
            <a:endParaRPr lang="zh-CN" altLang="en-US" sz="4400" dirty="0">
              <a:latin typeface="汉仪雪峰体繁" panose="02010609000101010101" pitchFamily="49" charset="-122"/>
              <a:ea typeface="汉仪雪峰体繁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DE597C-F108-4BCB-AC56-934166CC0F88}"/>
              </a:ext>
            </a:extLst>
          </p:cNvPr>
          <p:cNvSpPr txBox="1"/>
          <p:nvPr/>
        </p:nvSpPr>
        <p:spPr>
          <a:xfrm>
            <a:off x="1863969" y="2139984"/>
            <a:ext cx="5508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汉仪雪峰体繁" panose="02010609000101010101" pitchFamily="49" charset="-122"/>
                <a:ea typeface="汉仪雪峰体繁" panose="02010609000101010101" pitchFamily="49" charset="-122"/>
              </a:rPr>
              <a:t>How this boy</a:t>
            </a:r>
            <a:endParaRPr lang="zh-CN" altLang="en-US" sz="4400" dirty="0">
              <a:latin typeface="汉仪雪峰体繁" panose="02010609000101010101" pitchFamily="49" charset="-122"/>
              <a:ea typeface="汉仪雪峰体繁" panose="0201060900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B9BE02-7E96-4F79-847A-70155F3491D5}"/>
              </a:ext>
            </a:extLst>
          </p:cNvPr>
          <p:cNvSpPr txBox="1"/>
          <p:nvPr/>
        </p:nvSpPr>
        <p:spPr>
          <a:xfrm>
            <a:off x="314325" y="2981260"/>
            <a:ext cx="6707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汉仪雪峰体繁" panose="02010609000101010101" pitchFamily="49" charset="-122"/>
                <a:ea typeface="汉仪雪峰体繁" panose="02010609000101010101" pitchFamily="49" charset="-122"/>
              </a:rPr>
              <a:t>Should be leaving</a:t>
            </a:r>
            <a:endParaRPr lang="zh-CN" altLang="en-US" sz="4400" dirty="0">
              <a:latin typeface="汉仪雪峰体繁" panose="02010609000101010101" pitchFamily="49" charset="-122"/>
              <a:ea typeface="汉仪雪峰体繁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93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50E4076-8A01-4355-97CE-DCA81CD3F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3EA5C7B-02FD-4A88-8760-550850512C46}"/>
              </a:ext>
            </a:extLst>
          </p:cNvPr>
          <p:cNvSpPr txBox="1"/>
          <p:nvPr/>
        </p:nvSpPr>
        <p:spPr>
          <a:xfrm rot="14823813">
            <a:off x="1151513" y="2"/>
            <a:ext cx="1877437" cy="2914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1000" dirty="0">
                <a:solidFill>
                  <a:schemeClr val="bg1"/>
                </a:solidFill>
                <a:latin typeface="魂心" panose="02000009000000000000" pitchFamily="1" charset="-128"/>
                <a:ea typeface="魂心" panose="02000009000000000000" pitchFamily="1" charset="-128"/>
                <a:cs typeface="魂心" panose="02000009000000000000" pitchFamily="1" charset="-128"/>
              </a:rPr>
              <a:t>his</a:t>
            </a:r>
            <a:endParaRPr lang="zh-CN" altLang="en-US" sz="11000" dirty="0">
              <a:solidFill>
                <a:schemeClr val="bg1"/>
              </a:solidFill>
              <a:latin typeface="魂心" panose="02000009000000000000" pitchFamily="1" charset="-128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077FB5-8716-45DE-A4B3-BC9C3B5378F9}"/>
              </a:ext>
            </a:extLst>
          </p:cNvPr>
          <p:cNvSpPr txBox="1"/>
          <p:nvPr/>
        </p:nvSpPr>
        <p:spPr>
          <a:xfrm rot="16882522">
            <a:off x="3241744" y="1599124"/>
            <a:ext cx="1877437" cy="2914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1000" dirty="0">
                <a:solidFill>
                  <a:schemeClr val="bg1"/>
                </a:solidFill>
                <a:latin typeface="魂心" panose="02000009000000000000" pitchFamily="1" charset="-128"/>
                <a:ea typeface="魂心" panose="02000009000000000000" pitchFamily="1" charset="-128"/>
                <a:cs typeface="魂心" panose="02000009000000000000" pitchFamily="1" charset="-128"/>
              </a:rPr>
              <a:t>own</a:t>
            </a:r>
            <a:endParaRPr lang="zh-CN" altLang="en-US" sz="11000" dirty="0">
              <a:solidFill>
                <a:schemeClr val="bg1"/>
              </a:solidFill>
              <a:latin typeface="魂心" panose="02000009000000000000" pitchFamily="1" charset="-128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AAF861-767E-4B7C-B9BC-109D06510576}"/>
              </a:ext>
            </a:extLst>
          </p:cNvPr>
          <p:cNvSpPr txBox="1"/>
          <p:nvPr/>
        </p:nvSpPr>
        <p:spPr>
          <a:xfrm rot="15339002">
            <a:off x="1674376" y="3416556"/>
            <a:ext cx="1877437" cy="2914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1000" dirty="0">
                <a:solidFill>
                  <a:schemeClr val="bg1"/>
                </a:solidFill>
                <a:latin typeface="魂心" panose="02000009000000000000" pitchFamily="1" charset="-128"/>
                <a:ea typeface="魂心" panose="02000009000000000000" pitchFamily="1" charset="-128"/>
                <a:cs typeface="魂心" panose="02000009000000000000" pitchFamily="1" charset="-128"/>
              </a:rPr>
              <a:t>life</a:t>
            </a:r>
            <a:endParaRPr lang="zh-CN" altLang="en-US" sz="11000" dirty="0">
              <a:solidFill>
                <a:schemeClr val="bg1"/>
              </a:solidFill>
              <a:latin typeface="魂心" panose="02000009000000000000" pitchFamily="1" charset="-128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3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B3A3062-0127-476A-A6B0-E9455F627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9229A94-534A-470E-8D70-FFF17D1E4430}"/>
              </a:ext>
            </a:extLst>
          </p:cNvPr>
          <p:cNvSpPr txBox="1"/>
          <p:nvPr/>
        </p:nvSpPr>
        <p:spPr>
          <a:xfrm>
            <a:off x="476250" y="1040457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Sometimes rough</a:t>
            </a:r>
            <a:endParaRPr lang="zh-CN" altLang="en-US" sz="5400" b="1" i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E7469B-FCF8-4A0C-9686-2A4C7F522050}"/>
              </a:ext>
            </a:extLst>
          </p:cNvPr>
          <p:cNvSpPr txBox="1"/>
          <p:nvPr/>
        </p:nvSpPr>
        <p:spPr>
          <a:xfrm>
            <a:off x="0" y="3988789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Generally speaking I’m fine</a:t>
            </a:r>
            <a:endParaRPr lang="zh-CN" altLang="en-US" sz="5400" b="1" i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7AEADFC-727D-4FC6-BA44-17F6586B4137}"/>
              </a:ext>
            </a:extLst>
          </p:cNvPr>
          <p:cNvGrpSpPr/>
          <p:nvPr/>
        </p:nvGrpSpPr>
        <p:grpSpPr>
          <a:xfrm>
            <a:off x="885825" y="2111843"/>
            <a:ext cx="7915277" cy="1876946"/>
            <a:chOff x="885825" y="2111843"/>
            <a:chExt cx="7915277" cy="1876946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664F4C6-740B-4ABC-8C76-1776A40DAEB5}"/>
                </a:ext>
              </a:extLst>
            </p:cNvPr>
            <p:cNvSpPr txBox="1"/>
            <p:nvPr/>
          </p:nvSpPr>
          <p:spPr>
            <a:xfrm>
              <a:off x="2171702" y="2684712"/>
              <a:ext cx="6629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BUT</a:t>
              </a:r>
              <a:endParaRPr lang="zh-CN" altLang="en-US" sz="54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sp>
          <p:nvSpPr>
            <p:cNvPr id="11" name="太阳形 10">
              <a:extLst>
                <a:ext uri="{FF2B5EF4-FFF2-40B4-BE49-F238E27FC236}">
                  <a16:creationId xmlns:a16="http://schemas.microsoft.com/office/drawing/2014/main" id="{4D8377BC-AF5C-454E-8C9D-D7FA39848F64}"/>
                </a:ext>
              </a:extLst>
            </p:cNvPr>
            <p:cNvSpPr/>
            <p:nvPr/>
          </p:nvSpPr>
          <p:spPr>
            <a:xfrm>
              <a:off x="885825" y="2111843"/>
              <a:ext cx="3638550" cy="1876946"/>
            </a:xfrm>
            <a:prstGeom prst="sun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05251122"/>
      </p:ext>
    </p:extLst>
  </p:cSld>
  <p:clrMapOvr>
    <a:masterClrMapping/>
  </p:clrMapOvr>
  <p:transition spd="slow" advTm="5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2390AF-B144-41C9-902F-AA28DA4DF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29D1608-4745-41EB-9401-F2C3C95BF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75"/>
            <a:ext cx="6438902" cy="362188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B6A86E9-C612-4D2C-AEC9-CAAB045AB0F0}"/>
              </a:ext>
            </a:extLst>
          </p:cNvPr>
          <p:cNvSpPr txBox="1"/>
          <p:nvPr/>
        </p:nvSpPr>
        <p:spPr>
          <a:xfrm>
            <a:off x="168813" y="3621883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If you don’t agree with the things that go on </a:t>
            </a:r>
          </a:p>
          <a:p>
            <a:r>
              <a:rPr lang="en-US" altLang="zh-CN" sz="4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within </a:t>
            </a:r>
          </a:p>
          <a:p>
            <a:r>
              <a:rPr lang="en-US" altLang="zh-CN" sz="4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in my life</a:t>
            </a:r>
            <a:endParaRPr lang="zh-CN" altLang="en-US" sz="4400" b="1" i="1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  <a:cs typeface="Adobe Arabic" panose="02040503050201020203" pitchFamily="18" charset="-78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B481FBE-84E5-43B6-91C4-A2BDA7533368}"/>
              </a:ext>
            </a:extLst>
          </p:cNvPr>
          <p:cNvSpPr txBox="1"/>
          <p:nvPr/>
        </p:nvSpPr>
        <p:spPr>
          <a:xfrm>
            <a:off x="2899996" y="3621883"/>
            <a:ext cx="3028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agree with</a:t>
            </a:r>
            <a:endParaRPr lang="zh-CN" altLang="en-US" sz="4400" b="1" i="1" u="sng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  <a:cs typeface="Adobe Arabic" panose="02040503050201020203" pitchFamily="18" charset="-78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CCBF567-6EAE-4F9C-B8C6-0EE82388B3D8}"/>
              </a:ext>
            </a:extLst>
          </p:cNvPr>
          <p:cNvSpPr txBox="1"/>
          <p:nvPr/>
        </p:nvSpPr>
        <p:spPr>
          <a:xfrm>
            <a:off x="7277100" y="5534561"/>
            <a:ext cx="4914900" cy="1323439"/>
          </a:xfrm>
          <a:prstGeom prst="rect">
            <a:avLst/>
          </a:prstGeom>
          <a:solidFill>
            <a:schemeClr val="bg1"/>
          </a:solidFill>
          <a:ln w="2222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Impact" panose="020B0806030902050204" pitchFamily="34" charset="0"/>
              </a:rPr>
              <a:t>♦agree with </a:t>
            </a:r>
            <a:r>
              <a:rPr lang="en-US" altLang="zh-CN" sz="4000" dirty="0" err="1">
                <a:latin typeface="Impact" panose="020B0806030902050204" pitchFamily="34" charset="0"/>
              </a:rPr>
              <a:t>sth</a:t>
            </a:r>
            <a:r>
              <a:rPr lang="en-US" altLang="zh-CN" sz="4000" dirty="0">
                <a:latin typeface="Impact" panose="020B0806030902050204" pitchFamily="34" charset="0"/>
              </a:rPr>
              <a:t>./sb.</a:t>
            </a:r>
          </a:p>
          <a:p>
            <a:r>
              <a:rPr lang="en-US" altLang="zh-CN" sz="4000" dirty="0">
                <a:latin typeface="Impact" panose="020B0806030902050204" pitchFamily="34" charset="0"/>
              </a:rPr>
              <a:t>♦agree to do </a:t>
            </a:r>
            <a:r>
              <a:rPr lang="en-US" altLang="zh-CN" sz="4000" dirty="0" err="1">
                <a:latin typeface="Impact" panose="020B0806030902050204" pitchFamily="34" charset="0"/>
              </a:rPr>
              <a:t>sth</a:t>
            </a:r>
            <a:r>
              <a:rPr lang="en-US" altLang="zh-CN" sz="4000" dirty="0">
                <a:latin typeface="Impact" panose="020B0806030902050204" pitchFamily="34" charset="0"/>
              </a:rPr>
              <a:t>.</a:t>
            </a:r>
            <a:endParaRPr lang="zh-CN" altLang="en-US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5D63651-B9AA-41D7-A98D-A31918BBD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ACA34B-72EA-4921-AE45-DAC7958FE77F}"/>
              </a:ext>
            </a:extLst>
          </p:cNvPr>
          <p:cNvSpPr txBox="1"/>
          <p:nvPr/>
        </p:nvSpPr>
        <p:spPr>
          <a:xfrm>
            <a:off x="801858" y="618979"/>
            <a:ext cx="7180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1" dirty="0">
                <a:solidFill>
                  <a:srgbClr val="FF0000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cs typeface="Aharoni" panose="02010803020104030203" pitchFamily="2" charset="-79"/>
              </a:rPr>
              <a:t>Well honey that’s fine there’s no itch in wasting in your time</a:t>
            </a:r>
            <a:endParaRPr lang="zh-CN" altLang="en-US" sz="4000" i="1" dirty="0">
              <a:solidFill>
                <a:srgbClr val="FF0000"/>
              </a:solidFill>
              <a:latin typeface="华康雅宋体W9" panose="02020909000000000000" pitchFamily="49" charset="-122"/>
              <a:ea typeface="华康雅宋体W9" panose="02020909000000000000" pitchFamily="49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119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429 0.14144 L 0.00429 0.14144 C 0.00039 0.14445 -0.00365 0.14769 -0.00756 0.15139 C -0.00964 0.15324 -0.01537 0.16204 -0.01615 0.16366 C -0.01732 0.16597 -0.0181 0.16921 -0.0194 0.17153 C -0.02435 0.18102 -0.02344 0.17523 -0.02904 0.18403 C -0.03151 0.18773 -0.03347 0.1919 -0.03568 0.19607 L -0.03881 0.20208 C -0.03959 0.20347 -0.04037 0.20486 -0.04102 0.20625 C -0.04844 0.22477 -0.04493 0.21759 -0.05078 0.22871 C -0.05222 0.23403 -0.05313 0.24005 -0.05495 0.24491 C -0.05769 0.25232 -0.05756 0.25116 -0.05938 0.26134 C -0.05977 0.26389 -0.06003 0.26644 -0.06042 0.26921 C -0.06068 0.2713 -0.0612 0.27338 -0.06146 0.27546 C -0.06355 0.28935 -0.06498 0.30139 -0.06589 0.31597 C -0.06706 0.33727 -0.06602 0.32847 -0.06784 0.34236 C -0.06771 0.3588 -0.06758 0.375 -0.06693 0.39121 C -0.0668 0.39398 -0.06641 0.39699 -0.06589 0.39931 C -0.06537 0.40116 -0.0642 0.40208 -0.06368 0.40347 C -0.06276 0.40533 -0.06224 0.40764 -0.06146 0.40972 C -0.05782 0.41921 -0.05977 0.41667 -0.05495 0.41968 C -0.05391 0.42246 -0.05313 0.4257 -0.05183 0.42801 C -0.05026 0.43056 -0.04818 0.43195 -0.04636 0.43403 C -0.04532 0.43542 -0.04427 0.43681 -0.04323 0.4382 C -0.04141 0.44005 -0.03946 0.44167 -0.03776 0.44398 C -0.03138 0.45324 -0.03802 0.44861 -0.03021 0.45232 C -0.02865 0.4544 -0.02748 0.45671 -0.02592 0.45857 C -0.02006 0.46458 -0.01693 0.4632 -0.00977 0.46458 C -0.00365 0.46389 0.0026 0.46389 0.00872 0.4625 C 0.01132 0.46181 0.01979 0.45602 0.02265 0.4544 C 0.02942 0.45046 0.02487 0.45463 0.03242 0.44815 C 0.03385 0.44699 0.03528 0.44583 0.03672 0.44398 C 0.04192 0.43773 0.03489 0.44144 0.0431 0.43403 C 0.04908 0.42871 0.05547 0.42454 0.06158 0.41968 C 0.08033 0.40509 0.07799 0.40533 0.10039 0.39121 C 0.11367 0.3831 0.13177 0.37315 0.1457 0.3669 C 0.15963 0.36065 0.17356 0.35162 0.18776 0.34861 L 0.20729 0.34445 C 0.21263 0.34352 0.22942 0.34167 0.23528 0.34028 C 0.23971 0.33958 0.24388 0.33773 0.2483 0.33658 C 0.25859 0.33727 0.26979 0.33171 0.27955 0.33843 C 0.28372 0.34121 0.28776 0.3757 0.28919 0.3831 C 0.29049 0.38889 0.29231 0.39375 0.29362 0.39931 C 0.29479 0.40533 0.29557 0.41181 0.29674 0.41759 C 0.30156 0.43958 0.30091 0.42801 0.30429 0.45023 C 0.30533 0.45625 0.30547 0.46273 0.30651 0.46852 C 0.30742 0.47338 0.30885 0.47801 0.30976 0.48287 C 0.31067 0.4875 0.31119 0.49213 0.31185 0.49699 C 0.31523 0.51991 0.31054 0.48843 0.31406 0.51528 C 0.31484 0.5213 0.31575 0.52361 0.31731 0.52963 C 0.3177 0.5331 0.31797 0.53658 0.31849 0.53958 C 0.32083 0.55695 0.32057 0.54607 0.32057 0.5581 L 0.31849 0.56435 " pathEditMode="relative" rAng="0" ptsTypes="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转折视频">
            <a:hlinkClick r:id="" action="ppaction://media"/>
            <a:extLst>
              <a:ext uri="{FF2B5EF4-FFF2-40B4-BE49-F238E27FC236}">
                <a16:creationId xmlns:a16="http://schemas.microsoft.com/office/drawing/2014/main" id="{1A859020-5856-4FCD-B3D7-3513E6C76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4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B11EDF9-535A-4C18-A6EE-88B63F24A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78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909A5C-180E-40FF-A160-5624095411EA}"/>
              </a:ext>
            </a:extLst>
          </p:cNvPr>
          <p:cNvSpPr txBox="1"/>
          <p:nvPr/>
        </p:nvSpPr>
        <p:spPr>
          <a:xfrm>
            <a:off x="4000500" y="203210"/>
            <a:ext cx="293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So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355A61-8D9D-4F30-A46D-1A37F19B2ABE}"/>
              </a:ext>
            </a:extLst>
          </p:cNvPr>
          <p:cNvSpPr txBox="1"/>
          <p:nvPr/>
        </p:nvSpPr>
        <p:spPr>
          <a:xfrm>
            <a:off x="4629150" y="1011749"/>
            <a:ext cx="293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Don’t go 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6836E9-965D-4BBC-880B-7ECC78225FC6}"/>
              </a:ext>
            </a:extLst>
          </p:cNvPr>
          <p:cNvSpPr txBox="1"/>
          <p:nvPr/>
        </p:nvSpPr>
        <p:spPr>
          <a:xfrm>
            <a:off x="5734050" y="1957836"/>
            <a:ext cx="293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Telling me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DE597C-F108-4BCB-AC56-934166CC0F88}"/>
              </a:ext>
            </a:extLst>
          </p:cNvPr>
          <p:cNvSpPr txBox="1"/>
          <p:nvPr/>
        </p:nvSpPr>
        <p:spPr>
          <a:xfrm>
            <a:off x="6934200" y="2944519"/>
            <a:ext cx="417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How this boy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B9BE02-7E96-4F79-847A-70155F3491D5}"/>
              </a:ext>
            </a:extLst>
          </p:cNvPr>
          <p:cNvSpPr txBox="1"/>
          <p:nvPr/>
        </p:nvSpPr>
        <p:spPr>
          <a:xfrm>
            <a:off x="7486650" y="3890606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Should be leaving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68389"/>
      </p:ext>
    </p:extLst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2777E7-D1BD-4794-834E-8683FABA3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3EA5C7B-02FD-4A88-8760-550850512C46}"/>
              </a:ext>
            </a:extLst>
          </p:cNvPr>
          <p:cNvSpPr txBox="1"/>
          <p:nvPr/>
        </p:nvSpPr>
        <p:spPr>
          <a:xfrm rot="16200000">
            <a:off x="1151513" y="2"/>
            <a:ext cx="1877437" cy="2914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1000" dirty="0">
                <a:solidFill>
                  <a:schemeClr val="tx1">
                    <a:lumMod val="85000"/>
                    <a:lumOff val="15000"/>
                  </a:schemeClr>
                </a:solidFill>
                <a:latin typeface="魂心" panose="02000009000000000000" pitchFamily="1" charset="-128"/>
                <a:ea typeface="魂心" panose="02000009000000000000" pitchFamily="1" charset="-128"/>
                <a:cs typeface="魂心" panose="02000009000000000000" pitchFamily="1" charset="-128"/>
              </a:rPr>
              <a:t>his</a:t>
            </a:r>
            <a:endParaRPr lang="zh-CN" altLang="en-US" sz="11000" dirty="0">
              <a:solidFill>
                <a:schemeClr val="tx1">
                  <a:lumMod val="85000"/>
                  <a:lumOff val="15000"/>
                </a:schemeClr>
              </a:solidFill>
              <a:latin typeface="魂心" panose="02000009000000000000" pitchFamily="1" charset="-128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077FB5-8716-45DE-A4B3-BC9C3B5378F9}"/>
              </a:ext>
            </a:extLst>
          </p:cNvPr>
          <p:cNvSpPr txBox="1"/>
          <p:nvPr/>
        </p:nvSpPr>
        <p:spPr>
          <a:xfrm rot="16882522">
            <a:off x="8099493" y="1541975"/>
            <a:ext cx="1877437" cy="2914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1000" dirty="0">
                <a:solidFill>
                  <a:schemeClr val="tx1">
                    <a:lumMod val="85000"/>
                    <a:lumOff val="15000"/>
                  </a:schemeClr>
                </a:solidFill>
                <a:latin typeface="魂心" panose="02000009000000000000" pitchFamily="1" charset="-128"/>
                <a:ea typeface="魂心" panose="02000009000000000000" pitchFamily="1" charset="-128"/>
                <a:cs typeface="魂心" panose="02000009000000000000" pitchFamily="1" charset="-128"/>
              </a:rPr>
              <a:t>own</a:t>
            </a:r>
            <a:endParaRPr lang="zh-CN" altLang="en-US" sz="11000" dirty="0">
              <a:solidFill>
                <a:schemeClr val="tx1">
                  <a:lumMod val="85000"/>
                  <a:lumOff val="15000"/>
                </a:schemeClr>
              </a:solidFill>
              <a:latin typeface="魂心" panose="02000009000000000000" pitchFamily="1" charset="-128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AAF861-767E-4B7C-B9BC-109D06510576}"/>
              </a:ext>
            </a:extLst>
          </p:cNvPr>
          <p:cNvSpPr txBox="1"/>
          <p:nvPr/>
        </p:nvSpPr>
        <p:spPr>
          <a:xfrm rot="15339002">
            <a:off x="2055377" y="4275251"/>
            <a:ext cx="1877437" cy="2914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1000" dirty="0">
                <a:solidFill>
                  <a:schemeClr val="tx1">
                    <a:lumMod val="85000"/>
                    <a:lumOff val="15000"/>
                  </a:schemeClr>
                </a:solidFill>
                <a:latin typeface="魂心" panose="02000009000000000000" pitchFamily="1" charset="-128"/>
                <a:ea typeface="魂心" panose="02000009000000000000" pitchFamily="1" charset="-128"/>
                <a:cs typeface="魂心" panose="02000009000000000000" pitchFamily="1" charset="-128"/>
              </a:rPr>
              <a:t>life</a:t>
            </a:r>
            <a:endParaRPr lang="zh-CN" altLang="en-US" sz="11000" dirty="0">
              <a:solidFill>
                <a:schemeClr val="tx1">
                  <a:lumMod val="85000"/>
                  <a:lumOff val="15000"/>
                </a:schemeClr>
              </a:solidFill>
              <a:latin typeface="魂心" panose="02000009000000000000" pitchFamily="1" charset="-128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36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F6FEE0-AF88-4AC2-93B7-4DA0FEC69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9229A94-534A-470E-8D70-FFF17D1E4430}"/>
              </a:ext>
            </a:extLst>
          </p:cNvPr>
          <p:cNvSpPr txBox="1"/>
          <p:nvPr/>
        </p:nvSpPr>
        <p:spPr>
          <a:xfrm>
            <a:off x="161923" y="624428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cs typeface="Arabic Typesetting" panose="03020402040406030203" pitchFamily="66" charset="-78"/>
              </a:rPr>
              <a:t>Sometimes rough</a:t>
            </a:r>
            <a:endParaRPr lang="zh-CN" altLang="en-US" sz="5400" b="1" i="1" dirty="0">
              <a:solidFill>
                <a:schemeClr val="accent1">
                  <a:lumMod val="20000"/>
                  <a:lumOff val="80000"/>
                </a:schemeClr>
              </a:solidFill>
              <a:latin typeface="华康雅宋体W9" panose="02020909000000000000" pitchFamily="49" charset="-122"/>
              <a:ea typeface="华康雅宋体W9" panose="02020909000000000000" pitchFamily="49" charset="-122"/>
              <a:cs typeface="Arabic Typesetting" panose="03020402040406030203" pitchFamily="66" charset="-78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E7469B-FCF8-4A0C-9686-2A4C7F522050}"/>
              </a:ext>
            </a:extLst>
          </p:cNvPr>
          <p:cNvSpPr txBox="1"/>
          <p:nvPr/>
        </p:nvSpPr>
        <p:spPr>
          <a:xfrm>
            <a:off x="0" y="2736502"/>
            <a:ext cx="1059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cs typeface="Arabic Typesetting" panose="03020402040406030203" pitchFamily="66" charset="-78"/>
              </a:rPr>
              <a:t>Generally speaking I’m fine</a:t>
            </a:r>
            <a:endParaRPr lang="zh-CN" altLang="en-US" sz="5400" b="1" i="1" dirty="0">
              <a:solidFill>
                <a:schemeClr val="accent1">
                  <a:lumMod val="20000"/>
                  <a:lumOff val="80000"/>
                </a:schemeClr>
              </a:solidFill>
              <a:latin typeface="华康雅宋体W9" panose="02020909000000000000" pitchFamily="49" charset="-122"/>
              <a:ea typeface="华康雅宋体W9" panose="02020909000000000000" pitchFamily="49" charset="-122"/>
              <a:cs typeface="Arabic Typesetting" panose="03020402040406030203" pitchFamily="66" charset="-7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664F4C6-740B-4ABC-8C76-1776A40DAEB5}"/>
              </a:ext>
            </a:extLst>
          </p:cNvPr>
          <p:cNvSpPr txBox="1"/>
          <p:nvPr/>
        </p:nvSpPr>
        <p:spPr>
          <a:xfrm>
            <a:off x="1209673" y="1680465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cs typeface="Arabic Typesetting" panose="03020402040406030203" pitchFamily="66" charset="-78"/>
              </a:rPr>
              <a:t>BUT</a:t>
            </a:r>
            <a:endParaRPr lang="zh-CN" altLang="en-US" sz="5400" b="1" i="1" dirty="0">
              <a:solidFill>
                <a:schemeClr val="accent1">
                  <a:lumMod val="20000"/>
                  <a:lumOff val="80000"/>
                </a:schemeClr>
              </a:solidFill>
              <a:latin typeface="华康雅宋体W9" panose="02020909000000000000" pitchFamily="49" charset="-122"/>
              <a:ea typeface="华康雅宋体W9" panose="02020909000000000000" pitchFamily="49" charset="-122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19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5500">
        <p:fade/>
      </p:transition>
    </mc:Choice>
    <mc:Fallback xmlns="">
      <p:transition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663520A-5F5F-4BD5-9EF4-A391D2698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B6A86E9-C612-4D2C-AEC9-CAAB045AB0F0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If you don’t </a:t>
            </a:r>
            <a:r>
              <a:rPr lang="en-US" altLang="zh-CN" sz="44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agree with </a:t>
            </a:r>
            <a:r>
              <a:rPr lang="en-US" altLang="zh-CN" sz="4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the things that go on </a:t>
            </a:r>
          </a:p>
          <a:p>
            <a:r>
              <a:rPr lang="en-US" altLang="zh-CN" sz="4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within </a:t>
            </a:r>
          </a:p>
          <a:p>
            <a:r>
              <a:rPr lang="en-US" altLang="zh-CN" sz="4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in my life</a:t>
            </a:r>
            <a:endParaRPr lang="zh-CN" altLang="en-US" sz="4400" b="1" i="1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  <a:cs typeface="Adobe Arabic" panose="02040503050201020203" pitchFamily="18" charset="-78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BD044B3-998F-4358-8140-85F795DACFCC}"/>
              </a:ext>
            </a:extLst>
          </p:cNvPr>
          <p:cNvSpPr txBox="1"/>
          <p:nvPr/>
        </p:nvSpPr>
        <p:spPr>
          <a:xfrm>
            <a:off x="2724150" y="0"/>
            <a:ext cx="3028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agree with</a:t>
            </a:r>
            <a:endParaRPr lang="zh-CN" altLang="en-US" sz="4400" b="1" i="1" u="sng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  <a:cs typeface="Adobe Arabic" panose="02040503050201020203" pitchFamily="18" charset="-78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1C1BFB-50FF-47F2-BAA5-E5311B366034}"/>
              </a:ext>
            </a:extLst>
          </p:cNvPr>
          <p:cNvSpPr txBox="1"/>
          <p:nvPr/>
        </p:nvSpPr>
        <p:spPr>
          <a:xfrm>
            <a:off x="7277100" y="5534561"/>
            <a:ext cx="4914900" cy="1323439"/>
          </a:xfrm>
          <a:prstGeom prst="rect">
            <a:avLst/>
          </a:prstGeom>
          <a:solidFill>
            <a:schemeClr val="bg1"/>
          </a:solidFill>
          <a:ln w="2222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Impact" panose="020B0806030902050204" pitchFamily="34" charset="0"/>
              </a:rPr>
              <a:t>♦agree with </a:t>
            </a:r>
            <a:r>
              <a:rPr lang="en-US" altLang="zh-CN" sz="4000" dirty="0" err="1">
                <a:latin typeface="Impact" panose="020B0806030902050204" pitchFamily="34" charset="0"/>
              </a:rPr>
              <a:t>sth</a:t>
            </a:r>
            <a:r>
              <a:rPr lang="en-US" altLang="zh-CN" sz="4000" dirty="0">
                <a:latin typeface="Impact" panose="020B0806030902050204" pitchFamily="34" charset="0"/>
              </a:rPr>
              <a:t>./sb.</a:t>
            </a:r>
          </a:p>
          <a:p>
            <a:r>
              <a:rPr lang="en-US" altLang="zh-CN" sz="4000" dirty="0">
                <a:latin typeface="Impact" panose="020B0806030902050204" pitchFamily="34" charset="0"/>
              </a:rPr>
              <a:t>♦agree to do </a:t>
            </a:r>
            <a:r>
              <a:rPr lang="en-US" altLang="zh-CN" sz="4000" dirty="0" err="1">
                <a:latin typeface="Impact" panose="020B0806030902050204" pitchFamily="34" charset="0"/>
              </a:rPr>
              <a:t>sth</a:t>
            </a:r>
            <a:r>
              <a:rPr lang="en-US" altLang="zh-CN" sz="4000" dirty="0">
                <a:latin typeface="Impact" panose="020B0806030902050204" pitchFamily="34" charset="0"/>
              </a:rPr>
              <a:t>.</a:t>
            </a:r>
            <a:endParaRPr lang="zh-CN" altLang="en-US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5000">
        <p:push dir="u"/>
      </p:transition>
    </mc:Choice>
    <mc:Fallback xmlns="">
      <p:transition spd="med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FB5281A-B0D6-4140-B09E-686149C45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ACA34B-72EA-4921-AE45-DAC7958FE77F}"/>
              </a:ext>
            </a:extLst>
          </p:cNvPr>
          <p:cNvSpPr txBox="1"/>
          <p:nvPr/>
        </p:nvSpPr>
        <p:spPr>
          <a:xfrm>
            <a:off x="897108" y="2105561"/>
            <a:ext cx="7180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华康雅宋体W9" panose="02020909000000000000" pitchFamily="49" charset="-122"/>
                <a:cs typeface="Aharoni" panose="02010803020104030203" pitchFamily="2" charset="-79"/>
              </a:rPr>
              <a:t>Well honey that’s fine </a:t>
            </a:r>
          </a:p>
          <a:p>
            <a:r>
              <a:rPr lang="en-US" altLang="zh-CN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华康雅宋体W9" panose="02020909000000000000" pitchFamily="49" charset="-122"/>
                <a:cs typeface="Aharoni" panose="02010803020104030203" pitchFamily="2" charset="-79"/>
              </a:rPr>
              <a:t>there’s no itch in </a:t>
            </a:r>
          </a:p>
          <a:p>
            <a:r>
              <a:rPr lang="en-US" altLang="zh-CN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华康雅宋体W9" panose="02020909000000000000" pitchFamily="49" charset="-122"/>
                <a:cs typeface="Aharoni" panose="02010803020104030203" pitchFamily="2" charset="-79"/>
              </a:rPr>
              <a:t>wasting in your time</a:t>
            </a:r>
            <a:endParaRPr lang="zh-CN" altLang="en-US" sz="4000" i="1" dirty="0">
              <a:solidFill>
                <a:schemeClr val="accent1">
                  <a:lumMod val="20000"/>
                  <a:lumOff val="80000"/>
                </a:schemeClr>
              </a:solidFill>
              <a:latin typeface="Palatino Linotype" panose="02040502050505030304" pitchFamily="18" charset="0"/>
              <a:ea typeface="华康雅宋体W9" panose="02020909000000000000" pitchFamily="49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3897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"/>
    </mc:Choice>
    <mc:Fallback xmlns="">
      <p:transition spd="slow"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E4934A-A96F-4A72-A8E7-E6BAA9A74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61827F8-C10C-4AA6-BB8A-896B2D83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500">
        <p14:warp dir="in"/>
      </p:transition>
    </mc:Choice>
    <mc:Fallback xmlns="">
      <p:transition spd="slow" advTm="1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E30C12-B0A6-4CB9-916E-B3E946B5A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33EBADF-E6D5-474D-975F-4ABB43B67FEA}"/>
              </a:ext>
            </a:extLst>
          </p:cNvPr>
          <p:cNvSpPr txBox="1"/>
          <p:nvPr/>
        </p:nvSpPr>
        <p:spPr>
          <a:xfrm>
            <a:off x="0" y="732978"/>
            <a:ext cx="5353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radley Hand ITC" panose="03070402050302030203" pitchFamily="66" charset="0"/>
                <a:cs typeface="Adobe Arabic" panose="02040503050201020203" pitchFamily="18" charset="-78"/>
              </a:rPr>
              <a:t>Goodbye Weekend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3A7CA4A-0A36-4DC8-9209-CA933FD14BED}"/>
              </a:ext>
            </a:extLst>
          </p:cNvPr>
          <p:cNvSpPr txBox="1"/>
          <p:nvPr/>
        </p:nvSpPr>
        <p:spPr>
          <a:xfrm>
            <a:off x="7753350" y="1502419"/>
            <a:ext cx="4438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b="1" dirty="0">
                <a:latin typeface="Bradley Hand ITC" panose="03070402050302030203" pitchFamily="66" charset="0"/>
                <a:cs typeface="Adobe Arabic" panose="02040503050201020203" pitchFamily="18" charset="-78"/>
              </a:rPr>
              <a:t>So long darling</a:t>
            </a:r>
          </a:p>
        </p:txBody>
      </p:sp>
    </p:spTree>
    <p:extLst>
      <p:ext uri="{BB962C8B-B14F-4D97-AF65-F5344CB8AC3E}">
        <p14:creationId xmlns:p14="http://schemas.microsoft.com/office/powerpoint/2010/main" val="1339045435"/>
      </p:ext>
    </p:extLst>
  </p:cSld>
  <p:clrMapOvr>
    <a:masterClrMapping/>
  </p:clrMapOvr>
  <p:transition spd="slow" advTm="4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A119CEF-6222-41DA-ADAE-6F2D4B098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80"/>
            <a:ext cx="12192000" cy="696468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58FA6E7-B6DA-4A78-A983-6057D6690007}"/>
              </a:ext>
            </a:extLst>
          </p:cNvPr>
          <p:cNvSpPr txBox="1"/>
          <p:nvPr/>
        </p:nvSpPr>
        <p:spPr>
          <a:xfrm>
            <a:off x="0" y="705137"/>
            <a:ext cx="9465506" cy="1107996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solidFill>
                  <a:schemeClr val="bg1"/>
                </a:solidFill>
                <a:latin typeface="Bernard MT Condensed" panose="02050806060905020404" pitchFamily="18" charset="0"/>
                <a:cs typeface="Adobe Arabic" panose="02040503050201020203" pitchFamily="18" charset="-78"/>
              </a:rPr>
              <a:t>Macky’s</a:t>
            </a:r>
            <a:r>
              <a:rPr lang="en-US" altLang="zh-CN" sz="6600" b="1" dirty="0">
                <a:solidFill>
                  <a:schemeClr val="bg1"/>
                </a:solidFill>
                <a:latin typeface="Bernard MT Condensed" panose="02050806060905020404" pitchFamily="18" charset="0"/>
                <a:cs typeface="Adobe Arabic" panose="02040503050201020203" pitchFamily="18" charset="-78"/>
              </a:rPr>
              <a:t> been a bad </a:t>
            </a:r>
            <a:r>
              <a:rPr lang="en-US" altLang="zh-CN" sz="6600" b="1" dirty="0" err="1">
                <a:solidFill>
                  <a:schemeClr val="bg1"/>
                </a:solidFill>
                <a:latin typeface="Bernard MT Condensed" panose="02050806060905020404" pitchFamily="18" charset="0"/>
                <a:cs typeface="Adobe Arabic" panose="02040503050201020203" pitchFamily="18" charset="-78"/>
              </a:rPr>
              <a:t>bad</a:t>
            </a:r>
            <a:r>
              <a:rPr lang="en-US" altLang="zh-CN" sz="6600" b="1" dirty="0">
                <a:solidFill>
                  <a:schemeClr val="bg1"/>
                </a:solidFill>
                <a:latin typeface="Bernard MT Condensed" panose="02050806060905020404" pitchFamily="18" charset="0"/>
                <a:cs typeface="Adobe Arabic" panose="02040503050201020203" pitchFamily="18" charset="-78"/>
              </a:rPr>
              <a:t> boy</a:t>
            </a:r>
          </a:p>
        </p:txBody>
      </p:sp>
    </p:spTree>
    <p:extLst>
      <p:ext uri="{BB962C8B-B14F-4D97-AF65-F5344CB8AC3E}">
        <p14:creationId xmlns:p14="http://schemas.microsoft.com/office/powerpoint/2010/main" val="20913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34F2E5-B3ED-481B-B0E7-0CF92D94B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A3D0880-FCD8-4673-AEA3-6DB4AD3F05DD}"/>
              </a:ext>
            </a:extLst>
          </p:cNvPr>
          <p:cNvSpPr txBox="1"/>
          <p:nvPr/>
        </p:nvSpPr>
        <p:spPr>
          <a:xfrm>
            <a:off x="0" y="287942"/>
            <a:ext cx="746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Bell MT" panose="02020503060305020303" pitchFamily="18" charset="0"/>
                <a:cs typeface="Adobe Arabic" panose="02040503050201020203" pitchFamily="18" charset="-78"/>
              </a:rPr>
              <a:t>And when their preaching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467AE2-A8D9-47BF-90DA-0E1E3FFA4389}"/>
              </a:ext>
            </a:extLst>
          </p:cNvPr>
          <p:cNvSpPr txBox="1"/>
          <p:nvPr/>
        </p:nvSpPr>
        <p:spPr>
          <a:xfrm>
            <a:off x="7004148" y="4356742"/>
            <a:ext cx="6015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Bell MT" panose="02020503060305020303" pitchFamily="18" charset="0"/>
                <a:cs typeface="Adobe Arabic" panose="02040503050201020203" pitchFamily="18" charset="-78"/>
              </a:rPr>
              <a:t>Is sure to change me</a:t>
            </a:r>
            <a:endParaRPr lang="zh-CN" altLang="en-US" sz="4400" b="1" dirty="0">
              <a:solidFill>
                <a:schemeClr val="accent4">
                  <a:lumMod val="50000"/>
                </a:schemeClr>
              </a:solidFill>
              <a:latin typeface="Bell MT" panose="02020503060305020303" pitchFamily="18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973790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2D4D94-728E-4D82-8990-68E2DFF74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9FE6F9E-08A8-46DD-9194-21B9D702D317}"/>
              </a:ext>
            </a:extLst>
          </p:cNvPr>
          <p:cNvSpPr txBox="1"/>
          <p:nvPr/>
        </p:nvSpPr>
        <p:spPr>
          <a:xfrm>
            <a:off x="632753" y="2486025"/>
            <a:ext cx="6274484" cy="769441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ookman Old Style" panose="02050604050505020204" pitchFamily="18" charset="0"/>
                <a:cs typeface="Adobe Arabic" panose="02040503050201020203" pitchFamily="18" charset="-78"/>
              </a:rPr>
              <a:t>Should rearrange me</a:t>
            </a:r>
            <a:endParaRPr lang="zh-CN" altLang="en-US" sz="4400" b="1" dirty="0">
              <a:solidFill>
                <a:schemeClr val="bg1"/>
              </a:solidFill>
              <a:latin typeface="Bookman Old Style" panose="02050604050505020204" pitchFamily="18" charset="0"/>
              <a:cs typeface="Adobe Arabic" panose="02040503050201020203" pitchFamily="18" charset="-7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B52DB6A-1A53-4DBB-B792-50A1A5CE9A90}"/>
              </a:ext>
            </a:extLst>
          </p:cNvPr>
          <p:cNvSpPr txBox="1"/>
          <p:nvPr/>
        </p:nvSpPr>
        <p:spPr>
          <a:xfrm>
            <a:off x="5331656" y="3602535"/>
            <a:ext cx="6152564" cy="769441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ookman Old Style" panose="02050604050505020204" pitchFamily="18" charset="0"/>
                <a:cs typeface="Adobe Arabic" panose="02040503050201020203" pitchFamily="18" charset="-78"/>
              </a:rPr>
              <a:t>Or so they thought</a:t>
            </a:r>
            <a:endParaRPr lang="zh-CN" altLang="en-US" sz="4400" b="1" dirty="0">
              <a:solidFill>
                <a:schemeClr val="bg1"/>
              </a:solidFill>
              <a:latin typeface="Bookman Old Style" panose="02050604050505020204" pitchFamily="18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0305732"/>
      </p:ext>
    </p:extLst>
  </p:cSld>
  <p:clrMapOvr>
    <a:masterClrMapping/>
  </p:clrMapOvr>
  <p:transition spd="slow" advTm="3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9A08A9-DD6F-48B5-B862-9EF6BF85B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909A5C-180E-40FF-A160-5624095411EA}"/>
              </a:ext>
            </a:extLst>
          </p:cNvPr>
          <p:cNvSpPr txBox="1"/>
          <p:nvPr/>
        </p:nvSpPr>
        <p:spPr>
          <a:xfrm>
            <a:off x="4000500" y="203210"/>
            <a:ext cx="293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So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355A61-8D9D-4F30-A46D-1A37F19B2ABE}"/>
              </a:ext>
            </a:extLst>
          </p:cNvPr>
          <p:cNvSpPr txBox="1"/>
          <p:nvPr/>
        </p:nvSpPr>
        <p:spPr>
          <a:xfrm>
            <a:off x="4629150" y="1011749"/>
            <a:ext cx="293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Don’t go 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6836E9-965D-4BBC-880B-7ECC78225FC6}"/>
              </a:ext>
            </a:extLst>
          </p:cNvPr>
          <p:cNvSpPr txBox="1"/>
          <p:nvPr/>
        </p:nvSpPr>
        <p:spPr>
          <a:xfrm>
            <a:off x="5734050" y="1957836"/>
            <a:ext cx="293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Telling me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DE597C-F108-4BCB-AC56-934166CC0F88}"/>
              </a:ext>
            </a:extLst>
          </p:cNvPr>
          <p:cNvSpPr txBox="1"/>
          <p:nvPr/>
        </p:nvSpPr>
        <p:spPr>
          <a:xfrm>
            <a:off x="6934200" y="2944519"/>
            <a:ext cx="417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How this boy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B9BE02-7E96-4F79-847A-70155F3491D5}"/>
              </a:ext>
            </a:extLst>
          </p:cNvPr>
          <p:cNvSpPr txBox="1"/>
          <p:nvPr/>
        </p:nvSpPr>
        <p:spPr>
          <a:xfrm>
            <a:off x="7486650" y="3890606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Should be leaving</a:t>
            </a:r>
            <a:endParaRPr lang="zh-CN" altLang="en-US" sz="4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80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896764E-9D4E-49B5-BED3-3682C9C4E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4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3EA5C7B-02FD-4A88-8760-550850512C46}"/>
              </a:ext>
            </a:extLst>
          </p:cNvPr>
          <p:cNvSpPr txBox="1"/>
          <p:nvPr/>
        </p:nvSpPr>
        <p:spPr>
          <a:xfrm>
            <a:off x="-464487" y="-228221"/>
            <a:ext cx="2492990" cy="37029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5000" dirty="0">
                <a:solidFill>
                  <a:schemeClr val="bg1"/>
                </a:solidFill>
                <a:latin typeface="Lucida Handwriting" panose="03010101010101010101" pitchFamily="66" charset="0"/>
              </a:rPr>
              <a:t>his</a:t>
            </a:r>
            <a:endParaRPr lang="zh-CN" altLang="en-US" sz="150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077FB5-8716-45DE-A4B3-BC9C3B5378F9}"/>
              </a:ext>
            </a:extLst>
          </p:cNvPr>
          <p:cNvSpPr txBox="1"/>
          <p:nvPr/>
        </p:nvSpPr>
        <p:spPr>
          <a:xfrm>
            <a:off x="1246495" y="992113"/>
            <a:ext cx="2492990" cy="49652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5000" dirty="0">
                <a:solidFill>
                  <a:schemeClr val="bg1"/>
                </a:solidFill>
                <a:latin typeface="Lucida Handwriting" panose="03010101010101010101" pitchFamily="66" charset="0"/>
              </a:rPr>
              <a:t>own</a:t>
            </a:r>
            <a:endParaRPr lang="zh-CN" altLang="en-US" sz="150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AAF861-767E-4B7C-B9BC-109D06510576}"/>
              </a:ext>
            </a:extLst>
          </p:cNvPr>
          <p:cNvSpPr txBox="1"/>
          <p:nvPr/>
        </p:nvSpPr>
        <p:spPr>
          <a:xfrm>
            <a:off x="2877376" y="2946400"/>
            <a:ext cx="2492990" cy="46060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5000" dirty="0">
                <a:solidFill>
                  <a:schemeClr val="bg1"/>
                </a:solidFill>
                <a:latin typeface="Lucida Handwriting" panose="03010101010101010101" pitchFamily="66" charset="0"/>
              </a:rPr>
              <a:t>life</a:t>
            </a:r>
            <a:endParaRPr lang="zh-CN" altLang="en-US" sz="150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277</Words>
  <Application>Microsoft Office PowerPoint</Application>
  <PresentationFormat>宽屏</PresentationFormat>
  <Paragraphs>80</Paragraphs>
  <Slides>28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  <vt:variant>
        <vt:lpstr>自定义放映</vt:lpstr>
      </vt:variant>
      <vt:variant>
        <vt:i4>1</vt:i4>
      </vt:variant>
    </vt:vector>
  </HeadingPairs>
  <TitlesOfParts>
    <vt:vector size="51" baseType="lpstr">
      <vt:lpstr>Informal Roman</vt:lpstr>
      <vt:lpstr>Bahnschrift SemiCondensed</vt:lpstr>
      <vt:lpstr>迷你简祥隶</vt:lpstr>
      <vt:lpstr>Bookman Old Style</vt:lpstr>
      <vt:lpstr>Bradley Hand ITC</vt:lpstr>
      <vt:lpstr>Lucida Handwriting</vt:lpstr>
      <vt:lpstr>Impact</vt:lpstr>
      <vt:lpstr>等线 Light</vt:lpstr>
      <vt:lpstr>华康雅宋体W9</vt:lpstr>
      <vt:lpstr>汉仪雪峰体繁</vt:lpstr>
      <vt:lpstr>Adobe Arabic</vt:lpstr>
      <vt:lpstr>Matura MT Script Capitals</vt:lpstr>
      <vt:lpstr>Bernard MT Condensed</vt:lpstr>
      <vt:lpstr>Palatino Linotype</vt:lpstr>
      <vt:lpstr>Baskerville Old Face</vt:lpstr>
      <vt:lpstr>Bell MT</vt:lpstr>
      <vt:lpstr>魂心</vt:lpstr>
      <vt:lpstr>Arial</vt:lpstr>
      <vt:lpstr>Arabic Typesetting</vt:lpstr>
      <vt:lpstr>Ravie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</dc:creator>
  <cp:lastModifiedBy>李 祯</cp:lastModifiedBy>
  <cp:revision>61</cp:revision>
  <dcterms:created xsi:type="dcterms:W3CDTF">2019-06-10T12:48:19Z</dcterms:created>
  <dcterms:modified xsi:type="dcterms:W3CDTF">2019-06-13T14:41:08Z</dcterms:modified>
</cp:coreProperties>
</file>