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9" r:id="rId13"/>
    <p:sldId id="267" r:id="rId14"/>
    <p:sldId id="268" r:id="rId15"/>
    <p:sldId id="310" r:id="rId16"/>
    <p:sldId id="270" r:id="rId17"/>
    <p:sldId id="269" r:id="rId18"/>
    <p:sldId id="311" r:id="rId19"/>
    <p:sldId id="276" r:id="rId20"/>
    <p:sldId id="278" r:id="rId21"/>
    <p:sldId id="279" r:id="rId22"/>
    <p:sldId id="277" r:id="rId23"/>
    <p:sldId id="272" r:id="rId24"/>
    <p:sldId id="273" r:id="rId25"/>
    <p:sldId id="312" r:id="rId26"/>
    <p:sldId id="274" r:id="rId27"/>
    <p:sldId id="275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313" r:id="rId37"/>
    <p:sldId id="308" r:id="rId38"/>
    <p:sldId id="288" r:id="rId39"/>
    <p:sldId id="289" r:id="rId40"/>
    <p:sldId id="290" r:id="rId41"/>
    <p:sldId id="291" r:id="rId42"/>
    <p:sldId id="298" r:id="rId43"/>
    <p:sldId id="306" r:id="rId44"/>
    <p:sldId id="300" r:id="rId45"/>
    <p:sldId id="301" r:id="rId46"/>
    <p:sldId id="303" r:id="rId47"/>
    <p:sldId id="305" r:id="rId4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3109"/>
    <a:srgbClr val="D7AB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20" d="100"/>
          <a:sy n="120" d="100"/>
        </p:scale>
        <p:origin x="-1374" y="-480"/>
      </p:cViewPr>
      <p:guideLst>
        <p:guide orient="horz" pos="162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file:///F:\&#35838;&#20214;&#21046;&#20316;&#20316;&#19994;\shi2\shi2\&#31532;&#19968;&#20010;OH%20OH.mp4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35838;&#20214;&#21046;&#20316;&#20316;&#19994;\shi2\shi2\&#31532;&#19968;&#20010;OH%20OH.mp4" TargetMode="Externa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file:///F:\&#35838;&#20214;&#21046;&#20316;&#20316;&#19994;\&#31532;&#20108;&#20010;oh_0.mp4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35838;&#20214;&#21046;&#20316;&#20316;&#19994;\&#31532;&#20108;&#20010;oh_0.mp4" TargetMode="Externa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84489" y="1295392"/>
            <a:ext cx="7772400" cy="673891"/>
          </a:xfrm>
        </p:spPr>
        <p:txBody>
          <a:bodyPr>
            <a:noAutofit/>
          </a:bodyPr>
          <a:lstStyle/>
          <a:p>
            <a:r>
              <a:rPr lang="en-US" altLang="zh-CN" sz="5400" dirty="0" smtClean="0">
                <a:latin typeface="+mj-ea"/>
              </a:rPr>
              <a:t/>
            </a:r>
            <a:br>
              <a:rPr lang="en-US" altLang="zh-CN" sz="5400" dirty="0" smtClean="0">
                <a:latin typeface="+mj-ea"/>
              </a:rPr>
            </a:br>
            <a:r>
              <a:rPr lang="zh-CN" altLang="en-US" sz="5400" dirty="0" smtClean="0">
                <a:latin typeface="+mj-ea"/>
              </a:rPr>
              <a:t> </a:t>
            </a:r>
            <a:r>
              <a:rPr lang="en-US" altLang="zh-CN" sz="8800" b="1" dirty="0" smtClean="0">
                <a:latin typeface="Gabriola" panose="04040605051002020D02" pitchFamily="82" charset="0"/>
                <a:ea typeface="黑体" panose="02010609060101010101" pitchFamily="49" charset="-122"/>
              </a:rPr>
              <a:t>This  is  me</a:t>
            </a:r>
            <a:endParaRPr lang="zh-CN" altLang="en-US" sz="6600" b="1" dirty="0">
              <a:latin typeface="Gabriola" panose="04040605051002020D02" pitchFamily="82" charset="0"/>
              <a:ea typeface="黑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0601" y="4054803"/>
            <a:ext cx="550072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+mn-ea"/>
                <a:sym typeface="+mn-ea"/>
              </a:rPr>
              <a:t>华南师范大学外国语言文化学院</a:t>
            </a:r>
            <a:r>
              <a:rPr lang="en-US" altLang="zh-CN" sz="2000" b="1" dirty="0" smtClean="0">
                <a:latin typeface="+mn-ea"/>
              </a:rPr>
              <a:t> </a:t>
            </a:r>
            <a:r>
              <a:rPr lang="zh-CN" altLang="zh-CN" sz="2000" b="1" dirty="0" smtClean="0">
                <a:latin typeface="+mn-ea"/>
              </a:rPr>
              <a:t>林诗琪</a:t>
            </a:r>
            <a:endParaRPr lang="en-US" altLang="zh-CN" sz="2000" b="1" dirty="0" smtClean="0">
              <a:latin typeface="+mn-ea"/>
            </a:endParaRPr>
          </a:p>
          <a:p>
            <a:r>
              <a:rPr lang="zh-CN" altLang="en-US" sz="2000" b="1" dirty="0" smtClean="0">
                <a:latin typeface="+mn-ea"/>
              </a:rPr>
              <a:t>广东省河源市连平县雁桥中学   刘剑玲</a:t>
            </a:r>
            <a:r>
              <a:rPr lang="en-US" altLang="zh-CN" sz="2000" b="1" dirty="0" smtClean="0">
                <a:latin typeface="+mn-ea"/>
              </a:rPr>
              <a:t> </a:t>
            </a:r>
            <a:endParaRPr lang="zh-CN" altLang="en-US" sz="2000" b="1" dirty="0"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00400" y="2585720"/>
            <a:ext cx="4605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+mn-ea"/>
                <a:sym typeface="+mn-ea"/>
              </a:rPr>
              <a:t>与</a:t>
            </a:r>
            <a:r>
              <a:rPr lang="en-US" altLang="zh-CN" sz="3200" b="1" dirty="0" smtClean="0">
                <a:latin typeface="+mn-ea"/>
                <a:sym typeface="+mn-ea"/>
              </a:rPr>
              <a:t>to</a:t>
            </a:r>
            <a:r>
              <a:rPr lang="zh-CN" altLang="en-US" sz="3200" b="1" dirty="0" smtClean="0">
                <a:latin typeface="+mn-ea"/>
                <a:sym typeface="+mn-ea"/>
              </a:rPr>
              <a:t>有关的短语</a:t>
            </a:r>
            <a:endParaRPr lang="zh-CN" altLang="en-US" sz="3200" b="1" dirty="0" smtClean="0">
              <a:latin typeface="+mn-ea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1357291" y="4500576"/>
            <a:ext cx="6786609" cy="361315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I'm gonna send a flood gonna drown them out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webwxgetmsgimg (4).jpg"/>
          <p:cNvPicPr>
            <a:picLocks noChangeAspect="1"/>
          </p:cNvPicPr>
          <p:nvPr/>
        </p:nvPicPr>
        <p:blipFill>
          <a:blip r:embed="rId2"/>
          <a:srcRect b="6944"/>
          <a:stretch>
            <a:fillRect/>
          </a:stretch>
        </p:blipFill>
        <p:spPr>
          <a:xfrm>
            <a:off x="1000100" y="139943"/>
            <a:ext cx="4670137" cy="4860681"/>
          </a:xfrm>
          <a:prstGeom prst="rect">
            <a:avLst/>
          </a:prstGeom>
        </p:spPr>
      </p:pic>
      <p:sp>
        <p:nvSpPr>
          <p:cNvPr id="4" name="TextBox 3"/>
          <p:cNvSpPr/>
          <p:nvPr/>
        </p:nvSpPr>
        <p:spPr>
          <a:xfrm>
            <a:off x="6000760" y="2143122"/>
            <a:ext cx="2571768" cy="829945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 am brave </a:t>
            </a:r>
          </a:p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 am bruised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/>
          <p:nvPr/>
        </p:nvSpPr>
        <p:spPr>
          <a:xfrm>
            <a:off x="2643174" y="4429138"/>
            <a:ext cx="4214843" cy="361315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I'm </a:t>
            </a:r>
            <a:r>
              <a:rPr lang="en-US" altLang="zh-CN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who I meant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to</a:t>
            </a:r>
            <a:r>
              <a:rPr lang="en-US" altLang="zh-CN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be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/>
          <p:nvPr/>
        </p:nvSpPr>
        <p:spPr>
          <a:xfrm>
            <a:off x="2928926" y="4357700"/>
            <a:ext cx="3214711" cy="361315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This is me</a:t>
            </a:r>
            <a:endParaRPr lang="en-US" altLang="zh-CN" sz="2400" dirty="0" smtClean="0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/>
          <p:nvPr/>
        </p:nvSpPr>
        <p:spPr>
          <a:xfrm>
            <a:off x="2143108" y="4500576"/>
            <a:ext cx="5072098" cy="35719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Look out cause here I come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/>
          <p:nvPr/>
        </p:nvSpPr>
        <p:spPr>
          <a:xfrm>
            <a:off x="1643042" y="4500576"/>
            <a:ext cx="6286544" cy="428628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And I'm marching on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to</a:t>
            </a:r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the beat I drum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/>
          <p:nvPr/>
        </p:nvSpPr>
        <p:spPr>
          <a:xfrm>
            <a:off x="2000232" y="4500576"/>
            <a:ext cx="5286412" cy="460375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I'm not scared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to</a:t>
            </a:r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be seen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/>
          <p:nvPr/>
        </p:nvSpPr>
        <p:spPr>
          <a:xfrm>
            <a:off x="2285984" y="4572014"/>
            <a:ext cx="4519930" cy="39116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 make no apologies </a:t>
            </a:r>
          </a:p>
        </p:txBody>
      </p:sp>
      <p:sp>
        <p:nvSpPr>
          <p:cNvPr id="2" name="TextBox 4"/>
          <p:cNvSpPr/>
          <p:nvPr/>
        </p:nvSpPr>
        <p:spPr>
          <a:xfrm>
            <a:off x="2214546" y="4286262"/>
            <a:ext cx="4519930" cy="39116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This is me 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第一个OH OH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8"/>
            <a:ext cx="9144000" cy="5143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webwxgetmsgimg (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571486"/>
            <a:ext cx="6755334" cy="349378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39875" y="4264025"/>
            <a:ext cx="6297930" cy="460375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Another round of bullets hits my skin</a:t>
            </a:r>
          </a:p>
        </p:txBody>
      </p:sp>
    </p:spTree>
  </p:cSld>
  <p:clrMapOvr>
    <a:masterClrMapping/>
  </p:clrMapOvr>
  <p:transition advClick="0"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43042" y="4500576"/>
            <a:ext cx="5643602" cy="30353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 am not a stranger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to</a:t>
            </a:r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the dark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40160763"/>
          <p:cNvPicPr>
            <a:picLocks noChangeAspect="1"/>
          </p:cNvPicPr>
          <p:nvPr/>
        </p:nvPicPr>
        <p:blipFill>
          <a:blip r:embed="rId2" cstate="print"/>
          <a:srcRect l="5092" b="5513"/>
          <a:stretch>
            <a:fillRect/>
          </a:stretch>
        </p:blipFill>
        <p:spPr>
          <a:xfrm>
            <a:off x="744220" y="348615"/>
            <a:ext cx="7486650" cy="3594100"/>
          </a:xfrm>
          <a:prstGeom prst="rect">
            <a:avLst/>
          </a:prstGeom>
          <a:solidFill>
            <a:schemeClr val="tx1">
              <a:alpha val="25000"/>
            </a:schemeClr>
          </a:solidFill>
        </p:spPr>
      </p:pic>
      <p:sp>
        <p:nvSpPr>
          <p:cNvPr id="3" name="矩形 2"/>
          <p:cNvSpPr/>
          <p:nvPr/>
        </p:nvSpPr>
        <p:spPr>
          <a:xfrm>
            <a:off x="1714480" y="4286262"/>
            <a:ext cx="5459095" cy="440055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Well fire away 'cause today </a:t>
            </a:r>
          </a:p>
        </p:txBody>
      </p:sp>
      <p:sp>
        <p:nvSpPr>
          <p:cNvPr id="5" name="矩形 4"/>
          <p:cNvSpPr/>
          <p:nvPr/>
        </p:nvSpPr>
        <p:spPr>
          <a:xfrm>
            <a:off x="1714480" y="4286262"/>
            <a:ext cx="5459730" cy="440055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 won't let the shame sink 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452830347244.jpg"/>
          <p:cNvPicPr>
            <a:picLocks noChangeAspect="1"/>
          </p:cNvPicPr>
          <p:nvPr/>
        </p:nvPicPr>
        <p:blipFill>
          <a:blip r:embed="rId2"/>
          <a:srcRect b="15476"/>
          <a:stretch>
            <a:fillRect/>
          </a:stretch>
        </p:blipFill>
        <p:spPr>
          <a:xfrm>
            <a:off x="-12700" y="0"/>
            <a:ext cx="9149715" cy="5143500"/>
          </a:xfrm>
          <a:prstGeom prst="rect">
            <a:avLst/>
          </a:prstGeom>
        </p:spPr>
      </p:pic>
      <p:sp>
        <p:nvSpPr>
          <p:cNvPr id="2" name="TextBox 2"/>
          <p:cNvSpPr/>
          <p:nvPr/>
        </p:nvSpPr>
        <p:spPr>
          <a:xfrm>
            <a:off x="1785918" y="4357700"/>
            <a:ext cx="6143668" cy="571486"/>
          </a:xfrm>
          <a:prstGeom prst="rect">
            <a:avLst/>
          </a:prstGeom>
          <a:solidFill>
            <a:schemeClr val="tx1">
              <a:alpha val="2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We are bursting through the barricades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/>
          <p:nvPr/>
        </p:nvSpPr>
        <p:spPr>
          <a:xfrm>
            <a:off x="2047875" y="4442460"/>
            <a:ext cx="5203825" cy="460375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And reaching for the sun</a:t>
            </a:r>
          </a:p>
        </p:txBody>
      </p:sp>
      <p:pic>
        <p:nvPicPr>
          <p:cNvPr id="4" name="图片 3" descr="Sunrises_and_sunsets_434676_192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7740" y="428624"/>
            <a:ext cx="7461912" cy="3867679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UJELIOXZFGOVBKDMJVR57EQZ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45" y="0"/>
            <a:ext cx="9161145" cy="520319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</p:pic>
      <p:sp>
        <p:nvSpPr>
          <p:cNvPr id="2" name="TextBox 2"/>
          <p:cNvSpPr/>
          <p:nvPr/>
        </p:nvSpPr>
        <p:spPr>
          <a:xfrm>
            <a:off x="2071670" y="4357700"/>
            <a:ext cx="5203825" cy="460375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We are warriors</a:t>
            </a:r>
          </a:p>
        </p:txBody>
      </p:sp>
      <p:sp>
        <p:nvSpPr>
          <p:cNvPr id="5" name="TextBox 2"/>
          <p:cNvSpPr/>
          <p:nvPr/>
        </p:nvSpPr>
        <p:spPr>
          <a:xfrm>
            <a:off x="2071670" y="4429138"/>
            <a:ext cx="5203825" cy="460375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Yeah that's what we've become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2013012414211596402799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" y="16510"/>
            <a:ext cx="9119870" cy="514540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9570" y="4321175"/>
            <a:ext cx="2331085" cy="544830"/>
          </a:xfrm>
          <a:prstGeom prst="rect">
            <a:avLst/>
          </a:prstGeom>
          <a:solidFill>
            <a:srgbClr val="D7A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2"/>
          <p:cNvSpPr/>
          <p:nvPr/>
        </p:nvSpPr>
        <p:spPr>
          <a:xfrm>
            <a:off x="464185" y="4321175"/>
            <a:ext cx="7844790" cy="460375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Won't let them break me down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to</a:t>
            </a:r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dust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/>
          <p:nvPr/>
        </p:nvSpPr>
        <p:spPr>
          <a:xfrm>
            <a:off x="1428728" y="4572014"/>
            <a:ext cx="5988685" cy="472757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 know that there's a place for us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84406263.jpg"/>
          <p:cNvPicPr>
            <a:picLocks noChangeAspect="1"/>
          </p:cNvPicPr>
          <p:nvPr/>
        </p:nvPicPr>
        <p:blipFill>
          <a:blip r:embed="rId2"/>
          <a:srcRect b="4840"/>
          <a:stretch>
            <a:fillRect/>
          </a:stretch>
        </p:blipFill>
        <p:spPr>
          <a:xfrm>
            <a:off x="23495" y="-23495"/>
            <a:ext cx="9121140" cy="51562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1802" y="4143386"/>
            <a:ext cx="3929091" cy="54483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For we are glorious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2285984" y="4286262"/>
            <a:ext cx="6786610" cy="613398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When the sharpest words wanna cut me down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esperation_who_holds_your_hea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TextBox 2"/>
          <p:cNvSpPr/>
          <p:nvPr/>
        </p:nvSpPr>
        <p:spPr>
          <a:xfrm>
            <a:off x="4500562" y="2428874"/>
            <a:ext cx="4214842" cy="1000132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I'm gonna send a flood </a:t>
            </a:r>
          </a:p>
          <a:p>
            <a:pPr lvl="0" algn="ctr"/>
            <a:r>
              <a:rPr lang="en-US" sz="2400" dirty="0" err="1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gonna</a:t>
            </a:r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drown them out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StopGap-Dance-Company-Articificial-Things-Photo-Chris-Parkes-2-700x4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70815"/>
            <a:ext cx="6477000" cy="4210050"/>
          </a:xfrm>
          <a:prstGeom prst="rect">
            <a:avLst/>
          </a:prstGeom>
        </p:spPr>
      </p:pic>
      <p:sp>
        <p:nvSpPr>
          <p:cNvPr id="4" name="TextBox 3"/>
          <p:cNvSpPr/>
          <p:nvPr/>
        </p:nvSpPr>
        <p:spPr>
          <a:xfrm>
            <a:off x="1238250" y="4500245"/>
            <a:ext cx="6667500" cy="460375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 am brave I am bruised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1277620" y="4317365"/>
            <a:ext cx="6765925" cy="38989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Hide away they say</a:t>
            </a:r>
          </a:p>
        </p:txBody>
      </p:sp>
      <p:sp>
        <p:nvSpPr>
          <p:cNvPr id="3" name="TextBox 2"/>
          <p:cNvSpPr/>
          <p:nvPr/>
        </p:nvSpPr>
        <p:spPr>
          <a:xfrm>
            <a:off x="1285852" y="4286262"/>
            <a:ext cx="6765290" cy="421005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Cause we don't want your broken parts</a:t>
            </a:r>
          </a:p>
        </p:txBody>
      </p:sp>
      <p:pic>
        <p:nvPicPr>
          <p:cNvPr id="4" name="图片 3" descr="Screen-Shot-2017-10-25-at-3.14.52-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620" y="278130"/>
            <a:ext cx="6765290" cy="378650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7722ab5cc12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985" y="-12700"/>
            <a:ext cx="9169400" cy="5156200"/>
          </a:xfrm>
          <a:prstGeom prst="rect">
            <a:avLst/>
          </a:prstGeom>
        </p:spPr>
      </p:pic>
      <p:sp>
        <p:nvSpPr>
          <p:cNvPr id="3" name="TextBox 2"/>
          <p:cNvSpPr/>
          <p:nvPr/>
        </p:nvSpPr>
        <p:spPr>
          <a:xfrm>
            <a:off x="2214546" y="4357700"/>
            <a:ext cx="4989195" cy="485140"/>
          </a:xfrm>
          <a:prstGeom prst="rect">
            <a:avLst/>
          </a:prstGeom>
          <a:solidFill>
            <a:schemeClr val="tx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 am who I'm meant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to</a:t>
            </a:r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be </a:t>
            </a:r>
          </a:p>
        </p:txBody>
      </p:sp>
      <p:sp>
        <p:nvSpPr>
          <p:cNvPr id="4" name="TextBox 2"/>
          <p:cNvSpPr/>
          <p:nvPr/>
        </p:nvSpPr>
        <p:spPr>
          <a:xfrm>
            <a:off x="1932288" y="4357700"/>
            <a:ext cx="4989195" cy="485140"/>
          </a:xfrm>
          <a:prstGeom prst="rect">
            <a:avLst/>
          </a:prstGeom>
          <a:solidFill>
            <a:schemeClr val="tx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This is me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usa_today_107247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345" y="304165"/>
            <a:ext cx="6916420" cy="3992245"/>
          </a:xfrm>
          <a:prstGeom prst="rect">
            <a:avLst/>
          </a:prstGeom>
        </p:spPr>
      </p:pic>
      <p:sp>
        <p:nvSpPr>
          <p:cNvPr id="3" name="TextBox 1"/>
          <p:cNvSpPr/>
          <p:nvPr/>
        </p:nvSpPr>
        <p:spPr>
          <a:xfrm>
            <a:off x="1643042" y="4500576"/>
            <a:ext cx="6185875" cy="460375"/>
          </a:xfrm>
          <a:prstGeom prst="rect">
            <a:avLst/>
          </a:prstGeom>
          <a:solidFill>
            <a:schemeClr val="tx1">
              <a:alpha val="3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Look out cause here I come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1149350" y="4459605"/>
            <a:ext cx="7013575" cy="48514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And I'm marching on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to</a:t>
            </a:r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the beat I drum</a:t>
            </a:r>
          </a:p>
        </p:txBody>
      </p:sp>
      <p:pic>
        <p:nvPicPr>
          <p:cNvPr id="3" name="图片 2" descr="170516_Basketball-Drill-Graphics_Image_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0" y="296545"/>
            <a:ext cx="7013575" cy="3946525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1089660" y="4547870"/>
            <a:ext cx="6964680" cy="460375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I'm not scared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to</a:t>
            </a:r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be seen</a:t>
            </a:r>
          </a:p>
        </p:txBody>
      </p:sp>
      <p:pic>
        <p:nvPicPr>
          <p:cNvPr id="3" name="图片 2" descr="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25" y="234950"/>
            <a:ext cx="7956550" cy="415417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6119495" y="2000246"/>
            <a:ext cx="2953099" cy="428628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 make no apologies </a:t>
            </a:r>
          </a:p>
        </p:txBody>
      </p:sp>
      <p:pic>
        <p:nvPicPr>
          <p:cNvPr id="3" name="图片 2" descr="Larry-OB-Trophy-Andy-Lyons-Getty-Ima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70" y="357172"/>
            <a:ext cx="6126128" cy="4211970"/>
          </a:xfrm>
          <a:prstGeom prst="rect">
            <a:avLst/>
          </a:prstGeom>
        </p:spPr>
      </p:pic>
      <p:sp>
        <p:nvSpPr>
          <p:cNvPr id="4" name="TextBox 1"/>
          <p:cNvSpPr/>
          <p:nvPr/>
        </p:nvSpPr>
        <p:spPr>
          <a:xfrm>
            <a:off x="6119495" y="2428874"/>
            <a:ext cx="2953099" cy="428628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This is me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第二个oh_0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8"/>
            <a:ext cx="9144000" cy="5143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lk_hd_23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71604" y="4286262"/>
            <a:ext cx="6215106" cy="571486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And I know that I deserve your love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1214414" y="4071948"/>
            <a:ext cx="6072230" cy="492112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1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There’s nothing I am not worthy of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856615" y="4293870"/>
            <a:ext cx="7430135" cy="62738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When the sharpest words wanna cut me down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1155065" y="4175125"/>
            <a:ext cx="6834505" cy="59182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I'm gonna send a flood gonna drown them out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/>
          <p:nvPr/>
        </p:nvSpPr>
        <p:spPr>
          <a:xfrm>
            <a:off x="4951095" y="2143122"/>
            <a:ext cx="4107815" cy="786768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I've learned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to</a:t>
            </a:r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</a:t>
            </a:r>
          </a:p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be ashamed of all my scars</a:t>
            </a:r>
          </a:p>
        </p:txBody>
      </p:sp>
      <p:pic>
        <p:nvPicPr>
          <p:cNvPr id="4" name="图片 3" descr="201307090228421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214296"/>
            <a:ext cx="3758565" cy="447294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5720" y="2071684"/>
            <a:ext cx="2714644" cy="1357322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This is brave </a:t>
            </a:r>
          </a:p>
          <a:p>
            <a:pPr lvl="0" algn="ctr">
              <a:lnSpc>
                <a:spcPct val="150000"/>
              </a:lnSpc>
            </a:pPr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this is bruised</a:t>
            </a: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00166" y="4429138"/>
            <a:ext cx="6046470" cy="538466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This is who I'm meant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to</a:t>
            </a:r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be </a:t>
            </a:r>
          </a:p>
        </p:txBody>
      </p:sp>
      <p:sp>
        <p:nvSpPr>
          <p:cNvPr id="3" name="矩形 2"/>
          <p:cNvSpPr/>
          <p:nvPr/>
        </p:nvSpPr>
        <p:spPr>
          <a:xfrm>
            <a:off x="2942260" y="4428820"/>
            <a:ext cx="3000396" cy="538466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This is me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xaDD2EAbJTVHCr9jZHPMY0bDZ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9"/>
            <a:ext cx="9144000" cy="514409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75130" y="4461193"/>
            <a:ext cx="5962015" cy="460375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Look out cause here I come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oco-Movie-Pixar-Disney-Voice-Cast-Characters-Pos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" y="-13335"/>
            <a:ext cx="9116060" cy="51701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00166" y="4429138"/>
            <a:ext cx="6106795" cy="444487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And I’m marching on to the beat I drum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13560" y="3687128"/>
            <a:ext cx="5516880" cy="460375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I'm not scared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to</a:t>
            </a:r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be seen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43108" y="4286262"/>
            <a:ext cx="5000660" cy="428628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 make no apologies </a:t>
            </a:r>
          </a:p>
        </p:txBody>
      </p:sp>
      <p:sp>
        <p:nvSpPr>
          <p:cNvPr id="3" name="矩形 2"/>
          <p:cNvSpPr/>
          <p:nvPr/>
        </p:nvSpPr>
        <p:spPr>
          <a:xfrm>
            <a:off x="3071802" y="4286262"/>
            <a:ext cx="3143272" cy="428628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This is me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!BlLENZ!Bmk_$(KGrHqUOKjsEtl4iGTO2BL,jKzeg2g___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214296"/>
            <a:ext cx="7358114" cy="39290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285984" y="4429138"/>
            <a:ext cx="4714908" cy="42861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I'm gonna send a flood </a:t>
            </a:r>
          </a:p>
        </p:txBody>
      </p:sp>
      <p:sp>
        <p:nvSpPr>
          <p:cNvPr id="4" name="矩形 3"/>
          <p:cNvSpPr/>
          <p:nvPr/>
        </p:nvSpPr>
        <p:spPr>
          <a:xfrm>
            <a:off x="2273067" y="4405938"/>
            <a:ext cx="4714908" cy="42861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err="1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Gonna</a:t>
            </a:r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drown them out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14612" y="4000510"/>
            <a:ext cx="3429024" cy="674689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40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This is me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2143108" y="4286262"/>
            <a:ext cx="4858385" cy="500066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Run away they say</a:t>
            </a:r>
          </a:p>
        </p:txBody>
      </p:sp>
      <p:sp>
        <p:nvSpPr>
          <p:cNvPr id="3" name="TextBox 2"/>
          <p:cNvSpPr/>
          <p:nvPr/>
        </p:nvSpPr>
        <p:spPr>
          <a:xfrm>
            <a:off x="2143108" y="4286262"/>
            <a:ext cx="4857784" cy="460375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No one'll love you as you are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1357607" y="4353133"/>
            <a:ext cx="6429420" cy="460375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But I won't let them break me down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to</a:t>
            </a:r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dust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26670" y="2032000"/>
            <a:ext cx="3115310" cy="1080135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 know that there's a place for us</a:t>
            </a:r>
          </a:p>
        </p:txBody>
      </p:sp>
      <p:pic>
        <p:nvPicPr>
          <p:cNvPr id="3" name="图片 2" descr="tom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055" y="571486"/>
            <a:ext cx="5767101" cy="4145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2786050" y="4357700"/>
            <a:ext cx="3500462" cy="460375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For we are glorious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/>
          <p:nvPr/>
        </p:nvSpPr>
        <p:spPr>
          <a:xfrm>
            <a:off x="1357290" y="4548400"/>
            <a:ext cx="6643734" cy="460375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sz="2400" dirty="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When the sharpest words wanna cut me down</a:t>
            </a:r>
          </a:p>
        </p:txBody>
      </p:sp>
      <p:pic>
        <p:nvPicPr>
          <p:cNvPr id="5" name="图片 4" descr="128026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214296"/>
            <a:ext cx="7000924" cy="428371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352</Words>
  <Application>WPS 演示</Application>
  <PresentationFormat>全屏显示(16:9)</PresentationFormat>
  <Paragraphs>62</Paragraphs>
  <Slides>47</Slides>
  <Notes>0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48" baseType="lpstr">
      <vt:lpstr>Office 主题</vt:lpstr>
      <vt:lpstr>  This  is  me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介词 to 用法 歌曲： This is me</dc:title>
  <dc:creator>kkk</dc:creator>
  <cp:lastModifiedBy>tushuguan</cp:lastModifiedBy>
  <cp:revision>88</cp:revision>
  <dcterms:created xsi:type="dcterms:W3CDTF">2019-06-12T02:26:00Z</dcterms:created>
  <dcterms:modified xsi:type="dcterms:W3CDTF">2019-06-17T01:38:45Z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