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6.jpg" ContentType="image/gif"/>
  <Override PartName="/ppt/media/image3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1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4" r:id="rId19"/>
    <p:sldId id="275" r:id="rId20"/>
    <p:sldId id="278" r:id="rId21"/>
    <p:sldId id="279" r:id="rId22"/>
    <p:sldId id="277" r:id="rId23"/>
    <p:sldId id="281" r:id="rId24"/>
    <p:sldId id="280" r:id="rId25"/>
  </p:sldIdLst>
  <p:sldSz cx="9144000" cy="5143500" type="screen16x9"/>
  <p:notesSz cx="6858000" cy="9144000"/>
  <p:embeddedFontLst>
    <p:embeddedFont>
      <p:font typeface="orange juice" panose="02000000000000000000" pitchFamily="2" charset="0"/>
      <p:regular r:id="rId26"/>
    </p:embeddedFont>
    <p:embeddedFont>
      <p:font typeface="Rosemary" panose="02000506040000020004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 Black" panose="020B0A02040204020203" pitchFamily="34" charset="0"/>
      <p:bold r:id="rId32"/>
      <p:boldItalic r:id="rId33"/>
    </p:embeddedFont>
    <p:embeddedFont>
      <p:font typeface="MV Boli" panose="02000500030200090000" pitchFamily="2" charset="0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35" autoAdjust="0"/>
    <p:restoredTop sz="99841" autoAdjust="0"/>
  </p:normalViewPr>
  <p:slideViewPr>
    <p:cSldViewPr>
      <p:cViewPr>
        <p:scale>
          <a:sx n="50" d="100"/>
          <a:sy n="50" d="100"/>
        </p:scale>
        <p:origin x="-562" y="-6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74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12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7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2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9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34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0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2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82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72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22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D1D3D-AB3D-411B-BC82-14713348EF14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6DB5-9CC5-4A50-8CDC-1176260598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8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11" y="771550"/>
            <a:ext cx="6526146" cy="3254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68"/>
          <a:stretch/>
        </p:blipFill>
        <p:spPr>
          <a:xfrm>
            <a:off x="7164288" y="0"/>
            <a:ext cx="1979712" cy="538006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37713" y="574294"/>
            <a:ext cx="6526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0" dirty="0" smtClean="0">
                <a:solidFill>
                  <a:srgbClr val="0070C0"/>
                </a:solidFill>
                <a:latin typeface="appo paint" pitchFamily="50" charset="0"/>
              </a:rPr>
              <a:t>Look at me now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r="11179"/>
          <a:stretch/>
        </p:blipFill>
        <p:spPr>
          <a:xfrm>
            <a:off x="30480" y="3503140"/>
            <a:ext cx="2552161" cy="16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6560" y="2399557"/>
            <a:ext cx="59765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设计制</a:t>
            </a: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作：华南师范大学外国语言文化学院  陈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丹</a:t>
            </a:r>
            <a:endParaRPr lang="en-US" altLang="zh-CN" sz="20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广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东省河源市三角中学  巫超</a:t>
            </a:r>
            <a:endParaRPr lang="zh-CN" altLang="en-US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Charlie Puth - Look At Me Now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95" y="4443958"/>
            <a:ext cx="487363" cy="3655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8151" y="1491630"/>
            <a:ext cx="3415037" cy="585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Banaue" pitchFamily="50" charset="0"/>
                <a:ea typeface="Rosemary" panose="02000506040000020004" pitchFamily="2" charset="0"/>
                <a:cs typeface="Rosemary" panose="02000506040000020004" pitchFamily="2" charset="0"/>
              </a:rPr>
              <a:t>—— </a:t>
            </a:r>
            <a:r>
              <a:rPr lang="zh-CN" altLang="en-US" sz="2400" dirty="0" smtClean="0">
                <a:solidFill>
                  <a:srgbClr val="002060"/>
                </a:solidFill>
                <a:latin typeface="appo paint" pitchFamily="50" charset="0"/>
                <a:ea typeface="微软雅黑" panose="020B0503020204020204" pitchFamily="34" charset="-122"/>
                <a:cs typeface="Rosemary" panose="02000506040000020004" pitchFamily="2" charset="0"/>
              </a:rPr>
              <a:t>与</a:t>
            </a:r>
            <a:r>
              <a:rPr lang="en-US" altLang="zh-CN" sz="2400" dirty="0">
                <a:solidFill>
                  <a:srgbClr val="002060"/>
                </a:solidFill>
                <a:latin typeface="Tekton Pro Ext" pitchFamily="34" charset="0"/>
                <a:ea typeface="Rosemary" panose="02000506040000020004" pitchFamily="2" charset="0"/>
                <a:cs typeface="Rosemary" panose="02000506040000020004" pitchFamily="2" charset="0"/>
              </a:rPr>
              <a:t>down </a:t>
            </a:r>
            <a:r>
              <a:rPr lang="zh-CN" altLang="en-US" sz="2400" dirty="0">
                <a:solidFill>
                  <a:srgbClr val="002060"/>
                </a:solidFill>
                <a:latin typeface="appo paint" pitchFamily="50" charset="0"/>
                <a:ea typeface="微软雅黑" panose="020B0503020204020204" pitchFamily="34" charset="-122"/>
                <a:cs typeface="Rosemary" panose="02000506040000020004" pitchFamily="2" charset="0"/>
              </a:rPr>
              <a:t>有关的短语</a:t>
            </a:r>
            <a:endParaRPr lang="en-US" altLang="zh-CN" sz="2400" dirty="0">
              <a:solidFill>
                <a:srgbClr val="002060"/>
              </a:solidFill>
              <a:latin typeface="appo paint" pitchFamily="50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07796"/>
            <a:ext cx="4248472" cy="39794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20648" y="258040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 hope you open up your </a:t>
            </a:r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eyes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2931790"/>
            <a:ext cx="8090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take a good look at me now</a:t>
            </a:r>
          </a:p>
        </p:txBody>
      </p:sp>
    </p:spTree>
    <p:extLst>
      <p:ext uri="{BB962C8B-B14F-4D97-AF65-F5344CB8AC3E}">
        <p14:creationId xmlns:p14="http://schemas.microsoft.com/office/powerpoint/2010/main" val="12400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5300">
        <p14:doors dir="vert"/>
      </p:transition>
    </mc:Choice>
    <mc:Fallback xmlns="">
      <p:transition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81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4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40"/>
                            </p:stCondLst>
                            <p:childTnLst>
                              <p:par>
                                <p:cTn id="3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340"/>
            <a:ext cx="9144000" cy="42594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04769" y="1059580"/>
            <a:ext cx="6934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</a:t>
            </a:r>
            <a:r>
              <a:rPr lang="en-US" altLang="zh-CN" sz="4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ake </a:t>
            </a:r>
            <a:r>
              <a:rPr lang="en-US" altLang="zh-CN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 good look at me now</a:t>
            </a:r>
          </a:p>
        </p:txBody>
      </p:sp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1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40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69" y="1197729"/>
            <a:ext cx="2801033" cy="42015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21"/>
          <a:stretch/>
        </p:blipFill>
        <p:spPr>
          <a:xfrm flipV="1">
            <a:off x="0" y="0"/>
            <a:ext cx="1967696" cy="20946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V="1">
            <a:off x="7341061" y="0"/>
            <a:ext cx="1805940" cy="20946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672" y="699542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Cause this time next year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I'm gonna </a:t>
            </a:r>
            <a:r>
              <a:rPr lang="en-US" altLang="zh-CN" sz="6000" dirty="0">
                <a:solidFill>
                  <a:srgbClr val="C00000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walk down </a:t>
            </a:r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these halls</a:t>
            </a:r>
          </a:p>
        </p:txBody>
      </p:sp>
      <p:sp>
        <p:nvSpPr>
          <p:cNvPr id="7" name="矩形 6"/>
          <p:cNvSpPr/>
          <p:nvPr/>
        </p:nvSpPr>
        <p:spPr>
          <a:xfrm>
            <a:off x="1967696" y="882483"/>
            <a:ext cx="5649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show my face </a:t>
            </a:r>
            <a:endParaRPr lang="en-US" altLang="zh-CN" sz="4800" dirty="0" smtClean="0"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  <a:p>
            <a:r>
              <a:rPr lang="en-US" altLang="zh-CN" sz="4800" dirty="0" smtClean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for the </a:t>
            </a:r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world to see</a:t>
            </a:r>
          </a:p>
        </p:txBody>
      </p:sp>
      <p:sp>
        <p:nvSpPr>
          <p:cNvPr id="8" name="矩形 7"/>
          <p:cNvSpPr/>
          <p:nvPr/>
        </p:nvSpPr>
        <p:spPr>
          <a:xfrm>
            <a:off x="2367073" y="1113315"/>
            <a:ext cx="48506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Gonna see me</a:t>
            </a:r>
          </a:p>
        </p:txBody>
      </p:sp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doors dir="ver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xit" presetSubtype="2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3617"/>
            <a:ext cx="4032448" cy="380039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95936" y="1407319"/>
            <a:ext cx="556007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I'm gonna call </a:t>
            </a:r>
            <a:endParaRPr lang="en-US" altLang="zh-CN" sz="4800" dirty="0" smtClean="0"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  <a:p>
            <a:pPr algn="ctr"/>
            <a:r>
              <a:rPr lang="en-US" altLang="zh-CN" sz="4800" dirty="0" smtClean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every girl that </a:t>
            </a:r>
          </a:p>
          <a:p>
            <a:pPr algn="ctr"/>
            <a:r>
              <a:rPr lang="en-US" altLang="zh-CN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turned </a:t>
            </a:r>
            <a:r>
              <a:rPr lang="en-US" altLang="zh-CN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me down</a:t>
            </a:r>
          </a:p>
        </p:txBody>
      </p:sp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doors dir="vert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5" y="993419"/>
            <a:ext cx="7141874" cy="47299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91680" y="208589"/>
            <a:ext cx="6102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tell them now that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I'm just too busy</a:t>
            </a:r>
          </a:p>
        </p:txBody>
      </p:sp>
      <p:sp>
        <p:nvSpPr>
          <p:cNvPr id="4" name="矩形 3"/>
          <p:cNvSpPr/>
          <p:nvPr/>
        </p:nvSpPr>
        <p:spPr>
          <a:xfrm>
            <a:off x="1252219" y="993419"/>
            <a:ext cx="7063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Cause I don't have the time</a:t>
            </a:r>
          </a:p>
        </p:txBody>
      </p:sp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p:transition spd="slow" advClick="0" advTm="5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xit" presetSubtype="4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44" y="-156957"/>
            <a:ext cx="4314635" cy="4314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59" y="-148935"/>
            <a:ext cx="3141218" cy="24388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19672" y="267494"/>
            <a:ext cx="5670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its funny how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My so called friends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Who always </a:t>
            </a:r>
            <a:endParaRPr lang="en-US" altLang="zh-CN" sz="4800" dirty="0" smtClean="0"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  <a:p>
            <a:pPr algn="ctr"/>
            <a:r>
              <a:rPr lang="en-US" altLang="zh-CN" sz="4800" dirty="0" smtClean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left </a:t>
            </a:r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me alone</a:t>
            </a:r>
          </a:p>
        </p:txBody>
      </p:sp>
      <p:sp>
        <p:nvSpPr>
          <p:cNvPr id="6" name="矩形 5"/>
          <p:cNvSpPr/>
          <p:nvPr/>
        </p:nvSpPr>
        <p:spPr>
          <a:xfrm>
            <a:off x="2253000" y="267494"/>
            <a:ext cx="4680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Suddenly running into me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blowing up my phone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31" y="1206384"/>
            <a:ext cx="9273783" cy="39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p:transition advClick="0" advTm="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25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5576" y="299533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I'm kicking in the door now</a:t>
            </a:r>
          </a:p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Better get out of my way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87"/>
          <a:stretch/>
        </p:blipFill>
        <p:spPr>
          <a:xfrm>
            <a:off x="755576" y="-365112"/>
            <a:ext cx="7344816" cy="25291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1"/>
          <a:stretch/>
        </p:blipFill>
        <p:spPr>
          <a:xfrm>
            <a:off x="755576" y="2971800"/>
            <a:ext cx="7344816" cy="21686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15" y="2995338"/>
            <a:ext cx="2927858" cy="2321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4"/>
          <a:stretch/>
        </p:blipFill>
        <p:spPr>
          <a:xfrm>
            <a:off x="232128" y="2971800"/>
            <a:ext cx="1944216" cy="22488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r="24484"/>
          <a:stretch/>
        </p:blipFill>
        <p:spPr>
          <a:xfrm>
            <a:off x="6896980" y="-176344"/>
            <a:ext cx="1944887" cy="23404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76344"/>
            <a:ext cx="1936888" cy="23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prism dir="u" isContent="1" isInverted="1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2 -0.08043 L -0.01164 -0.48597 " pathEditMode="relative" rAng="0" ptsTypes="AA">
                                      <p:cBhvr>
                                        <p:cTn id="6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0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92696" y="2787774"/>
            <a:ext cx="7974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Never really saw me coming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You left with nothing to say</a:t>
            </a:r>
          </a:p>
        </p:txBody>
      </p:sp>
      <p:sp>
        <p:nvSpPr>
          <p:cNvPr id="3" name="矩形 2"/>
          <p:cNvSpPr/>
          <p:nvPr/>
        </p:nvSpPr>
        <p:spPr>
          <a:xfrm>
            <a:off x="755576" y="299533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I'm kicking in the door now</a:t>
            </a:r>
          </a:p>
          <a:p>
            <a:pPr algn="ctr"/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Better get out of my way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87"/>
          <a:stretch/>
        </p:blipFill>
        <p:spPr>
          <a:xfrm>
            <a:off x="755576" y="-365112"/>
            <a:ext cx="7344816" cy="25291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1"/>
          <a:stretch/>
        </p:blipFill>
        <p:spPr>
          <a:xfrm>
            <a:off x="755576" y="2971800"/>
            <a:ext cx="7344816" cy="21686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15" y="2995338"/>
            <a:ext cx="2927858" cy="23217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4"/>
          <a:stretch/>
        </p:blipFill>
        <p:spPr>
          <a:xfrm>
            <a:off x="232128" y="2971800"/>
            <a:ext cx="1944216" cy="22488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r="24484"/>
          <a:stretch/>
        </p:blipFill>
        <p:spPr>
          <a:xfrm>
            <a:off x="6896980" y="-176344"/>
            <a:ext cx="1944887" cy="23404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76344"/>
            <a:ext cx="1936888" cy="23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88785"/>
      </p:ext>
    </p:extLst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11029 L 0.00399 -0.2786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363747" cy="359963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86192" y="3514979"/>
            <a:ext cx="770485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This is for everybody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Who always </a:t>
            </a:r>
            <a:r>
              <a:rPr lang="en-US" altLang="zh-CN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put me down</a:t>
            </a:r>
          </a:p>
        </p:txBody>
      </p:sp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500">
        <p14:doors/>
      </p:transition>
    </mc:Choice>
    <mc:Fallback xmlns="">
      <p:transition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02"/>
            <a:ext cx="9735840" cy="54520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5008" y="4312503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 hope you open up your </a:t>
            </a:r>
            <a:r>
              <a:rPr lang="en-US" altLang="zh-CN" sz="4800" dirty="0" smtClean="0">
                <a:solidFill>
                  <a:schemeClr val="bg1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eyes</a:t>
            </a:r>
            <a:endParaRPr lang="en-US" altLang="zh-CN" sz="4800" dirty="0">
              <a:solidFill>
                <a:schemeClr val="bg1"/>
              </a:solidFill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552" y="4315509"/>
            <a:ext cx="8090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800" dirty="0">
                <a:solidFill>
                  <a:schemeClr val="bg1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 take a good look at me now</a:t>
            </a:r>
          </a:p>
        </p:txBody>
      </p:sp>
      <p:sp>
        <p:nvSpPr>
          <p:cNvPr id="5" name="矩形 4"/>
          <p:cNvSpPr/>
          <p:nvPr/>
        </p:nvSpPr>
        <p:spPr>
          <a:xfrm>
            <a:off x="1053838" y="2139702"/>
            <a:ext cx="8090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Take a good look at me </a:t>
            </a:r>
            <a:r>
              <a:rPr lang="en-US" altLang="zh-CN" sz="4800" dirty="0" smtClean="0">
                <a:solidFill>
                  <a:schemeClr val="bg1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now</a:t>
            </a:r>
            <a:endParaRPr lang="en-US" altLang="zh-CN" sz="4800" dirty="0">
              <a:solidFill>
                <a:schemeClr val="bg1"/>
              </a:solidFill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2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14:flip dir="r"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25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25"/>
                            </p:stCondLst>
                            <p:childTnLst>
                              <p:par>
                                <p:cTn id="1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75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7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975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4" grpId="2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一课一曲图片\日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862"/>
            <a:ext cx="5840294" cy="43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194683" y="4139256"/>
            <a:ext cx="7113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cs typeface="MV Boli" panose="02000500030200090000" pitchFamily="2" charset="0"/>
              </a:rPr>
              <a:t>I said this time next year</a:t>
            </a:r>
            <a:endParaRPr lang="en-US" altLang="zh-CN" sz="6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range juice" panose="0200000000000000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Click="0" advTm="800">
        <p:push dir="d"/>
      </p:transition>
    </mc:Choice>
    <mc:Fallback xmlns="">
      <p:transition spd="slow" advClick="0" advTm="8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50"/>
            <a:ext cx="9283932" cy="55332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011910"/>
            <a:ext cx="9283932" cy="1562821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5100" y="4312503"/>
            <a:ext cx="9289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Oh </a:t>
            </a:r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baby Take </a:t>
            </a:r>
            <a:r>
              <a:rPr lang="en-US" altLang="zh-CN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 good look at me </a:t>
            </a:r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now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2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dir="d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7" y="68118"/>
            <a:ext cx="7932145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7573"/>
            <a:ext cx="4464496" cy="330459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45" y="839667"/>
            <a:ext cx="4793433" cy="36004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620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7" y="68118"/>
            <a:ext cx="7932145" cy="5143500"/>
          </a:xfrm>
          <a:prstGeom prst="rect">
            <a:avLst/>
          </a:prstGeom>
        </p:spPr>
      </p:pic>
      <p:pic>
        <p:nvPicPr>
          <p:cNvPr id="10" name="一课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969" t="14894" r="17372" b="12796"/>
          <a:stretch/>
        </p:blipFill>
        <p:spPr>
          <a:xfrm>
            <a:off x="1462332" y="866705"/>
            <a:ext cx="4765852" cy="373200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1" name="矩形 10"/>
          <p:cNvSpPr/>
          <p:nvPr/>
        </p:nvSpPr>
        <p:spPr>
          <a:xfrm>
            <a:off x="-1" y="4371950"/>
            <a:ext cx="9144000" cy="77154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143999" y="4326568"/>
            <a:ext cx="28837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Oh,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look at me now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Oh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this one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is dedicated to all of the people who said I would be nothing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Look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at me now...</a:t>
            </a:r>
          </a:p>
        </p:txBody>
      </p:sp>
      <p:sp>
        <p:nvSpPr>
          <p:cNvPr id="16" name="矩形 15"/>
          <p:cNvSpPr/>
          <p:nvPr/>
        </p:nvSpPr>
        <p:spPr>
          <a:xfrm>
            <a:off x="9144000" y="4342225"/>
            <a:ext cx="28731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I'm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kicking in the door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now  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Better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get out of my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way 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Never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really saw me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coming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You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left with nothing to say</a:t>
            </a:r>
            <a:endParaRPr lang="zh-CN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612560" y="4299942"/>
            <a:ext cx="27651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This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is for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everybody who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always put me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down 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I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hope you open up your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eyes  </a:t>
            </a: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And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take a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good look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at me </a:t>
            </a:r>
            <a:r>
              <a:rPr lang="en-US" altLang="zh-CN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now...</a:t>
            </a:r>
            <a:endParaRPr lang="en-US" altLang="zh-CN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11624" y="4324638"/>
            <a:ext cx="6934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Take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 a good look at me now</a:t>
            </a:r>
            <a:endParaRPr lang="zh-CN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000"/>
    </mc:Choice>
    <mc:Fallback xmlns="">
      <p:transition advClick="0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4" nodeType="withEffect">
                                  <p:stCondLst>
                                    <p:cond delay="1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6" grpId="3"/>
      <p:bldP spid="16" grpId="4"/>
      <p:bldP spid="17" grpId="0"/>
      <p:bldP spid="17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7" y="68118"/>
            <a:ext cx="7932145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15566"/>
            <a:ext cx="4680520" cy="367240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45" y="839667"/>
            <a:ext cx="4793433" cy="36004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501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5260" y="2826095"/>
            <a:ext cx="61578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solidFill>
                  <a:schemeClr val="tx2">
                    <a:lumMod val="50000"/>
                  </a:schemeClr>
                </a:solidFill>
                <a:latin typeface="orange juice" panose="02000000000000000000" pitchFamily="2" charset="0"/>
                <a:ea typeface="Segoe UI Black" panose="020B0A02040204020203" pitchFamily="34" charset="0"/>
                <a:cs typeface="Segoe UI Black" panose="020B0A02040204020203" pitchFamily="34" charset="0"/>
              </a:rPr>
              <a:t>I'm gonna be the one to do</a:t>
            </a:r>
          </a:p>
        </p:txBody>
      </p:sp>
      <p:sp>
        <p:nvSpPr>
          <p:cNvPr id="3" name="矩形 2"/>
          <p:cNvSpPr/>
          <p:nvPr/>
        </p:nvSpPr>
        <p:spPr>
          <a:xfrm>
            <a:off x="1475656" y="3723878"/>
            <a:ext cx="6350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>
                    <a:lumMod val="50000"/>
                  </a:schemeClr>
                </a:solidFill>
                <a:latin typeface="orange juice" panose="02000000000000000000" pitchFamily="2" charset="0"/>
                <a:ea typeface="Segoe UI Black" panose="020B0A02040204020203" pitchFamily="34" charset="0"/>
                <a:cs typeface="Segoe UI Black" panose="020B0A02040204020203" pitchFamily="34" charset="0"/>
              </a:rPr>
              <a:t>Everything and more you said I couldn't do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60" cy="38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6"/>
          <a:stretch/>
        </p:blipFill>
        <p:spPr>
          <a:xfrm>
            <a:off x="3419871" y="1125141"/>
            <a:ext cx="5724129" cy="4210788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5" name="组合 4"/>
          <p:cNvGrpSpPr/>
          <p:nvPr/>
        </p:nvGrpSpPr>
        <p:grpSpPr>
          <a:xfrm>
            <a:off x="-889019" y="-465184"/>
            <a:ext cx="8182094" cy="3385445"/>
            <a:chOff x="-889019" y="-465184"/>
            <a:chExt cx="8182094" cy="3385445"/>
          </a:xfrm>
        </p:grpSpPr>
        <p:sp>
          <p:nvSpPr>
            <p:cNvPr id="2" name="爆炸形 1 1"/>
            <p:cNvSpPr/>
            <p:nvPr/>
          </p:nvSpPr>
          <p:spPr>
            <a:xfrm rot="20521320">
              <a:off x="-889019" y="-465184"/>
              <a:ext cx="8182094" cy="3385445"/>
            </a:xfrm>
            <a:prstGeom prst="irregularSeal1">
              <a:avLst/>
            </a:prstGeom>
            <a:solidFill>
              <a:srgbClr val="002060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20296725">
              <a:off x="438633" y="617309"/>
              <a:ext cx="585346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orange juice" panose="02000000000000000000" pitchFamily="2" charset="0"/>
                </a:rPr>
                <a:t>This one is for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46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">
        <p:push dir="r"/>
      </p:transition>
    </mc:Choice>
    <mc:Fallback xmlns="">
      <p:transition advClick="0" advTm="15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9552" y="-1569660"/>
            <a:ext cx="54005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>
                <a:latin typeface="orange juice" panose="02000000000000000000" pitchFamily="2" charset="0"/>
              </a:rPr>
              <a:t>This time next year</a:t>
            </a:r>
          </a:p>
          <a:p>
            <a:pPr algn="ctr"/>
            <a:r>
              <a:rPr lang="en-US" altLang="zh-CN" sz="4800" dirty="0">
                <a:latin typeface="orange juice" panose="02000000000000000000" pitchFamily="2" charset="0"/>
              </a:rPr>
              <a:t>I'm gonna </a:t>
            </a:r>
            <a:r>
              <a:rPr lang="en-US" altLang="zh-CN" sz="4800" dirty="0" smtClean="0">
                <a:latin typeface="orange juice" panose="02000000000000000000" pitchFamily="2" charset="0"/>
              </a:rPr>
              <a:t>be</a:t>
            </a:r>
            <a:endParaRPr lang="en-US" altLang="zh-CN" sz="6600" dirty="0">
              <a:latin typeface="orange juice" panose="02000000000000000000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1160" r="14932" b="-41"/>
          <a:stretch/>
        </p:blipFill>
        <p:spPr>
          <a:xfrm>
            <a:off x="5385400" y="1275606"/>
            <a:ext cx="3758601" cy="457159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15887" y="843558"/>
            <a:ext cx="31489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</a:rPr>
              <a:t>stronger</a:t>
            </a:r>
          </a:p>
        </p:txBody>
      </p:sp>
      <p:sp>
        <p:nvSpPr>
          <p:cNvPr id="5" name="矩形 4"/>
          <p:cNvSpPr/>
          <p:nvPr/>
        </p:nvSpPr>
        <p:spPr>
          <a:xfrm>
            <a:off x="5312951" y="1612315"/>
            <a:ext cx="30554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dirty="0">
                <a:latin typeface="orange juice" panose="02000000000000000000" pitchFamily="2" charset="0"/>
              </a:rPr>
              <a:t>A little </a:t>
            </a:r>
            <a:r>
              <a:rPr lang="en-US" altLang="zh-CN" sz="5400" dirty="0" smtClean="0">
                <a:latin typeface="orange juice" panose="02000000000000000000" pitchFamily="2" charset="0"/>
              </a:rPr>
              <a:t>bit</a:t>
            </a:r>
            <a:endParaRPr lang="en-US" altLang="zh-CN" sz="5400" dirty="0">
              <a:latin typeface="orange juice" panose="02000000000000000000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25886" y="2517744"/>
            <a:ext cx="22295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</a:rPr>
              <a:t>taller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10"/>
          <a:stretch/>
        </p:blipFill>
        <p:spPr>
          <a:xfrm>
            <a:off x="1613600" y="2898186"/>
            <a:ext cx="2113830" cy="248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500">
        <p:split orient="vert"/>
      </p:transition>
    </mc:Choice>
    <mc:Fallback xmlns="">
      <p:transition advClick="0" advTm="4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2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1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7504" y="2283718"/>
            <a:ext cx="282987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range juice" panose="02000000000000000000" pitchFamily="2" charset="0"/>
              </a:rPr>
              <a:t>Top</a:t>
            </a:r>
            <a:r>
              <a:rPr lang="en-US" altLang="zh-CN" sz="4800" dirty="0">
                <a:solidFill>
                  <a:srgbClr val="C00000"/>
                </a:solidFill>
                <a:latin typeface="orange juice" panose="02000000000000000000" pitchFamily="2" charset="0"/>
              </a:rPr>
              <a:t> is my </a:t>
            </a:r>
            <a:endParaRPr lang="en-US" altLang="zh-CN" sz="4800" dirty="0" smtClean="0">
              <a:solidFill>
                <a:srgbClr val="C00000"/>
              </a:solidFill>
              <a:latin typeface="orange juice" panose="02000000000000000000" pitchFamily="2" charset="0"/>
            </a:endParaRPr>
          </a:p>
          <a:p>
            <a:r>
              <a:rPr lang="en-US" altLang="zh-CN" sz="4800" dirty="0" smtClean="0">
                <a:solidFill>
                  <a:srgbClr val="C00000"/>
                </a:solidFill>
                <a:latin typeface="orange juice" panose="02000000000000000000" pitchFamily="2" charset="0"/>
              </a:rPr>
              <a:t>only </a:t>
            </a:r>
            <a:r>
              <a:rPr lang="en-US" altLang="zh-CN" sz="4800" dirty="0">
                <a:solidFill>
                  <a:srgbClr val="C00000"/>
                </a:solidFill>
                <a:latin typeface="orange juice" panose="02000000000000000000" pitchFamily="2" charset="0"/>
              </a:rPr>
              <a:t>view</a:t>
            </a:r>
          </a:p>
        </p:txBody>
      </p:sp>
    </p:spTree>
    <p:extLst>
      <p:ext uri="{BB962C8B-B14F-4D97-AF65-F5344CB8AC3E}">
        <p14:creationId xmlns:p14="http://schemas.microsoft.com/office/powerpoint/2010/main" val="379036367"/>
      </p:ext>
    </p:extLst>
  </p:cSld>
  <p:clrMapOvr>
    <a:masterClrMapping/>
  </p:clrMapOvr>
  <p:transition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4325 L 0.08559 -0.16065 C 0.10452 -0.20421 0.13976 -0.25549 0.17882 -0.29936 C 0.22344 -0.35033 0.26216 -0.38277 0.29254 -0.39698 L 0.43664 -0.46556 " pathEditMode="relative" rAng="-1955627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-29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87474"/>
            <a:ext cx="6768752" cy="387703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03648" y="3520668"/>
            <a:ext cx="6336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orange juice" panose="02000000000000000000" pitchFamily="2" charset="0"/>
              </a:rPr>
              <a:t>I'm kicking in the door now</a:t>
            </a:r>
          </a:p>
          <a:p>
            <a:pPr algn="ctr"/>
            <a:r>
              <a:rPr lang="en-US" altLang="zh-CN" sz="4400" dirty="0">
                <a:solidFill>
                  <a:schemeClr val="bg1"/>
                </a:solidFill>
                <a:latin typeface="orange juice" panose="02000000000000000000" pitchFamily="2" charset="0"/>
              </a:rPr>
              <a:t>Better get out of my way</a:t>
            </a:r>
          </a:p>
        </p:txBody>
      </p:sp>
    </p:spTree>
    <p:extLst>
      <p:ext uri="{BB962C8B-B14F-4D97-AF65-F5344CB8AC3E}">
        <p14:creationId xmlns:p14="http://schemas.microsoft.com/office/powerpoint/2010/main" val="12400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14:ferris dir="l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5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 b="92"/>
          <a:stretch/>
        </p:blipFill>
        <p:spPr>
          <a:xfrm>
            <a:off x="2123728" y="-157822"/>
            <a:ext cx="5400600" cy="584234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72836" y="1314222"/>
            <a:ext cx="54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orange juice" panose="02000000000000000000" pitchFamily="2" charset="0"/>
              </a:rPr>
              <a:t>Never really saw me </a:t>
            </a:r>
            <a:r>
              <a:rPr lang="en-US" altLang="zh-CN" sz="6000" dirty="0" smtClean="0">
                <a:latin typeface="orange juice" panose="02000000000000000000" pitchFamily="2" charset="0"/>
              </a:rPr>
              <a:t>coming</a:t>
            </a:r>
            <a:endParaRPr lang="en-US" altLang="zh-CN" sz="6000" dirty="0">
              <a:latin typeface="orange juice" panose="02000000000000000000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03748" y="1304766"/>
            <a:ext cx="5040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dirty="0">
                <a:latin typeface="orange juice" panose="02000000000000000000" pitchFamily="2" charset="0"/>
              </a:rPr>
              <a:t>You left with nothing to say</a:t>
            </a:r>
            <a:endParaRPr lang="zh-CN" altLang="en-US" sz="6000" dirty="0">
              <a:latin typeface="orange juice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983" l="16211" r="944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68" r="9417" b="19703"/>
          <a:stretch/>
        </p:blipFill>
        <p:spPr>
          <a:xfrm>
            <a:off x="6650828" y="76746"/>
            <a:ext cx="2045216" cy="9327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67979"/>
            <a:ext cx="3048000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9870"/>
      </p:ext>
    </p:extLst>
  </p:cSld>
  <p:clrMapOvr>
    <a:masterClrMapping/>
  </p:clrMapOvr>
  <p:transition advClick="0" advTm="42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1217E-6 L -0.9533 0.00247 " pathEditMode="relative" rAng="0" ptsTypes="AA">
                                      <p:cBhvr>
                                        <p:cTn id="6" dur="2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74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50"/>
                            </p:stCondLst>
                            <p:childTnLst>
                              <p:par>
                                <p:cTn id="22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3249" r="14662" b="5829"/>
          <a:stretch/>
        </p:blipFill>
        <p:spPr>
          <a:xfrm>
            <a:off x="3919645" y="2002409"/>
            <a:ext cx="1615440" cy="20929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792" y="-740618"/>
            <a:ext cx="2232677" cy="21232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64"/>
          <a:stretch/>
        </p:blipFill>
        <p:spPr>
          <a:xfrm>
            <a:off x="9144000" y="3954198"/>
            <a:ext cx="3250962" cy="30481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19377" r="21756" b="9900"/>
          <a:stretch/>
        </p:blipFill>
        <p:spPr>
          <a:xfrm>
            <a:off x="9324528" y="-1460698"/>
            <a:ext cx="1314504" cy="19391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5103" y="3176293"/>
            <a:ext cx="6948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This is for </a:t>
            </a:r>
            <a:r>
              <a:rPr lang="en-US" altLang="zh-CN" sz="4800" dirty="0" smtClean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everybody</a:t>
            </a:r>
            <a:endParaRPr lang="en-US" altLang="zh-CN" sz="4800" dirty="0">
              <a:latin typeface="orange juice" panose="02000000000000000000" pitchFamily="2" charset="0"/>
              <a:ea typeface="Rosemary" panose="02000506040000020004" pitchFamily="2" charset="0"/>
              <a:cs typeface="Rosemary" panose="02000506040000020004" pitchFamily="2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397324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Who always </a:t>
            </a:r>
            <a:r>
              <a:rPr lang="en-US" altLang="zh-CN" sz="6000" dirty="0">
                <a:solidFill>
                  <a:srgbClr val="C00000"/>
                </a:solidFill>
                <a:latin typeface="orange juice" panose="02000000000000000000" pitchFamily="2" charset="0"/>
                <a:ea typeface="Rosemary" panose="02000506040000020004" pitchFamily="2" charset="0"/>
                <a:cs typeface="Rosemary" panose="02000506040000020004" pitchFamily="2" charset="0"/>
              </a:rPr>
              <a:t>put me down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4000"/>
            <a:ext cx="2286697" cy="19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push/>
      </p:transition>
    </mc:Choice>
    <mc:Fallback xmlns="">
      <p:transition advClick="0" advTm="4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85208E-7 L 0.41337 0.2412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120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678E-6 L -0.29236 0.3149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8" y="15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8043E-6 L -0.35486 -0.3824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43" y="-191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5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29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370</Words>
  <Application>Microsoft Office PowerPoint</Application>
  <PresentationFormat>全屏显示(16:9)</PresentationFormat>
  <Paragraphs>57</Paragraphs>
  <Slides>24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orange juice</vt:lpstr>
      <vt:lpstr>Rosemary</vt:lpstr>
      <vt:lpstr>Calibri</vt:lpstr>
      <vt:lpstr>Segoe UI Black</vt:lpstr>
      <vt:lpstr>Banaue</vt:lpstr>
      <vt:lpstr>MV Boli</vt:lpstr>
      <vt:lpstr>Tekton Pro Ext</vt:lpstr>
      <vt:lpstr>appo paint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xb21cn</cp:lastModifiedBy>
  <cp:revision>95</cp:revision>
  <dcterms:created xsi:type="dcterms:W3CDTF">2019-06-05T23:52:36Z</dcterms:created>
  <dcterms:modified xsi:type="dcterms:W3CDTF">2019-06-11T11:23:16Z</dcterms:modified>
</cp:coreProperties>
</file>