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0" r:id="rId17"/>
    <p:sldId id="273" r:id="rId18"/>
    <p:sldId id="275" r:id="rId19"/>
    <p:sldId id="274" r:id="rId20"/>
    <p:sldId id="276" r:id="rId21"/>
    <p:sldId id="277" r:id="rId22"/>
    <p:sldId id="278" r:id="rId23"/>
    <p:sldId id="280" r:id="rId24"/>
    <p:sldId id="281" r:id="rId25"/>
    <p:sldId id="282" r:id="rId26"/>
    <p:sldId id="279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55B25-62E8-4C65-B963-19CEF9347669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5244D-853D-4143-B486-C502D048DE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756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5244D-853D-4143-B486-C502D048DE1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290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077253-03E7-4E21-BA92-07E60234D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0C9C3C-BCC2-4227-A5B3-645EFDA69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1C94E-0E7D-44CA-8875-EE87B83C4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4DC-12CF-4F8B-AC7A-7F7B795EA990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F53E00-A30F-40B7-AA88-146FFFD67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B15B16-06BF-44E7-92C5-C0DFCD76B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269D-D40D-4A60-B857-4132F0F60C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406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649250-3BEF-4A45-BB05-49EA54EBD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18EFCC-A8BB-4824-BC0A-89988DBF6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510230-879F-4A37-9DAD-742A3CAFF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4DC-12CF-4F8B-AC7A-7F7B795EA990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130048-3E86-4354-8A74-60AEC9E7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A6E8F-344B-4934-863B-3BCB8977B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269D-D40D-4A60-B857-4132F0F60C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304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391B2EF-A809-4610-B454-8930A4610A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68045D-8482-426C-829A-5A4C67B61E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414A15-BD96-4210-8E42-D9114363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4DC-12CF-4F8B-AC7A-7F7B795EA990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69D1F6-08A0-4831-BD10-CAA1EAC5C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9872A-416C-4E8E-8622-B89B6FF8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269D-D40D-4A60-B857-4132F0F60C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666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B6410F-1F19-495F-89A4-BAFB14C9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002C28-3559-4940-AE93-47B96AB8D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68FF7-77CF-4EFD-BCDF-AD5D277EF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4DC-12CF-4F8B-AC7A-7F7B795EA990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9EA640-D9E9-4117-9A93-F9ECCFB61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FB71A9-1C13-444D-9734-F72CD7871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269D-D40D-4A60-B857-4132F0F60C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241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46CB72-86B0-4332-933D-452F3D65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A1AEDA-DC6A-44A5-9ADE-18C1C0D2E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3BF2D0-5C07-44C7-89BE-50DE17324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4DC-12CF-4F8B-AC7A-7F7B795EA990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C233A7-3915-4E88-B735-F044F8067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70B514-DFD3-4CCD-8EA5-CDFF4DE2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269D-D40D-4A60-B857-4132F0F60C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054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2461F0-7349-4AA1-9A27-F5D8D8433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186E9A-1373-49FC-A806-9C3205B605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B5BA086-4690-4296-847D-0802CB8A3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9832C9-5E47-43A3-849C-A5957154C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4DC-12CF-4F8B-AC7A-7F7B795EA990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9AC6EB-B1FA-42BC-8589-5903CE86E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D263D1-E32B-46F6-A4AB-D253F1F40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269D-D40D-4A60-B857-4132F0F60C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925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D059E-0E99-47F0-9F21-546AF99F7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9072E3-8D99-4FBD-8E8F-679D68971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DFF51C-39CB-454D-BC56-B88D7EED2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1977840-003A-4AEC-9C78-9D60D93D2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AA3BA5-61C0-4B4B-89F2-7E779A0D7D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7806E5-70B8-4054-BEAA-1463276CC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4DC-12CF-4F8B-AC7A-7F7B795EA990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4EFAF-915A-48B1-A2C5-0CE115676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5F35FF8-AC72-402B-9FF3-44DBD5822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269D-D40D-4A60-B857-4132F0F60C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714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38637-1733-4DE4-AD19-21F07918B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18CF926-F94F-4F4E-82AF-5F117831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4DC-12CF-4F8B-AC7A-7F7B795EA990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DE06E4-533E-4962-A936-1D01DEB2B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66E8920-83E9-43E8-AAA3-16E9DBF4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269D-D40D-4A60-B857-4132F0F60C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729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95084D-A752-4A65-8648-698755761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4DC-12CF-4F8B-AC7A-7F7B795EA990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0F06469-6B77-4E25-AE97-F894D9B44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37BE55-CED5-43AF-BEAB-C4CE29439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269D-D40D-4A60-B857-4132F0F60C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735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24E83-5A70-40AC-A34D-DE5860AC4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2C8501-042B-4498-BA14-AE71BE537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1CAF7AF-48BD-4471-8B2F-005F63C3C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6D6322-6A3D-4018-924C-1089D9CAF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4DC-12CF-4F8B-AC7A-7F7B795EA990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CE14EB4-37C1-4E4F-B3CC-6F3D54366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FB8B15-6EC5-4EBB-98AD-A1CB60AF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269D-D40D-4A60-B857-4132F0F60C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821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CE6286-4B3A-48C1-805E-DAFFDB35F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06BC20-AAD1-4660-875D-8307B982E5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0532FE-3DB0-4124-8700-2FCBF6FE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1B571-F022-4DF0-8ADE-5FC7921AC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4DC-12CF-4F8B-AC7A-7F7B795EA990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4DD414-6609-4ED0-8BEA-54E3AE4AF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91FA0C1-AA58-4CB4-BEC7-A62207E2E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9269D-D40D-4A60-B857-4132F0F60C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584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EE068AD-7165-4DDB-8955-D05321B12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84AFA9-C11A-454F-893C-876C3705C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2D8EEC-8E11-4CC6-B35D-B28C0EBB2D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524DC-12CF-4F8B-AC7A-7F7B795EA990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3E397F-A5C3-47D8-9353-BEA91BE84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BA7BB7-1E05-479D-8BE6-A39D7F93A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9269D-D40D-4A60-B857-4132F0F60C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01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971F7D6-1081-4EF4-96F2-5477AF6216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F5F56FF-DD6A-423E-9554-80FFE21A336D}"/>
              </a:ext>
            </a:extLst>
          </p:cNvPr>
          <p:cNvSpPr txBox="1"/>
          <p:nvPr/>
        </p:nvSpPr>
        <p:spPr>
          <a:xfrm>
            <a:off x="1386088" y="492390"/>
            <a:ext cx="941982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chemeClr val="bg1"/>
                </a:solidFill>
                <a:latin typeface="One Stroke Script LET" pitchFamily="2" charset="0"/>
                <a:cs typeface="Arial" panose="020B0604020202020204" pitchFamily="34" charset="0"/>
              </a:rPr>
              <a:t>Break into the Dark</a:t>
            </a:r>
          </a:p>
          <a:p>
            <a:r>
              <a:rPr lang="en-US" altLang="zh-CN" sz="5400" b="1" dirty="0">
                <a:solidFill>
                  <a:schemeClr val="bg1"/>
                </a:solidFill>
                <a:latin typeface="One Stroke Script LET" pitchFamily="2" charset="0"/>
                <a:cs typeface="Arial" panose="020B0604020202020204" pitchFamily="34" charset="0"/>
              </a:rPr>
              <a:t>——</a:t>
            </a:r>
            <a:r>
              <a:rPr lang="zh-CN" altLang="en-US" sz="5400" b="1" dirty="0">
                <a:solidFill>
                  <a:schemeClr val="bg1"/>
                </a:solidFill>
                <a:latin typeface="One Stroke Script LET" pitchFamily="2" charset="0"/>
                <a:cs typeface="Arial" panose="020B0604020202020204" pitchFamily="34" charset="0"/>
              </a:rPr>
              <a:t>与</a:t>
            </a:r>
            <a:r>
              <a:rPr lang="en-US" altLang="zh-CN" sz="5400" b="1" dirty="0">
                <a:solidFill>
                  <a:schemeClr val="bg1"/>
                </a:solidFill>
                <a:latin typeface="One Stroke Script LET" pitchFamily="2" charset="0"/>
                <a:cs typeface="Arial" panose="020B0604020202020204" pitchFamily="34" charset="0"/>
              </a:rPr>
              <a:t>into</a:t>
            </a:r>
            <a:r>
              <a:rPr lang="zh-CN" altLang="en-US" sz="5400" b="1" dirty="0">
                <a:solidFill>
                  <a:schemeClr val="bg1"/>
                </a:solidFill>
                <a:latin typeface="One Stroke Script LET" pitchFamily="2" charset="0"/>
                <a:cs typeface="Arial" panose="020B0604020202020204" pitchFamily="34" charset="0"/>
              </a:rPr>
              <a:t>有关的短语</a:t>
            </a:r>
            <a:r>
              <a:rPr lang="en-US" altLang="zh-CN" sz="5400" b="1" dirty="0">
                <a:solidFill>
                  <a:schemeClr val="bg1"/>
                </a:solidFill>
                <a:latin typeface="One Stroke Script LET" pitchFamily="2" charset="0"/>
                <a:cs typeface="Arial" panose="020B0604020202020204" pitchFamily="34" charset="0"/>
              </a:rPr>
              <a:t>: break into</a:t>
            </a:r>
            <a:endParaRPr lang="zh-CN" altLang="en-US" sz="5400" b="1" dirty="0">
              <a:solidFill>
                <a:schemeClr val="bg1"/>
              </a:solidFill>
              <a:latin typeface="One Stroke Script LET" pitchFamily="2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1DBA768-5AFD-4C8D-97FB-393A03A1B8BF}"/>
              </a:ext>
            </a:extLst>
          </p:cNvPr>
          <p:cNvSpPr txBox="1"/>
          <p:nvPr/>
        </p:nvSpPr>
        <p:spPr>
          <a:xfrm>
            <a:off x="399495" y="5218183"/>
            <a:ext cx="87038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One Stroke Script LET" pitchFamily="2" charset="0"/>
              </a:rPr>
              <a:t>设计制作：华南师范大学外国语言文化学院        黄祖健</a:t>
            </a:r>
            <a:endParaRPr lang="en-US" altLang="zh-CN" sz="2800" dirty="0">
              <a:solidFill>
                <a:schemeClr val="bg1"/>
              </a:solidFill>
              <a:latin typeface="One Stroke Script LET" pitchFamily="2" charset="0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One Stroke Script LET" pitchFamily="2" charset="0"/>
              </a:rPr>
              <a:t>                           </a:t>
            </a:r>
            <a:r>
              <a:rPr lang="zh-CN" altLang="en-US" sz="2800" dirty="0">
                <a:solidFill>
                  <a:schemeClr val="bg1"/>
                </a:solidFill>
                <a:latin typeface="One Stroke Script LET" pitchFamily="2" charset="0"/>
              </a:rPr>
              <a:t>广东省河源市连平县第一初级中学  李宁艳</a:t>
            </a:r>
            <a:endParaRPr lang="en-US" altLang="zh-CN" sz="2800" dirty="0">
              <a:solidFill>
                <a:schemeClr val="bg1"/>
              </a:solidFill>
              <a:latin typeface="One Stroke Script LET" pitchFamily="2" charset="0"/>
            </a:endParaRPr>
          </a:p>
          <a:p>
            <a:r>
              <a:rPr lang="zh-CN" altLang="en-US" sz="2800" dirty="0">
                <a:solidFill>
                  <a:schemeClr val="bg1"/>
                </a:solidFill>
                <a:latin typeface="One Stroke Script LET" pitchFamily="2" charset="0"/>
              </a:rPr>
              <a:t>                  </a:t>
            </a:r>
          </a:p>
        </p:txBody>
      </p:sp>
      <p:pic>
        <p:nvPicPr>
          <p:cNvPr id="4" name="mp3">
            <a:hlinkClick r:id="" action="ppaction://media"/>
            <a:extLst>
              <a:ext uri="{FF2B5EF4-FFF2-40B4-BE49-F238E27FC236}">
                <a16:creationId xmlns:a16="http://schemas.microsoft.com/office/drawing/2014/main" id="{0EAE2E48-2FA6-43F8-A2D5-BA36747E1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65389" y="72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1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7000"/>
    </mc:Choice>
    <mc:Fallback xmlns="">
      <p:transition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7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2694AF0-027D-4857-9724-E6892D6E6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139" y="905977"/>
            <a:ext cx="8885721" cy="595202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59F17DF-9968-45A2-BD81-F8BC0638E4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82C37A8-DAF1-45E7-B2D2-35A73FA04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216" y="0"/>
            <a:ext cx="9321851" cy="595202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983EEB-845E-4C07-90DB-3DB0133ED739}"/>
              </a:ext>
            </a:extLst>
          </p:cNvPr>
          <p:cNvSpPr/>
          <p:nvPr/>
        </p:nvSpPr>
        <p:spPr>
          <a:xfrm>
            <a:off x="2590030" y="5952023"/>
            <a:ext cx="7465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I’m one step closer to the light</a:t>
            </a:r>
            <a:endParaRPr lang="zh-CN" altLang="en-US" sz="4800" dirty="0">
              <a:solidFill>
                <a:schemeClr val="bg1"/>
              </a:solidFill>
              <a:latin typeface="One Stroke Script L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23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E19E9D7-C28F-44F7-8203-6BC9D5031C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62000"/>
            <a:ext cx="12192000" cy="7620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91A0D2F-F085-4819-BC5B-286347F552FB}"/>
              </a:ext>
            </a:extLst>
          </p:cNvPr>
          <p:cNvSpPr/>
          <p:nvPr/>
        </p:nvSpPr>
        <p:spPr>
          <a:xfrm>
            <a:off x="1630990" y="5575789"/>
            <a:ext cx="49362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I’ll</a:t>
            </a:r>
            <a:r>
              <a:rPr lang="en-US" altLang="zh-CN" sz="4800" dirty="0">
                <a:solidFill>
                  <a:srgbClr val="FFFF00"/>
                </a:solidFill>
                <a:latin typeface="One Stroke Script LET" pitchFamily="2" charset="0"/>
              </a:rPr>
              <a:t> break into </a:t>
            </a:r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the dark,</a:t>
            </a:r>
            <a:endParaRPr lang="zh-CN" altLang="en-US" sz="4800" dirty="0">
              <a:solidFill>
                <a:schemeClr val="bg1"/>
              </a:solidFill>
              <a:latin typeface="One Stroke Script LET" pitchFamily="2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482CF16-C389-4343-B518-E8AAB4A8C441}"/>
              </a:ext>
            </a:extLst>
          </p:cNvPr>
          <p:cNvSpPr/>
          <p:nvPr/>
        </p:nvSpPr>
        <p:spPr>
          <a:xfrm>
            <a:off x="6417334" y="5575789"/>
            <a:ext cx="47872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I’ll </a:t>
            </a:r>
            <a:r>
              <a:rPr lang="en-US" altLang="zh-CN" sz="4800" dirty="0">
                <a:solidFill>
                  <a:srgbClr val="FFFF00"/>
                </a:solidFill>
                <a:latin typeface="One Stroke Script LET" pitchFamily="2" charset="0"/>
              </a:rPr>
              <a:t>break into </a:t>
            </a:r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the dark</a:t>
            </a:r>
            <a:endParaRPr lang="zh-CN" altLang="en-US" sz="4800" dirty="0">
              <a:solidFill>
                <a:schemeClr val="bg1"/>
              </a:solidFill>
              <a:latin typeface="One Stroke Script L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5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9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F3EF7EE5-E655-46AC-A772-765BE2A11E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40860DF-1303-4503-B7C1-B30213D6A3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19059" cy="4349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525EF99-0FFC-407E-8BEE-9255008D8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060" y="0"/>
            <a:ext cx="6172940" cy="4349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2434455-FAEE-4BC7-A692-28907AE0B2D9}"/>
              </a:ext>
            </a:extLst>
          </p:cNvPr>
          <p:cNvSpPr/>
          <p:nvPr/>
        </p:nvSpPr>
        <p:spPr>
          <a:xfrm>
            <a:off x="671762" y="4969394"/>
            <a:ext cx="59687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Deep underneath your skin,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B4F9EC4-1008-47AB-8710-633B6ED37C11}"/>
              </a:ext>
            </a:extLst>
          </p:cNvPr>
          <p:cNvSpPr/>
          <p:nvPr/>
        </p:nvSpPr>
        <p:spPr>
          <a:xfrm>
            <a:off x="6633862" y="4998740"/>
            <a:ext cx="43144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prstClr val="white"/>
                </a:solidFill>
                <a:latin typeface="One Stroke Script LET" pitchFamily="2" charset="0"/>
              </a:rPr>
              <a:t>there lies a new sin</a:t>
            </a:r>
            <a:endParaRPr lang="zh-CN" altLang="en-US" sz="48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6AF95F0-36E9-4F76-8FCE-6090AB21C6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6508"/>
            <a:ext cx="12192000" cy="442206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1B2C4FD8-ACBF-43BB-9DDE-AD1563D0AA3A}"/>
              </a:ext>
            </a:extLst>
          </p:cNvPr>
          <p:cNvSpPr/>
          <p:nvPr/>
        </p:nvSpPr>
        <p:spPr>
          <a:xfrm>
            <a:off x="3691399" y="5850818"/>
            <a:ext cx="53901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4800" dirty="0">
                <a:solidFill>
                  <a:schemeClr val="bg1"/>
                </a:solidFill>
                <a:latin typeface="One Stroke Script LET" pitchFamily="2" charset="0"/>
              </a:rPr>
              <a:t>that’s life we’re living in.</a:t>
            </a:r>
            <a:endParaRPr lang="zh-CN" altLang="en-US" sz="4800" dirty="0">
              <a:solidFill>
                <a:schemeClr val="bg1"/>
              </a:solidFill>
              <a:latin typeface="One Stroke Script L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72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4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62C49854-1FFA-479B-83BE-56A986107B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C9F42E8-3925-4500-9029-493F87153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7448365" cy="559193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8C61525-5806-45E7-93C9-756D36C3B686}"/>
              </a:ext>
            </a:extLst>
          </p:cNvPr>
          <p:cNvSpPr/>
          <p:nvPr/>
        </p:nvSpPr>
        <p:spPr>
          <a:xfrm>
            <a:off x="-56822" y="5517080"/>
            <a:ext cx="98819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One Stroke Script LET" pitchFamily="2" charset="0"/>
              </a:rPr>
              <a:t>But I'll be standing strong in all the fights I’ve lost</a:t>
            </a:r>
            <a:endParaRPr lang="zh-CN" altLang="en-US" sz="4400" dirty="0">
              <a:solidFill>
                <a:schemeClr val="bg1"/>
              </a:solidFill>
              <a:latin typeface="One Stroke Script LET" pitchFamily="2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BBBE6DA-94FD-4A8E-AFD4-7B0DEF7D232D}"/>
              </a:ext>
            </a:extLst>
          </p:cNvPr>
          <p:cNvSpPr/>
          <p:nvPr/>
        </p:nvSpPr>
        <p:spPr>
          <a:xfrm>
            <a:off x="5115780" y="6088559"/>
            <a:ext cx="72708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One Stroke Script LET" pitchFamily="2" charset="0"/>
              </a:rPr>
              <a:t>cause that’s, that’s just who we are</a:t>
            </a:r>
          </a:p>
        </p:txBody>
      </p:sp>
    </p:spTree>
    <p:extLst>
      <p:ext uri="{BB962C8B-B14F-4D97-AF65-F5344CB8AC3E}">
        <p14:creationId xmlns:p14="http://schemas.microsoft.com/office/powerpoint/2010/main" val="239672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B102472-20B9-46FF-A42E-862DFF7F05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98BF3FD-A607-43B7-A95C-48BB2431A662}"/>
              </a:ext>
            </a:extLst>
          </p:cNvPr>
          <p:cNvSpPr/>
          <p:nvPr/>
        </p:nvSpPr>
        <p:spPr>
          <a:xfrm>
            <a:off x="4619524" y="802975"/>
            <a:ext cx="70409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e Stroke Script LET" pitchFamily="2" charset="0"/>
                <a:ea typeface="等线" panose="02010600030101010101" pitchFamily="2" charset="-122"/>
                <a:cs typeface="+mn-cs"/>
              </a:rPr>
              <a:t>Whenever I feel like I’m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e Stroke Script LET" pitchFamily="2" charset="0"/>
                <a:ea typeface="等线" panose="02010600030101010101" pitchFamily="2" charset="-122"/>
                <a:cs typeface="+mn-cs"/>
              </a:rPr>
              <a:t> all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e Stroke Script LET" pitchFamily="2" charset="0"/>
                <a:ea typeface="等线" panose="02010600030101010101" pitchFamily="2" charset="-122"/>
                <a:cs typeface="+mn-cs"/>
              </a:rPr>
              <a:t> alone,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ne Stroke Script LET" pitchFamily="2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F4C915F-1EBB-4C00-A45A-F1E0D709662C}"/>
              </a:ext>
            </a:extLst>
          </p:cNvPr>
          <p:cNvSpPr/>
          <p:nvPr/>
        </p:nvSpPr>
        <p:spPr>
          <a:xfrm>
            <a:off x="47938" y="5200350"/>
            <a:ext cx="40126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e Stroke Script LET" pitchFamily="2" charset="0"/>
                <a:ea typeface="等线" panose="02010600030101010101" pitchFamily="2" charset="-122"/>
                <a:cs typeface="+mn-cs"/>
              </a:rPr>
              <a:t>I will find the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e Stroke Script LET" pitchFamily="2" charset="0"/>
                <a:ea typeface="等线" panose="02010600030101010101" pitchFamily="2" charset="-122"/>
                <a:cs typeface="+mn-cs"/>
              </a:rPr>
              <a:t>deep inside my soul.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ne Stroke Script LET" pitchFamily="2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85DBB3-193B-4C4E-B48C-CC0D328A37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34949" cy="49892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8C68828-8349-4BD0-AE56-3863FCC53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076" y="2228295"/>
            <a:ext cx="8249926" cy="46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uiExpan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B102472-20B9-46FF-A42E-862DFF7F05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F4C915F-1EBB-4C00-A45A-F1E0D709662C}"/>
              </a:ext>
            </a:extLst>
          </p:cNvPr>
          <p:cNvSpPr/>
          <p:nvPr/>
        </p:nvSpPr>
        <p:spPr>
          <a:xfrm>
            <a:off x="2491005" y="5938908"/>
            <a:ext cx="71218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e Stroke Script LET" pitchFamily="2" charset="0"/>
                <a:ea typeface="等线" panose="02010600030101010101" pitchFamily="2" charset="-122"/>
                <a:cs typeface="+mn-cs"/>
              </a:rPr>
              <a:t>And </a:t>
            </a:r>
            <a:r>
              <a:rPr lang="en-US" altLang="zh-CN" sz="4800" dirty="0">
                <a:solidFill>
                  <a:prstClr val="white"/>
                </a:solidFill>
                <a:latin typeface="One Stroke Script LET" pitchFamily="2" charset="0"/>
                <a:ea typeface="等线" panose="02010600030101010101" pitchFamily="2" charset="-122"/>
              </a:rPr>
              <a:t>I’ll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e Stroke Script LET" pitchFamily="2" charset="0"/>
                <a:ea typeface="等线" panose="02010600030101010101" pitchFamily="2" charset="-122"/>
                <a:cs typeface="+mn-cs"/>
              </a:rPr>
              <a:t> fight for my passion in life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ne Stroke Script LET" pitchFamily="2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CE7F424-5FEE-474F-B9AB-F66B7936EE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3166"/>
            <a:ext cx="12192000" cy="604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3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D3A8793-6260-43D6-AE1F-9F1B081DEF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197F8E8-9E7E-42C8-8F14-7530ADA7936F}"/>
              </a:ext>
            </a:extLst>
          </p:cNvPr>
          <p:cNvSpPr/>
          <p:nvPr/>
        </p:nvSpPr>
        <p:spPr>
          <a:xfrm>
            <a:off x="871796" y="5712324"/>
            <a:ext cx="108022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Give everything I have in me and </a:t>
            </a:r>
            <a:r>
              <a:rPr lang="en-US" altLang="zh-CN" sz="4800" dirty="0">
                <a:solidFill>
                  <a:srgbClr val="FFFF00"/>
                </a:solidFill>
                <a:latin typeface="One Stroke Script LET" pitchFamily="2" charset="0"/>
              </a:rPr>
              <a:t>break into </a:t>
            </a:r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the dark</a:t>
            </a:r>
            <a:endParaRPr lang="zh-CN" altLang="en-US" sz="4800" dirty="0">
              <a:solidFill>
                <a:schemeClr val="bg1"/>
              </a:solidFill>
              <a:latin typeface="One Stroke Script L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61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9C1927F-8F5E-4C97-B2B9-6E070F849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25296"/>
            <a:ext cx="12192000" cy="808329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197F8E8-9E7E-42C8-8F14-7530ADA7936F}"/>
              </a:ext>
            </a:extLst>
          </p:cNvPr>
          <p:cNvSpPr/>
          <p:nvPr/>
        </p:nvSpPr>
        <p:spPr>
          <a:xfrm>
            <a:off x="740448" y="5572399"/>
            <a:ext cx="47872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I’ll </a:t>
            </a:r>
            <a:r>
              <a:rPr lang="en-US" altLang="zh-CN" sz="4800" dirty="0">
                <a:solidFill>
                  <a:srgbClr val="FFFF00"/>
                </a:solidFill>
                <a:latin typeface="One Stroke Script LET" pitchFamily="2" charset="0"/>
              </a:rPr>
              <a:t>break into </a:t>
            </a:r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the dark</a:t>
            </a:r>
            <a:endParaRPr lang="zh-CN" altLang="en-US" sz="4800" dirty="0">
              <a:solidFill>
                <a:schemeClr val="bg1"/>
              </a:solidFill>
              <a:latin typeface="One Stroke Script LET" pitchFamily="2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B91704D-6D3D-4F76-8FB9-C14E61F88567}"/>
              </a:ext>
            </a:extLst>
          </p:cNvPr>
          <p:cNvSpPr/>
          <p:nvPr/>
        </p:nvSpPr>
        <p:spPr>
          <a:xfrm>
            <a:off x="1070811" y="3056021"/>
            <a:ext cx="1130968" cy="69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92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9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9109747-5E20-46E3-A4E9-213C57AB06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68016"/>
            <a:ext cx="12192000" cy="812601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6DDECCE-58EE-4C7D-AA8F-D7C155ECA937}"/>
              </a:ext>
            </a:extLst>
          </p:cNvPr>
          <p:cNvSpPr/>
          <p:nvPr/>
        </p:nvSpPr>
        <p:spPr>
          <a:xfrm>
            <a:off x="757560" y="5678957"/>
            <a:ext cx="116090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I’ll give everything I have, and everything I have</a:t>
            </a:r>
          </a:p>
        </p:txBody>
      </p:sp>
    </p:spTree>
    <p:extLst>
      <p:ext uri="{BB962C8B-B14F-4D97-AF65-F5344CB8AC3E}">
        <p14:creationId xmlns:p14="http://schemas.microsoft.com/office/powerpoint/2010/main" val="341142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F13996BA-D6C1-45C6-844B-0F2C99204631}"/>
              </a:ext>
            </a:extLst>
          </p:cNvPr>
          <p:cNvSpPr/>
          <p:nvPr/>
        </p:nvSpPr>
        <p:spPr>
          <a:xfrm>
            <a:off x="0" y="-8878"/>
            <a:ext cx="12192000" cy="6866878"/>
          </a:xfrm>
          <a:prstGeom prst="rect">
            <a:avLst/>
          </a:prstGeom>
          <a:solidFill>
            <a:schemeClr val="tx1">
              <a:lumMod val="95000"/>
              <a:lumOff val="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05CE55A-A19D-42E0-897A-402A109925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"/>
            <a:ext cx="12192000" cy="6096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95A66DF-E9C9-49E0-97F9-F330E37B4038}"/>
              </a:ext>
            </a:extLst>
          </p:cNvPr>
          <p:cNvSpPr/>
          <p:nvPr/>
        </p:nvSpPr>
        <p:spPr>
          <a:xfrm>
            <a:off x="2557613" y="6014172"/>
            <a:ext cx="64623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I’m one step closer to the light</a:t>
            </a:r>
            <a:endParaRPr lang="zh-CN" altLang="en-US" sz="4800" dirty="0">
              <a:solidFill>
                <a:schemeClr val="bg1"/>
              </a:solidFill>
              <a:latin typeface="One Stroke Script L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48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5D3009-C383-4855-B1EF-85CF28768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81" y="-985102"/>
            <a:ext cx="12200381" cy="784310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CFFB738-55CB-4C41-AECD-59E89DD044F9}"/>
              </a:ext>
            </a:extLst>
          </p:cNvPr>
          <p:cNvSpPr/>
          <p:nvPr/>
        </p:nvSpPr>
        <p:spPr>
          <a:xfrm>
            <a:off x="87981" y="5572199"/>
            <a:ext cx="9989271" cy="694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  <a:cs typeface="Arial" panose="020B0604020202020204" pitchFamily="34" charset="0"/>
              </a:rPr>
              <a:t>Back when I was a kid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69C34B-4F93-4540-BCD0-B8E8D3301F45}"/>
              </a:ext>
            </a:extLst>
          </p:cNvPr>
          <p:cNvSpPr/>
          <p:nvPr/>
        </p:nvSpPr>
        <p:spPr>
          <a:xfrm>
            <a:off x="87981" y="6187176"/>
            <a:ext cx="10432330" cy="694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</a:pPr>
            <a:r>
              <a:rPr lang="en-US" altLang="zh-CN" sz="4800" dirty="0">
                <a:solidFill>
                  <a:prstClr val="white"/>
                </a:solidFill>
                <a:latin typeface="One Stroke Script LET" pitchFamily="2" charset="0"/>
                <a:cs typeface="Arial" panose="020B0604020202020204" pitchFamily="34" charset="0"/>
              </a:rPr>
              <a:t>my mom told me how to let go from everything.</a:t>
            </a:r>
          </a:p>
        </p:txBody>
      </p:sp>
    </p:spTree>
    <p:extLst>
      <p:ext uri="{BB962C8B-B14F-4D97-AF65-F5344CB8AC3E}">
        <p14:creationId xmlns:p14="http://schemas.microsoft.com/office/powerpoint/2010/main" val="34004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88323B9-E355-4D53-9CAD-FE8714B67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DAF37C1-D03F-468C-8D78-9FDCA36ED6BC}"/>
              </a:ext>
            </a:extLst>
          </p:cNvPr>
          <p:cNvSpPr/>
          <p:nvPr/>
        </p:nvSpPr>
        <p:spPr>
          <a:xfrm>
            <a:off x="5761608" y="4607510"/>
            <a:ext cx="6430392" cy="1621653"/>
          </a:xfrm>
          <a:prstGeom prst="rect">
            <a:avLst/>
          </a:prstGeom>
          <a:solidFill>
            <a:schemeClr val="tx1">
              <a:lumMod val="95000"/>
              <a:lumOff val="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7F0D965-2512-4D8B-8ED4-57436444EF5D}"/>
              </a:ext>
            </a:extLst>
          </p:cNvPr>
          <p:cNvSpPr/>
          <p:nvPr/>
        </p:nvSpPr>
        <p:spPr>
          <a:xfrm>
            <a:off x="5984929" y="462394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I’ll</a:t>
            </a:r>
            <a:r>
              <a:rPr lang="en-US" altLang="zh-CN" sz="4800" dirty="0">
                <a:solidFill>
                  <a:srgbClr val="FFFF00"/>
                </a:solidFill>
                <a:latin typeface="One Stroke Script LET" pitchFamily="2" charset="0"/>
              </a:rPr>
              <a:t> break into </a:t>
            </a:r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the dark</a:t>
            </a:r>
          </a:p>
          <a:p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I’ll </a:t>
            </a:r>
            <a:r>
              <a:rPr lang="en-US" altLang="zh-CN" sz="4800" dirty="0">
                <a:solidFill>
                  <a:srgbClr val="FFFF00"/>
                </a:solidFill>
                <a:latin typeface="One Stroke Script LET" pitchFamily="2" charset="0"/>
              </a:rPr>
              <a:t>break into </a:t>
            </a:r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the dark</a:t>
            </a:r>
          </a:p>
        </p:txBody>
      </p:sp>
    </p:spTree>
    <p:extLst>
      <p:ext uri="{BB962C8B-B14F-4D97-AF65-F5344CB8AC3E}">
        <p14:creationId xmlns:p14="http://schemas.microsoft.com/office/powerpoint/2010/main" val="252881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9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6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3ED0BD-CD10-4ED3-8D66-D778B70A09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6C70E36-8F1E-4F78-A93F-278B149A2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8860536" cy="535838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18027F5-125D-4318-B838-61178D0CBC85}"/>
              </a:ext>
            </a:extLst>
          </p:cNvPr>
          <p:cNvSpPr/>
          <p:nvPr/>
        </p:nvSpPr>
        <p:spPr>
          <a:xfrm>
            <a:off x="1650492" y="5287264"/>
            <a:ext cx="56735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No, I‘m not </a:t>
            </a:r>
            <a:r>
              <a:rPr lang="en-US" altLang="zh-CN" sz="4800" dirty="0" err="1">
                <a:solidFill>
                  <a:schemeClr val="bg1"/>
                </a:solidFill>
                <a:latin typeface="One Stroke Script LET" pitchFamily="2" charset="0"/>
              </a:rPr>
              <a:t>gonna</a:t>
            </a:r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 give up,</a:t>
            </a:r>
            <a:r>
              <a:rPr lang="zh-CN" altLang="en-US" sz="4800" dirty="0">
                <a:solidFill>
                  <a:schemeClr val="bg1"/>
                </a:solidFill>
                <a:latin typeface="One Stroke Script LET" pitchFamily="2" charset="0"/>
              </a:rPr>
              <a:t> </a:t>
            </a:r>
            <a:endParaRPr lang="en-US" altLang="zh-CN" sz="4800" dirty="0">
              <a:solidFill>
                <a:schemeClr val="bg1"/>
              </a:solidFill>
              <a:latin typeface="One Stroke Script LET" pitchFamily="2" charset="0"/>
            </a:endParaRPr>
          </a:p>
          <a:p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I'm </a:t>
            </a:r>
            <a:r>
              <a:rPr lang="en-US" altLang="zh-CN" sz="4800" dirty="0" err="1">
                <a:solidFill>
                  <a:schemeClr val="bg1"/>
                </a:solidFill>
                <a:latin typeface="One Stroke Script LET" pitchFamily="2" charset="0"/>
              </a:rPr>
              <a:t>gonna</a:t>
            </a:r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 give it my all.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0699C8A-2B02-463B-ACD5-E5D99DE32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0537" y="0"/>
            <a:ext cx="3331464" cy="685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9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48CEEB8-8432-4D65-BCA7-2CFC040DDD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3F8369F-4848-4D8D-86B5-11C9AFE8D2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24912"/>
            <a:ext cx="6096000" cy="34330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9A6A272-CE3D-4EBE-BCAD-F7F67608F0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" y="0"/>
            <a:ext cx="6090108" cy="408063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5228A72-0A09-4F23-B859-039DEAC628FA}"/>
              </a:ext>
            </a:extLst>
          </p:cNvPr>
          <p:cNvSpPr/>
          <p:nvPr/>
        </p:nvSpPr>
        <p:spPr>
          <a:xfrm>
            <a:off x="-20320" y="4733894"/>
            <a:ext cx="67269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One Stroke Script LET" pitchFamily="2" charset="0"/>
              </a:rPr>
              <a:t>no more looking down and shine.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D42C687-1FF5-4630-9AA6-ACB564438948}"/>
              </a:ext>
            </a:extLst>
          </p:cNvPr>
          <p:cNvSpPr/>
          <p:nvPr/>
        </p:nvSpPr>
        <p:spPr>
          <a:xfrm>
            <a:off x="6499352" y="148098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Rise above the ground,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580FA01-138C-4A2E-8EC0-D75B08926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777" y="5923890"/>
            <a:ext cx="542925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7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87664AD-9C89-4C2A-8798-791179367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249681"/>
            <a:ext cx="12192001" cy="810768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197F8E8-9E7E-42C8-8F14-7530ADA7936F}"/>
              </a:ext>
            </a:extLst>
          </p:cNvPr>
          <p:cNvSpPr/>
          <p:nvPr/>
        </p:nvSpPr>
        <p:spPr>
          <a:xfrm>
            <a:off x="603880" y="5635990"/>
            <a:ext cx="50709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>
                <a:solidFill>
                  <a:prstClr val="white"/>
                </a:solidFill>
                <a:latin typeface="One Stroke Script LET" pitchFamily="2" charset="0"/>
                <a:ea typeface="等线" panose="02010600030101010101" pitchFamily="2" charset="-122"/>
              </a:rPr>
              <a:t>And 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ne Stroke Script LET" pitchFamily="2" charset="0"/>
                <a:ea typeface="等线" panose="02010600030101010101" pitchFamily="2" charset="-122"/>
                <a:cs typeface="+mn-cs"/>
              </a:rPr>
              <a:t>break into 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ne Stroke Script LET" pitchFamily="2" charset="0"/>
                <a:ea typeface="等线" panose="02010600030101010101" pitchFamily="2" charset="-122"/>
                <a:cs typeface="+mn-cs"/>
              </a:rPr>
              <a:t>the dark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ne Stroke Script LET" pitchFamily="2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37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9C1927F-8F5E-4C97-B2B9-6E070F849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25296"/>
            <a:ext cx="12192000" cy="808329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197F8E8-9E7E-42C8-8F14-7530ADA7936F}"/>
              </a:ext>
            </a:extLst>
          </p:cNvPr>
          <p:cNvSpPr/>
          <p:nvPr/>
        </p:nvSpPr>
        <p:spPr>
          <a:xfrm>
            <a:off x="630414" y="5606857"/>
            <a:ext cx="56368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4800" dirty="0">
                <a:solidFill>
                  <a:prstClr val="white"/>
                </a:solidFill>
                <a:latin typeface="One Stroke Script LET" pitchFamily="2" charset="0"/>
              </a:rPr>
              <a:t>I'll </a:t>
            </a:r>
            <a:r>
              <a:rPr lang="en-US" altLang="zh-CN" sz="4800" dirty="0">
                <a:solidFill>
                  <a:srgbClr val="FFFF00"/>
                </a:solidFill>
                <a:latin typeface="One Stroke Script LET" pitchFamily="2" charset="0"/>
              </a:rPr>
              <a:t>break into </a:t>
            </a:r>
            <a:r>
              <a:rPr lang="en-US" altLang="zh-CN" sz="4800" dirty="0">
                <a:solidFill>
                  <a:prstClr val="white"/>
                </a:solidFill>
                <a:latin typeface="One Stroke Script LET" pitchFamily="2" charset="0"/>
              </a:rPr>
              <a:t>the dark, oh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ne Stroke Script LET" pitchFamily="2" charset="0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336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9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826A99F-C04A-45AC-821B-8C5816BC8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703" y="-2251292"/>
            <a:ext cx="12265703" cy="910929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197F8E8-9E7E-42C8-8F14-7530ADA7936F}"/>
              </a:ext>
            </a:extLst>
          </p:cNvPr>
          <p:cNvSpPr/>
          <p:nvPr/>
        </p:nvSpPr>
        <p:spPr>
          <a:xfrm>
            <a:off x="276995" y="5077648"/>
            <a:ext cx="106780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4800" dirty="0">
                <a:solidFill>
                  <a:prstClr val="white"/>
                </a:solidFill>
                <a:latin typeface="One Stroke Script LET" pitchFamily="2" charset="0"/>
              </a:rPr>
              <a:t>I’ll give everything I have, and everything I had</a:t>
            </a:r>
          </a:p>
          <a:p>
            <a:pPr lvl="0"/>
            <a:r>
              <a:rPr lang="en-US" altLang="zh-CN" sz="4800" dirty="0">
                <a:solidFill>
                  <a:prstClr val="white"/>
                </a:solidFill>
                <a:latin typeface="One Stroke Script LET" pitchFamily="2" charset="0"/>
              </a:rPr>
              <a:t>and one step closer to the light</a:t>
            </a:r>
          </a:p>
        </p:txBody>
      </p:sp>
    </p:spTree>
    <p:extLst>
      <p:ext uri="{BB962C8B-B14F-4D97-AF65-F5344CB8AC3E}">
        <p14:creationId xmlns:p14="http://schemas.microsoft.com/office/powerpoint/2010/main" val="53149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E7D193E-270E-4C62-AF93-170445954B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77048"/>
            <a:ext cx="12192000" cy="743504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C9CFA3A-E8D0-4FEF-AED5-388BB5FBE802}"/>
              </a:ext>
            </a:extLst>
          </p:cNvPr>
          <p:cNvSpPr/>
          <p:nvPr/>
        </p:nvSpPr>
        <p:spPr>
          <a:xfrm>
            <a:off x="6880194" y="257454"/>
            <a:ext cx="57793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I’ll</a:t>
            </a:r>
            <a:r>
              <a:rPr lang="en-US" altLang="zh-CN" sz="4800" dirty="0">
                <a:solidFill>
                  <a:srgbClr val="FFFF00"/>
                </a:solidFill>
                <a:latin typeface="One Stroke Script LET" pitchFamily="2" charset="0"/>
              </a:rPr>
              <a:t> break into </a:t>
            </a:r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the dark,</a:t>
            </a:r>
          </a:p>
          <a:p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I’ll </a:t>
            </a:r>
            <a:r>
              <a:rPr lang="en-US" altLang="zh-CN" sz="4800" dirty="0">
                <a:solidFill>
                  <a:srgbClr val="FFFF00"/>
                </a:solidFill>
                <a:latin typeface="One Stroke Script LET" pitchFamily="2" charset="0"/>
              </a:rPr>
              <a:t>break into </a:t>
            </a:r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the dark.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F1396D7-2946-4CC7-8ABD-6D0D4B438A10}"/>
              </a:ext>
            </a:extLst>
          </p:cNvPr>
          <p:cNvSpPr/>
          <p:nvPr/>
        </p:nvSpPr>
        <p:spPr>
          <a:xfrm>
            <a:off x="995680" y="1981200"/>
            <a:ext cx="1036320" cy="116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6CE4D0B-85FC-4647-B217-3FACE3A43F05}"/>
              </a:ext>
            </a:extLst>
          </p:cNvPr>
          <p:cNvSpPr txBox="1"/>
          <p:nvPr/>
        </p:nvSpPr>
        <p:spPr>
          <a:xfrm>
            <a:off x="3527123" y="2705725"/>
            <a:ext cx="513775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dirty="0">
                <a:solidFill>
                  <a:schemeClr val="bg1"/>
                </a:solidFill>
                <a:latin typeface="One Stroke Script LET" pitchFamily="2" charset="0"/>
              </a:rPr>
              <a:t>THANK YOU!</a:t>
            </a:r>
            <a:endParaRPr lang="zh-CN" altLang="en-US" sz="8800" dirty="0">
              <a:solidFill>
                <a:schemeClr val="bg1"/>
              </a:solidFill>
              <a:latin typeface="One Stroke Script L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08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6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6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6E4AE0A-D9BE-45AE-A474-ABAE8C75EB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73535" y="0"/>
            <a:ext cx="6858000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581A96E-943C-4FDA-84E5-E0A824C8F5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4465" y="0"/>
            <a:ext cx="6858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CFFB738-55CB-4C41-AECD-59E89DD044F9}"/>
              </a:ext>
            </a:extLst>
          </p:cNvPr>
          <p:cNvSpPr/>
          <p:nvPr/>
        </p:nvSpPr>
        <p:spPr>
          <a:xfrm>
            <a:off x="1572308" y="6073170"/>
            <a:ext cx="108127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  <a:cs typeface="Arial" panose="020B0604020202020204" pitchFamily="34" charset="0"/>
              </a:rPr>
              <a:t>"Find your inner peace" that's what she told me</a:t>
            </a:r>
          </a:p>
        </p:txBody>
      </p:sp>
    </p:spTree>
    <p:extLst>
      <p:ext uri="{BB962C8B-B14F-4D97-AF65-F5344CB8AC3E}">
        <p14:creationId xmlns:p14="http://schemas.microsoft.com/office/powerpoint/2010/main" val="94864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D5D9926-6E90-4CF0-90EE-3BAC548E9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0857" y="1"/>
            <a:ext cx="13062857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43F1F03-5F98-405C-9DA8-8B19E34460C0}"/>
              </a:ext>
            </a:extLst>
          </p:cNvPr>
          <p:cNvSpPr/>
          <p:nvPr/>
        </p:nvSpPr>
        <p:spPr>
          <a:xfrm>
            <a:off x="4057095" y="5236325"/>
            <a:ext cx="8122335" cy="1121790"/>
          </a:xfrm>
          <a:prstGeom prst="rect">
            <a:avLst/>
          </a:prstGeom>
          <a:solidFill>
            <a:schemeClr val="bg2">
              <a:lumMod val="2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41FA827-7170-45E2-B0CE-DE68A3B1BA74}"/>
              </a:ext>
            </a:extLst>
          </p:cNvPr>
          <p:cNvSpPr/>
          <p:nvPr/>
        </p:nvSpPr>
        <p:spPr>
          <a:xfrm>
            <a:off x="4146869" y="5412499"/>
            <a:ext cx="80622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Cause nothing, nothing comes for free</a:t>
            </a:r>
            <a:endParaRPr lang="zh-CN" altLang="en-US" sz="4800" dirty="0">
              <a:solidFill>
                <a:schemeClr val="bg1"/>
              </a:solidFill>
              <a:latin typeface="One Stroke Script L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45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B102472-20B9-46FF-A42E-862DFF7F05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645CFA-D016-4909-A5EC-C7AAE1B09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504" y="3213717"/>
            <a:ext cx="6385496" cy="364251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4DCDFA6-8331-41EB-9F05-BFF886059A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06504" cy="409971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598BF3FD-A607-43B7-A95C-48BB2431A662}"/>
              </a:ext>
            </a:extLst>
          </p:cNvPr>
          <p:cNvSpPr/>
          <p:nvPr/>
        </p:nvSpPr>
        <p:spPr>
          <a:xfrm>
            <a:off x="5827444" y="1222138"/>
            <a:ext cx="6470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One Stroke Script LET" pitchFamily="2" charset="0"/>
              </a:rPr>
              <a:t>Whenever I feel like I’m all alone,</a:t>
            </a:r>
            <a:endParaRPr lang="zh-CN" altLang="en-US" sz="4400" dirty="0">
              <a:solidFill>
                <a:schemeClr val="bg1"/>
              </a:solidFill>
              <a:latin typeface="One Stroke Script LET" pitchFamily="2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F4C915F-1EBB-4C00-A45A-F1E0D709662C}"/>
              </a:ext>
            </a:extLst>
          </p:cNvPr>
          <p:cNvSpPr/>
          <p:nvPr/>
        </p:nvSpPr>
        <p:spPr>
          <a:xfrm>
            <a:off x="816231" y="4754693"/>
            <a:ext cx="40126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One Stroke Script LET" pitchFamily="2" charset="0"/>
              </a:rPr>
              <a:t>I will find the glory </a:t>
            </a:r>
          </a:p>
          <a:p>
            <a:r>
              <a:rPr lang="en-US" altLang="zh-CN" sz="4400" dirty="0">
                <a:solidFill>
                  <a:schemeClr val="bg1"/>
                </a:solidFill>
                <a:latin typeface="One Stroke Script LET" pitchFamily="2" charset="0"/>
              </a:rPr>
              <a:t>deep inside my soul.</a:t>
            </a:r>
            <a:endParaRPr lang="zh-CN" altLang="en-US" sz="4400" dirty="0">
              <a:solidFill>
                <a:schemeClr val="bg1"/>
              </a:solidFill>
              <a:latin typeface="One Stroke Script L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7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B102472-20B9-46FF-A42E-862DFF7F05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CE7F424-5FEE-474F-B9AB-F66B7936EE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3166"/>
            <a:ext cx="12192000" cy="604603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6F4C915F-1EBB-4C00-A45A-F1E0D709662C}"/>
              </a:ext>
            </a:extLst>
          </p:cNvPr>
          <p:cNvSpPr/>
          <p:nvPr/>
        </p:nvSpPr>
        <p:spPr>
          <a:xfrm>
            <a:off x="2455494" y="5965542"/>
            <a:ext cx="70737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And I'll fight for my passion in life</a:t>
            </a:r>
            <a:endParaRPr lang="zh-CN" altLang="en-US" sz="4800" dirty="0">
              <a:solidFill>
                <a:schemeClr val="bg1"/>
              </a:solidFill>
              <a:latin typeface="One Stroke Script L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1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610668E-C45C-4FE5-B3AC-B57F3A6EE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02839"/>
            <a:ext cx="12192000" cy="812482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2A67060-7482-48E1-86B2-F43CD9EB12BB}"/>
              </a:ext>
            </a:extLst>
          </p:cNvPr>
          <p:cNvSpPr/>
          <p:nvPr/>
        </p:nvSpPr>
        <p:spPr>
          <a:xfrm>
            <a:off x="731171" y="5641305"/>
            <a:ext cx="108022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Give everything I have in me and </a:t>
            </a:r>
            <a:r>
              <a:rPr lang="en-US" altLang="zh-CN" sz="4800" dirty="0">
                <a:solidFill>
                  <a:srgbClr val="FFFF00"/>
                </a:solidFill>
                <a:latin typeface="One Stroke Script LET" pitchFamily="2" charset="0"/>
              </a:rPr>
              <a:t>break into </a:t>
            </a:r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the dark</a:t>
            </a:r>
            <a:endParaRPr lang="zh-CN" altLang="en-US" sz="4800" dirty="0">
              <a:solidFill>
                <a:schemeClr val="bg1"/>
              </a:solidFill>
              <a:latin typeface="One Stroke Script LET" pitchFamily="2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A6F3DB3-F0A0-4420-9C77-631A3C4171A5}"/>
              </a:ext>
            </a:extLst>
          </p:cNvPr>
          <p:cNvSpPr/>
          <p:nvPr/>
        </p:nvSpPr>
        <p:spPr>
          <a:xfrm>
            <a:off x="1383631" y="4150894"/>
            <a:ext cx="433137" cy="577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E19E9D7-C28F-44F7-8203-6BC9D5031C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62000"/>
            <a:ext cx="12192000" cy="7620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91A0D2F-F085-4819-BC5B-286347F552FB}"/>
              </a:ext>
            </a:extLst>
          </p:cNvPr>
          <p:cNvSpPr/>
          <p:nvPr/>
        </p:nvSpPr>
        <p:spPr>
          <a:xfrm>
            <a:off x="3579441" y="5632426"/>
            <a:ext cx="47872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I’ll </a:t>
            </a:r>
            <a:r>
              <a:rPr lang="en-US" altLang="zh-CN" sz="4800" dirty="0">
                <a:solidFill>
                  <a:srgbClr val="FFFF00"/>
                </a:solidFill>
                <a:latin typeface="One Stroke Script LET" pitchFamily="2" charset="0"/>
              </a:rPr>
              <a:t>break into </a:t>
            </a:r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the dark</a:t>
            </a:r>
            <a:endParaRPr lang="zh-CN" altLang="en-US" sz="4800" dirty="0">
              <a:solidFill>
                <a:schemeClr val="bg1"/>
              </a:solidFill>
              <a:latin typeface="One Stroke Script L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63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9109747-5E20-46E3-A4E9-213C57AB06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68016"/>
            <a:ext cx="12192000" cy="812601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6DDECCE-58EE-4C7D-AA8F-D7C155ECA937}"/>
              </a:ext>
            </a:extLst>
          </p:cNvPr>
          <p:cNvSpPr/>
          <p:nvPr/>
        </p:nvSpPr>
        <p:spPr>
          <a:xfrm>
            <a:off x="1006137" y="5723344"/>
            <a:ext cx="116090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One Stroke Script LET" pitchFamily="2" charset="0"/>
              </a:rPr>
              <a:t>I’ll give everything I have, and everything I had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8BE309-296C-40D0-ADF8-AD55B61F1A4E}"/>
              </a:ext>
            </a:extLst>
          </p:cNvPr>
          <p:cNvSpPr/>
          <p:nvPr/>
        </p:nvSpPr>
        <p:spPr>
          <a:xfrm>
            <a:off x="1383631" y="4150894"/>
            <a:ext cx="433137" cy="577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28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319</Words>
  <Application>Microsoft Office PowerPoint</Application>
  <PresentationFormat>宽屏</PresentationFormat>
  <Paragraphs>46</Paragraphs>
  <Slides>26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1" baseType="lpstr">
      <vt:lpstr>等线</vt:lpstr>
      <vt:lpstr>等线 Light</vt:lpstr>
      <vt:lpstr>Arial</vt:lpstr>
      <vt:lpstr>One Stroke Script LET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Hwong Justin</dc:creator>
  <cp:lastModifiedBy>Hwong Justin</cp:lastModifiedBy>
  <cp:revision>246</cp:revision>
  <dcterms:created xsi:type="dcterms:W3CDTF">2019-06-11T09:32:26Z</dcterms:created>
  <dcterms:modified xsi:type="dcterms:W3CDTF">2019-06-14T08:39:08Z</dcterms:modified>
</cp:coreProperties>
</file>