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6" r:id="rId14"/>
    <p:sldId id="287" r:id="rId15"/>
    <p:sldId id="288" r:id="rId16"/>
    <p:sldId id="289" r:id="rId17"/>
    <p:sldId id="290" r:id="rId18"/>
    <p:sldId id="291" r:id="rId19"/>
    <p:sldId id="275" r:id="rId20"/>
    <p:sldId id="276" r:id="rId21"/>
    <p:sldId id="277" r:id="rId22"/>
    <p:sldId id="278" r:id="rId23"/>
    <p:sldId id="279" r:id="rId24"/>
    <p:sldId id="292" r:id="rId25"/>
    <p:sldId id="293" r:id="rId26"/>
    <p:sldId id="294" r:id="rId27"/>
    <p:sldId id="295" r:id="rId28"/>
    <p:sldId id="296" r:id="rId29"/>
    <p:sldId id="297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0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8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1E67F-477A-4D83-A1AB-967907450A4B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D376B-0FEA-47AF-BF2A-DEB8EF17F4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653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D376B-0FEA-47AF-BF2A-DEB8EF17F4F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617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标题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2905-0EED-4E07-8703-89B68BFBC7A8}" type="datetimeFigureOut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2019/6/12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6726DFAB-14D9-4A9E-9625-7483662BA6F1}" type="slidenum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79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2905-0EED-4E07-8703-89B68BFBC7A8}" type="datetimeFigureOut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2019/6/12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FAB-14D9-4A9E-9625-7483662BA6F1}" type="slidenum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1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2905-0EED-4E07-8703-89B68BFBC7A8}" type="datetimeFigureOut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2019/6/12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FAB-14D9-4A9E-9625-7483662BA6F1}" type="slidenum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7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27" name="内容占位符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2905-0EED-4E07-8703-89B68BFBC7A8}" type="datetimeFigureOut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2019/6/12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6726DFAB-14D9-4A9E-9625-7483662BA6F1}" type="slidenum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1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2905-0EED-4E07-8703-89B68BFBC7A8}" type="datetimeFigureOut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2019/6/12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FAB-14D9-4A9E-9625-7483662BA6F1}" type="slidenum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02316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21" name="日期占位符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2905-0EED-4E07-8703-89B68BFBC7A8}" type="datetimeFigureOut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2019/6/12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FAB-14D9-4A9E-9625-7483662BA6F1}" type="slidenum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4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28" name="内容占位符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2905-0EED-4E07-8703-89B68BFBC7A8}" type="datetimeFigureOut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2019/6/12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6726DFAB-14D9-4A9E-9625-7483662BA6F1}" type="slidenum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2905-0EED-4E07-8703-89B68BFBC7A8}" type="datetimeFigureOut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2019/6/12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页脚占位符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FAB-14D9-4A9E-9625-7483662BA6F1}" type="slidenum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0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2905-0EED-4E07-8703-89B68BFBC7A8}" type="datetimeFigureOut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2019/6/12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页脚占位符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FAB-14D9-4A9E-9625-7483662BA6F1}" type="slidenum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768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2905-0EED-4E07-8703-89B68BFBC7A8}" type="datetimeFigureOut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2019/6/12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页脚占位符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FAB-14D9-4A9E-9625-7483662BA6F1}" type="slidenum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4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D2905-0EED-4E07-8703-89B68BFBC7A8}" type="datetimeFigureOut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2019/6/12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FAB-14D9-4A9E-9625-7483662BA6F1}" type="slidenum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7912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ECD2905-0EED-4E07-8703-89B68BFBC7A8}" type="datetimeFigureOut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2019/6/12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726DFAB-14D9-4A9E-9625-7483662BA6F1}" type="slidenum">
              <a:rPr lang="zh-CN" alt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标题占位符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直接连接符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47528" y="836712"/>
            <a:ext cx="8458200" cy="207072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dirty="0"/>
              <a:t>You raise me up</a:t>
            </a:r>
            <a:r>
              <a:rPr lang="en-US" altLang="zh-CN" sz="4400" dirty="0"/>
              <a:t/>
            </a:r>
            <a:br>
              <a:rPr lang="en-US" altLang="zh-CN" sz="4400" dirty="0"/>
            </a:br>
            <a:r>
              <a:rPr lang="zh-CN" altLang="en-US" sz="3200" dirty="0"/>
              <a:t>主题：与“</a:t>
            </a:r>
            <a:r>
              <a:rPr lang="en-US" altLang="zh-CN" sz="3200" dirty="0"/>
              <a:t>on</a:t>
            </a:r>
            <a:r>
              <a:rPr lang="zh-CN" altLang="en-US" sz="3200" dirty="0"/>
              <a:t>”有关的短语</a:t>
            </a:r>
            <a:r>
              <a:rPr lang="en-US" altLang="zh-CN" sz="4400" dirty="0"/>
              <a:t/>
            </a:r>
            <a:br>
              <a:rPr lang="en-US" altLang="zh-CN" sz="4400" dirty="0"/>
            </a:br>
            <a:r>
              <a:rPr lang="en-US" altLang="zh-CN" sz="4400" dirty="0"/>
              <a:t/>
            </a:r>
            <a:br>
              <a:rPr lang="en-US" altLang="zh-CN" sz="4400" dirty="0"/>
            </a:br>
            <a:r>
              <a:rPr lang="zh-CN" altLang="en-US" sz="4400" dirty="0"/>
              <a:t>作者：</a:t>
            </a:r>
            <a:r>
              <a:rPr lang="zh-CN" altLang="en-US" sz="2800" dirty="0"/>
              <a:t>华南师范大学外国语言文化学院 冯东晖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en-US" altLang="zh-CN" sz="2800" dirty="0"/>
              <a:t>                   </a:t>
            </a:r>
            <a:r>
              <a:rPr lang="zh-CN" altLang="en-US" sz="2800" dirty="0"/>
              <a:t>广东省河源市连平县第一初级中学 谢志旺</a:t>
            </a:r>
          </a:p>
        </p:txBody>
      </p:sp>
      <p:pic>
        <p:nvPicPr>
          <p:cNvPr id="3" name="Secret Garden - You Raise Me U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8600" y="2500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83815"/>
      </p:ext>
    </p:extLst>
  </p:cSld>
  <p:clrMapOvr>
    <a:masterClrMapping/>
  </p:clrMapOvr>
  <p:transition spd="med" advTm="58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8000" fill="hold"/>
                                        <p:tgtEl>
                                          <p:spTgt spid="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8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8000" fill="hold"/>
                                        <p:tgtEl>
                                          <p:spTgt spid="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0"/>
                            </p:stCondLst>
                            <p:childTnLst>
                              <p:par>
                                <p:cTn id="20" presetID="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2" grpId="3"/>
      <p:bldP spid="2" grpId="4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7648" y="4797152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To walk </a:t>
            </a:r>
            <a:r>
              <a:rPr lang="en-US" altLang="zh-CN" sz="4800" b="1" dirty="0">
                <a:solidFill>
                  <a:srgbClr val="FF0000"/>
                </a:solidFill>
              </a:rPr>
              <a:t>on </a:t>
            </a:r>
            <a:r>
              <a:rPr lang="en-US" altLang="zh-CN" sz="3600" b="1" dirty="0"/>
              <a:t>stormy seas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48495879"/>
      </p:ext>
    </p:extLst>
  </p:cSld>
  <p:clrMapOvr>
    <a:masterClrMapping/>
  </p:clrMapOvr>
  <p:transition advTm="65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8947720" cy="838200"/>
          </a:xfr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9376" y="282283"/>
            <a:ext cx="29014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I am strong </a:t>
            </a:r>
          </a:p>
          <a:p>
            <a:r>
              <a:rPr lang="en-US" altLang="zh-CN" sz="3200" b="1" dirty="0"/>
              <a:t>when I am </a:t>
            </a:r>
            <a:r>
              <a:rPr lang="en-US" altLang="zh-CN" sz="4400" b="1" dirty="0">
                <a:solidFill>
                  <a:srgbClr val="FF0000"/>
                </a:solidFill>
              </a:rPr>
              <a:t>on</a:t>
            </a:r>
            <a:r>
              <a:rPr lang="en-US" altLang="zh-CN" sz="3200" b="1" dirty="0"/>
              <a:t> </a:t>
            </a:r>
          </a:p>
          <a:p>
            <a:r>
              <a:rPr lang="en-US" altLang="zh-CN" sz="3200" b="1" dirty="0"/>
              <a:t>your </a:t>
            </a:r>
          </a:p>
          <a:p>
            <a:r>
              <a:rPr lang="en-US" altLang="zh-CN" sz="3200" b="1" dirty="0"/>
              <a:t>shoulders</a:t>
            </a:r>
          </a:p>
        </p:txBody>
      </p:sp>
    </p:spTree>
    <p:extLst>
      <p:ext uri="{BB962C8B-B14F-4D97-AF65-F5344CB8AC3E}">
        <p14:creationId xmlns:p14="http://schemas.microsoft.com/office/powerpoint/2010/main" val="1417606199"/>
      </p:ext>
    </p:extLst>
  </p:cSld>
  <p:clrMapOvr>
    <a:masterClrMapping/>
  </p:clrMapOvr>
  <p:transition advTm="8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18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-22275"/>
            <a:ext cx="7320136" cy="688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572996"/>
      </p:ext>
    </p:extLst>
  </p:cSld>
  <p:clrMapOvr>
    <a:masterClrMapping/>
  </p:clrMapOvr>
  <p:transition advTm="43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896" y="404664"/>
            <a:ext cx="8686800" cy="838200"/>
          </a:xfrm>
        </p:spPr>
        <p:txBody>
          <a:bodyPr>
            <a:noAutofit/>
          </a:bodyPr>
          <a:lstStyle/>
          <a:p>
            <a:endParaRPr lang="zh-CN" altLang="en-US" sz="4400" dirty="0"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7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04112" y="3044279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C000"/>
                </a:solidFill>
              </a:rPr>
              <a:t>You raise me up</a:t>
            </a:r>
            <a:endParaRPr lang="zh-CN" altLang="en-US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47828" y="1295400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So I can stand </a:t>
            </a:r>
            <a:r>
              <a:rPr lang="en-US" altLang="zh-CN" sz="5400" b="1" dirty="0">
                <a:solidFill>
                  <a:srgbClr val="FF0000"/>
                </a:solidFill>
              </a:rPr>
              <a:t>on</a:t>
            </a:r>
            <a:r>
              <a:rPr lang="en-US" altLang="zh-CN" sz="3600" b="1" dirty="0"/>
              <a:t> mountains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9140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"/>
    </mc:Choice>
    <mc:Fallback xmlns="">
      <p:transition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04112" y="457200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C000"/>
                </a:solidFill>
              </a:rPr>
              <a:t>You raise me up</a:t>
            </a:r>
            <a:endParaRPr lang="zh-CN" alt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77352"/>
      </p:ext>
    </p:extLst>
  </p:cSld>
  <p:clrMapOvr>
    <a:masterClrMapping/>
  </p:clrMapOvr>
  <p:transition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83632" y="4797152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To walk </a:t>
            </a:r>
            <a:r>
              <a:rPr lang="en-US" altLang="zh-CN" sz="4800" b="1" dirty="0">
                <a:solidFill>
                  <a:srgbClr val="FF0000"/>
                </a:solidFill>
              </a:rPr>
              <a:t>on </a:t>
            </a:r>
            <a:r>
              <a:rPr lang="en-US" altLang="zh-CN" sz="3600" b="1" dirty="0"/>
              <a:t>stormy seas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68993616"/>
      </p:ext>
    </p:extLst>
  </p:cSld>
  <p:clrMapOvr>
    <a:masterClrMapping/>
  </p:clrMapOvr>
  <p:transition advTm="46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8947720" cy="838200"/>
          </a:xfr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9114" y="279241"/>
            <a:ext cx="29014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I am strong </a:t>
            </a:r>
          </a:p>
          <a:p>
            <a:r>
              <a:rPr lang="en-US" altLang="zh-CN" sz="3200" b="1" dirty="0"/>
              <a:t>when I am </a:t>
            </a:r>
            <a:r>
              <a:rPr lang="en-US" altLang="zh-CN" sz="4400" b="1" dirty="0">
                <a:solidFill>
                  <a:srgbClr val="FF0000"/>
                </a:solidFill>
              </a:rPr>
              <a:t>on</a:t>
            </a:r>
            <a:r>
              <a:rPr lang="en-US" altLang="zh-CN" sz="3200" b="1" dirty="0"/>
              <a:t> </a:t>
            </a:r>
          </a:p>
          <a:p>
            <a:r>
              <a:rPr lang="en-US" altLang="zh-CN" sz="3200" b="1" dirty="0"/>
              <a:t>your </a:t>
            </a:r>
          </a:p>
          <a:p>
            <a:r>
              <a:rPr lang="en-US" altLang="zh-CN" sz="3200" b="1" dirty="0"/>
              <a:t>shoulders</a:t>
            </a:r>
          </a:p>
        </p:txBody>
      </p:sp>
    </p:spTree>
    <p:extLst>
      <p:ext uri="{BB962C8B-B14F-4D97-AF65-F5344CB8AC3E}">
        <p14:creationId xmlns:p14="http://schemas.microsoft.com/office/powerpoint/2010/main" val="127713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push dir="u"/>
      </p:transition>
    </mc:Choice>
    <mc:Fallback xmlns="">
      <p:transition advTm="8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18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-22275"/>
            <a:ext cx="7320136" cy="688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7340"/>
      </p:ext>
    </p:extLst>
  </p:cSld>
  <p:clrMapOvr>
    <a:masterClrMapping/>
  </p:clrMapOvr>
  <p:transition advTm="13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52600" y="5373217"/>
            <a:ext cx="9455968" cy="994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5100" dirty="0">
                <a:latin typeface="+mj-lt"/>
              </a:rPr>
              <a:t>       </a:t>
            </a:r>
            <a:endParaRPr lang="zh-CN" altLang="en-US" dirty="0">
              <a:latin typeface="+mj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396"/>
            <a:ext cx="12192000" cy="689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207568" y="5243463"/>
            <a:ext cx="8064896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3200" dirty="0">
                <a:solidFill>
                  <a:schemeClr val="bg1"/>
                </a:solidFill>
                <a:latin typeface="Franklin Gothic Medium"/>
              </a:rPr>
              <a:t>There is no life –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3200" dirty="0">
                <a:solidFill>
                  <a:schemeClr val="bg1"/>
                </a:solidFill>
                <a:latin typeface="Franklin Gothic Medium"/>
              </a:rPr>
              <a:t>                                   no life without its hunger</a:t>
            </a:r>
          </a:p>
          <a:p>
            <a:pPr marL="34290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 2"/>
              <a:buChar char=""/>
            </a:pPr>
            <a:endParaRPr lang="zh-CN" altLang="en-US" sz="3200" dirty="0">
              <a:solidFill>
                <a:srgbClr val="4E3B30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4340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75520" y="5238750"/>
            <a:ext cx="10603904" cy="194421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zh-CN" altLang="en-US" sz="2800" dirty="0"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415480" y="188641"/>
            <a:ext cx="925252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2800" dirty="0">
                <a:solidFill>
                  <a:srgbClr val="4E3B30"/>
                </a:solidFill>
                <a:latin typeface="Franklin Gothic Medium"/>
                <a:cs typeface="Times New Roman" pitchFamily="18" charset="0"/>
              </a:rPr>
              <a:t>When I am down and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2800" dirty="0">
                <a:solidFill>
                  <a:srgbClr val="4E3B30"/>
                </a:solidFill>
                <a:latin typeface="Franklin Gothic Medium"/>
                <a:cs typeface="Times New Roman" pitchFamily="18" charset="0"/>
              </a:rPr>
              <a:t>                                             oh my soul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2800" dirty="0">
                <a:solidFill>
                  <a:srgbClr val="4E3B30"/>
                </a:solidFill>
                <a:latin typeface="Franklin Gothic Medium"/>
                <a:cs typeface="Times New Roman" pitchFamily="18" charset="0"/>
              </a:rPr>
              <a:t>                                                                                   so weary</a:t>
            </a:r>
            <a:endParaRPr lang="zh-CN" altLang="en-US" sz="2800" dirty="0">
              <a:solidFill>
                <a:srgbClr val="4E3B30"/>
              </a:solidFill>
              <a:latin typeface="Franklin Gothic Medium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4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000">
        <p:fade/>
      </p:transition>
    </mc:Choice>
    <mc:Fallback xmlns="">
      <p:transition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14859" y="4938861"/>
            <a:ext cx="8686800" cy="10669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zh-CN" altLang="en-US" sz="4400" dirty="0">
              <a:latin typeface="+mj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737992" y="0"/>
            <a:ext cx="4716016" cy="7121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3200" dirty="0">
                <a:solidFill>
                  <a:srgbClr val="4E3B30"/>
                </a:solidFill>
                <a:latin typeface="Franklin Gothic Medium"/>
              </a:rPr>
              <a:t> </a:t>
            </a:r>
            <a:r>
              <a:rPr lang="en-US" altLang="zh-CN" sz="4400" dirty="0">
                <a:solidFill>
                  <a:srgbClr val="4E3B30"/>
                </a:solidFill>
                <a:latin typeface="Franklin Gothic Medium"/>
              </a:rPr>
              <a:t>Each </a:t>
            </a:r>
          </a:p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4400" dirty="0">
                <a:solidFill>
                  <a:srgbClr val="4E3B30"/>
                </a:solidFill>
                <a:latin typeface="Franklin Gothic Medium"/>
              </a:rPr>
              <a:t>restless </a:t>
            </a:r>
          </a:p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4400" dirty="0">
                <a:solidFill>
                  <a:srgbClr val="4E3B30"/>
                </a:solidFill>
                <a:latin typeface="Franklin Gothic Medium"/>
              </a:rPr>
              <a:t>heart</a:t>
            </a:r>
          </a:p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4400" dirty="0">
                <a:solidFill>
                  <a:srgbClr val="4E3B30"/>
                </a:solidFill>
                <a:latin typeface="Franklin Gothic Medium"/>
              </a:rPr>
              <a:t> beats </a:t>
            </a:r>
          </a:p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4400" dirty="0">
                <a:solidFill>
                  <a:srgbClr val="4E3B30"/>
                </a:solidFill>
                <a:latin typeface="Franklin Gothic Medium"/>
              </a:rPr>
              <a:t>so</a:t>
            </a:r>
          </a:p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4400" dirty="0">
                <a:solidFill>
                  <a:srgbClr val="4E3B30"/>
                </a:solidFill>
                <a:latin typeface="Franklin Gothic Medium"/>
              </a:rPr>
              <a:t> </a:t>
            </a:r>
          </a:p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endParaRPr lang="en-US" altLang="zh-CN" sz="4400" dirty="0">
              <a:solidFill>
                <a:srgbClr val="4E3B30"/>
              </a:solidFill>
              <a:latin typeface="Franklin Gothic Medium"/>
            </a:endParaRPr>
          </a:p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4400" dirty="0">
                <a:solidFill>
                  <a:srgbClr val="4E3B30"/>
                </a:solidFill>
                <a:latin typeface="Franklin Gothic Medium"/>
              </a:rPr>
              <a:t>               </a:t>
            </a:r>
          </a:p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3200" dirty="0">
                <a:solidFill>
                  <a:srgbClr val="4E3B30"/>
                </a:solidFill>
                <a:latin typeface="Franklin Gothic Medium"/>
              </a:rPr>
              <a:t> imperfectly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010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/>
    </mc:Choice>
    <mc:Fallback xmlns="">
      <p:transition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28800" y="5449267"/>
            <a:ext cx="8686800" cy="12921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zh-CN" altLang="en-US" sz="40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8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894021" y="4356660"/>
            <a:ext cx="2303579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4000" dirty="0">
                <a:solidFill>
                  <a:srgbClr val="790542"/>
                </a:solidFill>
                <a:latin typeface="Franklin Gothic Medium"/>
              </a:rPr>
              <a:t>But 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4000" dirty="0">
                <a:solidFill>
                  <a:srgbClr val="790542"/>
                </a:solidFill>
                <a:latin typeface="Franklin Gothic Medium"/>
              </a:rPr>
              <a:t>when 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4000" dirty="0">
                <a:solidFill>
                  <a:srgbClr val="790542"/>
                </a:solidFill>
                <a:latin typeface="Franklin Gothic Medium"/>
              </a:rPr>
              <a:t>you come</a:t>
            </a:r>
            <a:endParaRPr lang="zh-CN" altLang="en-US" sz="4000" dirty="0">
              <a:solidFill>
                <a:srgbClr val="790542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5724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200"/>
    </mc:Choice>
    <mc:Fallback xmlns="">
      <p:transition advTm="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47528" y="5380338"/>
            <a:ext cx="8686800" cy="1477663"/>
          </a:xfrm>
        </p:spPr>
        <p:txBody>
          <a:bodyPr>
            <a:normAutofit/>
          </a:bodyPr>
          <a:lstStyle/>
          <a:p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                           </a:t>
            </a:r>
            <a:endParaRPr lang="zh-CN" altLang="en-US" dirty="0">
              <a:latin typeface="+mj-lt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703512" y="1268761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4400" dirty="0">
                <a:solidFill>
                  <a:srgbClr val="FFC000"/>
                </a:solidFill>
                <a:latin typeface="Franklin Gothic Medium"/>
              </a:rPr>
              <a:t>And I am </a:t>
            </a:r>
          </a:p>
          <a:p>
            <a:endParaRPr lang="en-US" altLang="zh-CN" sz="4400" dirty="0">
              <a:solidFill>
                <a:srgbClr val="FFC000"/>
              </a:solidFill>
              <a:latin typeface="Franklin Gothic Medium"/>
            </a:endParaRPr>
          </a:p>
          <a:p>
            <a:r>
              <a:rPr lang="en-US" altLang="zh-CN" sz="4400" dirty="0">
                <a:solidFill>
                  <a:srgbClr val="FFC000"/>
                </a:solidFill>
                <a:latin typeface="Franklin Gothic Medium"/>
              </a:rPr>
              <a:t>filled with</a:t>
            </a:r>
          </a:p>
          <a:p>
            <a:endParaRPr lang="en-US" altLang="zh-CN" sz="4400" dirty="0">
              <a:solidFill>
                <a:srgbClr val="FFC000"/>
              </a:solidFill>
              <a:latin typeface="Franklin Gothic Medium"/>
            </a:endParaRPr>
          </a:p>
          <a:p>
            <a:r>
              <a:rPr lang="en-US" altLang="zh-CN" sz="4400" dirty="0">
                <a:solidFill>
                  <a:srgbClr val="FFC000"/>
                </a:solidFill>
                <a:latin typeface="Franklin Gothic Medium"/>
              </a:rPr>
              <a:t>wonder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7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4296" y="3089176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/>
              <a:t> </a:t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87888" y="568723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Sometimes</a:t>
            </a:r>
            <a:endParaRPr lang="zh-CN" alt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63752" y="5499566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I think I glimpse eternity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861641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896" y="404664"/>
            <a:ext cx="8686800" cy="838200"/>
          </a:xfrm>
        </p:spPr>
        <p:txBody>
          <a:bodyPr>
            <a:noAutofit/>
          </a:bodyPr>
          <a:lstStyle/>
          <a:p>
            <a:endParaRPr lang="zh-CN" altLang="en-US" sz="4400" dirty="0"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7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0096" y="2802275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C000"/>
                </a:solidFill>
              </a:rPr>
              <a:t>You raise me up</a:t>
            </a:r>
            <a:endParaRPr lang="zh-CN" altLang="en-US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9428" y="1412776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So I can stand </a:t>
            </a:r>
            <a:r>
              <a:rPr lang="en-US" altLang="zh-CN" sz="5400" b="1" dirty="0">
                <a:solidFill>
                  <a:srgbClr val="FF0000"/>
                </a:solidFill>
              </a:rPr>
              <a:t>on</a:t>
            </a:r>
            <a:r>
              <a:rPr lang="en-US" altLang="zh-CN" sz="3600" b="1" dirty="0"/>
              <a:t> mountains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836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00"/>
    </mc:Choice>
    <mc:Fallback xmlns="">
      <p:transition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76120" y="327964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C000"/>
                </a:solidFill>
              </a:rPr>
              <a:t>You raise me up</a:t>
            </a:r>
            <a:endParaRPr lang="zh-CN" alt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48061"/>
      </p:ext>
    </p:extLst>
  </p:cSld>
  <p:clrMapOvr>
    <a:masterClrMapping/>
  </p:clrMapOvr>
  <p:transition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27648" y="4834493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To walk </a:t>
            </a:r>
            <a:r>
              <a:rPr lang="en-US" altLang="zh-CN" sz="4800" b="1" dirty="0">
                <a:solidFill>
                  <a:srgbClr val="FF0000"/>
                </a:solidFill>
              </a:rPr>
              <a:t>on </a:t>
            </a:r>
            <a:r>
              <a:rPr lang="en-US" altLang="zh-CN" sz="3600" b="1" dirty="0"/>
              <a:t>stormy seas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09455277"/>
      </p:ext>
    </p:extLst>
  </p:cSld>
  <p:clrMapOvr>
    <a:masterClrMapping/>
  </p:clrMapOvr>
  <p:transition advTm="45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8947720" cy="838200"/>
          </a:xfr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1384" y="172015"/>
            <a:ext cx="29014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I am strong </a:t>
            </a:r>
          </a:p>
          <a:p>
            <a:r>
              <a:rPr lang="en-US" altLang="zh-CN" sz="3200" b="1" dirty="0"/>
              <a:t>when I am </a:t>
            </a:r>
            <a:r>
              <a:rPr lang="en-US" altLang="zh-CN" sz="4400" b="1" dirty="0">
                <a:solidFill>
                  <a:srgbClr val="FF0000"/>
                </a:solidFill>
              </a:rPr>
              <a:t>on</a:t>
            </a:r>
            <a:r>
              <a:rPr lang="en-US" altLang="zh-CN" sz="3200" b="1" dirty="0"/>
              <a:t> </a:t>
            </a:r>
          </a:p>
          <a:p>
            <a:r>
              <a:rPr lang="en-US" altLang="zh-CN" sz="3200" b="1" dirty="0"/>
              <a:t>your </a:t>
            </a:r>
          </a:p>
          <a:p>
            <a:r>
              <a:rPr lang="en-US" altLang="zh-CN" sz="3200" b="1" dirty="0"/>
              <a:t>shoulders</a:t>
            </a:r>
          </a:p>
        </p:txBody>
      </p:sp>
    </p:spTree>
    <p:extLst>
      <p:ext uri="{BB962C8B-B14F-4D97-AF65-F5344CB8AC3E}">
        <p14:creationId xmlns:p14="http://schemas.microsoft.com/office/powerpoint/2010/main" val="3044269167"/>
      </p:ext>
    </p:extLst>
  </p:cSld>
  <p:clrMapOvr>
    <a:masterClrMapping/>
  </p:clrMapOvr>
  <p:transition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18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5" y="-22275"/>
            <a:ext cx="7320136" cy="688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700858"/>
      </p:ext>
    </p:extLst>
  </p:cSld>
  <p:clrMapOvr>
    <a:masterClrMapping/>
  </p:clrMapOvr>
  <p:transition spd="slow" advTm="59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847528" y="260648"/>
            <a:ext cx="50405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400" dirty="0">
                <a:solidFill>
                  <a:prstClr val="black"/>
                </a:solidFill>
                <a:latin typeface="Franklin Gothic Medium"/>
                <a:cs typeface="Times New Roman" pitchFamily="18" charset="0"/>
              </a:rPr>
              <a:t>When troubles come</a:t>
            </a:r>
            <a:endParaRPr lang="zh-CN" altLang="en-US" sz="4400" dirty="0">
              <a:solidFill>
                <a:prstClr val="black"/>
              </a:solidFill>
              <a:latin typeface="Franklin Gothic Medium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0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000">
        <p:cut/>
      </p:transition>
    </mc:Choice>
    <mc:Fallback xmlns=""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47528" y="5085185"/>
            <a:ext cx="8686800" cy="12109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zh-CN" altLang="en-US" sz="4400" dirty="0">
              <a:latin typeface="+mj-lt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927648" y="177129"/>
            <a:ext cx="82855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4400" dirty="0">
                <a:solidFill>
                  <a:srgbClr val="4E3B30"/>
                </a:solidFill>
                <a:latin typeface="Franklin Gothic Medium"/>
                <a:cs typeface="Times New Roman" pitchFamily="18" charset="0"/>
              </a:rPr>
              <a:t>And my heart burdened be</a:t>
            </a:r>
            <a:endParaRPr lang="zh-CN" altLang="en-US" sz="4400" dirty="0">
              <a:solidFill>
                <a:srgbClr val="4E3B30"/>
              </a:solidFill>
              <a:latin typeface="Franklin Gothic Medium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1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39452" y="4841776"/>
            <a:ext cx="8686800" cy="20162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631504" y="188641"/>
            <a:ext cx="10369152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3600" dirty="0">
                <a:solidFill>
                  <a:schemeClr val="bg2">
                    <a:lumMod val="50000"/>
                  </a:schemeClr>
                </a:solidFill>
                <a:latin typeface="Franklin Gothic Medium"/>
                <a:cs typeface="Times New Roman" pitchFamily="18" charset="0"/>
              </a:rPr>
              <a:t>Then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3600" dirty="0">
                <a:solidFill>
                  <a:schemeClr val="bg2">
                    <a:lumMod val="50000"/>
                  </a:schemeClr>
                </a:solidFill>
                <a:latin typeface="Franklin Gothic Medium"/>
                <a:cs typeface="Times New Roman" pitchFamily="18" charset="0"/>
              </a:rPr>
              <a:t>           I am still 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3600" dirty="0">
                <a:solidFill>
                  <a:schemeClr val="bg2">
                    <a:lumMod val="50000"/>
                  </a:schemeClr>
                </a:solidFill>
                <a:latin typeface="Franklin Gothic Medium"/>
                <a:cs typeface="Times New Roman" pitchFamily="18" charset="0"/>
              </a:rPr>
              <a:t>                            and wait here 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3600" dirty="0">
                <a:solidFill>
                  <a:schemeClr val="bg2">
                    <a:lumMod val="50000"/>
                  </a:schemeClr>
                </a:solidFill>
                <a:latin typeface="Franklin Gothic Medium"/>
                <a:cs typeface="Times New Roman" pitchFamily="18" charset="0"/>
              </a:rPr>
              <a:t>                                                      in the silence</a:t>
            </a:r>
            <a:r>
              <a:rPr lang="en-US" altLang="zh-CN" sz="3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36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6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59184" y="4869161"/>
            <a:ext cx="8686800" cy="1354981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         </a:t>
            </a:r>
            <a:endParaRPr lang="zh-CN" alt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34"/>
            <a:ext cx="12191999" cy="688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03200" y="260649"/>
            <a:ext cx="12085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en-US" altLang="zh-CN" sz="2800" dirty="0">
                <a:latin typeface="Franklin Gothic Medium"/>
                <a:cs typeface="Times New Roman" pitchFamily="18" charset="0"/>
              </a:rPr>
              <a:t>Until you come                               </a:t>
            </a:r>
            <a:r>
              <a:rPr lang="en-US" altLang="zh-CN" sz="3200" dirty="0">
                <a:latin typeface="Franklin Gothic Medium"/>
                <a:cs typeface="Times New Roman" pitchFamily="18" charset="0"/>
              </a:rPr>
              <a:t>and                            </a:t>
            </a:r>
            <a:r>
              <a:rPr lang="en-US" altLang="zh-CN" sz="2800" dirty="0">
                <a:latin typeface="Franklin Gothic Medium"/>
                <a:cs typeface="Times New Roman" pitchFamily="18" charset="0"/>
              </a:rPr>
              <a:t>sit a while with me</a:t>
            </a:r>
            <a:endParaRPr lang="zh-CN" altLang="en-US" sz="2400" dirty="0">
              <a:latin typeface="Franklin Gothic Medium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9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896" y="404664"/>
            <a:ext cx="8686800" cy="838200"/>
          </a:xfrm>
        </p:spPr>
        <p:txBody>
          <a:bodyPr>
            <a:noAutofit/>
          </a:bodyPr>
          <a:lstStyle/>
          <a:p>
            <a:endParaRPr lang="zh-CN" altLang="en-US" sz="4400" dirty="0"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1565621"/>
            <a:ext cx="11582400" cy="4525963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7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32104" y="3044279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C000"/>
                </a:solidFill>
              </a:rPr>
              <a:t>You raise me up</a:t>
            </a:r>
            <a:endParaRPr lang="zh-CN" altLang="en-US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00"/>
    </mc:Choice>
    <mc:Fallback xmlns="">
      <p:transition advTm="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23792" y="556736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So I can stand </a:t>
            </a:r>
            <a:r>
              <a:rPr lang="en-US" altLang="zh-CN" sz="5400" b="1" dirty="0">
                <a:solidFill>
                  <a:srgbClr val="FF0000"/>
                </a:solidFill>
              </a:rPr>
              <a:t>on</a:t>
            </a:r>
            <a:r>
              <a:rPr lang="en-US" altLang="zh-CN" sz="3600" b="1" dirty="0"/>
              <a:t> mountains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29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32104" y="457200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FFC000"/>
                </a:solidFill>
              </a:rPr>
              <a:t>You raise me up</a:t>
            </a:r>
            <a:endParaRPr lang="zh-CN" alt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508086"/>
      </p:ext>
    </p:extLst>
  </p:cSld>
  <p:clrMapOvr>
    <a:masterClrMapping/>
  </p:clrMapOvr>
  <p:transition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跋涉">
  <a:themeElements>
    <a:clrScheme name="跋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跋涉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跋涉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173</Words>
  <Application>Microsoft Office PowerPoint</Application>
  <PresentationFormat>自定义</PresentationFormat>
  <Paragraphs>62</Paragraphs>
  <Slides>29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跋涉</vt:lpstr>
      <vt:lpstr>You raise me up 主题：与“on”有关的短语  作者：华南师范大学外国语言文化学院 冯东晖                    广东省河源市连平县第一初级中学 谢志旺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raise me up 单位：华南师范大学外文学院 主题：介词“on”的用法 作者：冯东晖</dc:title>
  <dc:creator>Me</dc:creator>
  <cp:lastModifiedBy>Me</cp:lastModifiedBy>
  <cp:revision>38</cp:revision>
  <dcterms:created xsi:type="dcterms:W3CDTF">2019-06-12T02:21:42Z</dcterms:created>
  <dcterms:modified xsi:type="dcterms:W3CDTF">2019-06-12T13:23:24Z</dcterms:modified>
</cp:coreProperties>
</file>