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wav" ContentType="audio/x-wav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1pPr>
    <a:lvl2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2pPr>
    <a:lvl3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3pPr>
    <a:lvl4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4pPr>
    <a:lvl5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5pPr>
    <a:lvl6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6pPr>
    <a:lvl7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7pPr>
    <a:lvl8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8pPr>
    <a:lvl9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7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809E35">
              <a:alpha val="1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381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619E5C">
              <a:alpha val="1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2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48"/>
  </p:normalViewPr>
  <p:slideViewPr>
    <p:cSldViewPr snapToGrid="0">
      <p:cViewPr>
        <p:scale>
          <a:sx n="40" d="100"/>
          <a:sy n="40" d="100"/>
        </p:scale>
        <p:origin x="1504" y="1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673100" y="3835400"/>
            <a:ext cx="11658600" cy="3886200"/>
          </a:xfrm>
          <a:prstGeom prst="rect">
            <a:avLst/>
          </a:prstGeom>
        </p:spPr>
        <p:txBody>
          <a:bodyPr/>
          <a:lstStyle>
            <a:lvl1pPr>
              <a:defRPr sz="10400" spc="208">
                <a:solidFill>
                  <a:srgbClr val="FFFFFF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673100" y="2070100"/>
            <a:ext cx="11658600" cy="17780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图像"/>
          <p:cNvSpPr>
            <a:spLocks noGrp="1"/>
          </p:cNvSpPr>
          <p:nvPr>
            <p:ph type="pic" sz="quarter" idx="13"/>
          </p:nvPr>
        </p:nvSpPr>
        <p:spPr>
          <a:xfrm>
            <a:off x="6502400" y="4813300"/>
            <a:ext cx="5600700" cy="40513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" name="图像"/>
          <p:cNvSpPr>
            <a:spLocks noGrp="1"/>
          </p:cNvSpPr>
          <p:nvPr>
            <p:ph type="pic" sz="quarter" idx="14"/>
          </p:nvPr>
        </p:nvSpPr>
        <p:spPr>
          <a:xfrm>
            <a:off x="6502400" y="1079500"/>
            <a:ext cx="5600700" cy="34290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" name="图像"/>
          <p:cNvSpPr>
            <a:spLocks noGrp="1"/>
          </p:cNvSpPr>
          <p:nvPr>
            <p:ph type="pic" sz="half" idx="15"/>
          </p:nvPr>
        </p:nvSpPr>
        <p:spPr>
          <a:xfrm>
            <a:off x="897846" y="1079500"/>
            <a:ext cx="4978401" cy="77851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2 联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图像"/>
          <p:cNvSpPr>
            <a:spLocks noGrp="1"/>
          </p:cNvSpPr>
          <p:nvPr>
            <p:ph type="pic" sz="half" idx="13"/>
          </p:nvPr>
        </p:nvSpPr>
        <p:spPr>
          <a:xfrm>
            <a:off x="6807200" y="1079500"/>
            <a:ext cx="5295900" cy="77851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" name="图像"/>
          <p:cNvSpPr>
            <a:spLocks noGrp="1"/>
          </p:cNvSpPr>
          <p:nvPr>
            <p:ph type="pic" sz="half" idx="14"/>
          </p:nvPr>
        </p:nvSpPr>
        <p:spPr>
          <a:xfrm>
            <a:off x="889000" y="1079500"/>
            <a:ext cx="5295900" cy="77851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335522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— 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673100" y="6483350"/>
            <a:ext cx="11658600" cy="5588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t>— Johnny Appleseed</a:t>
            </a:r>
          </a:p>
        </p:txBody>
      </p:sp>
      <p:sp>
        <p:nvSpPr>
          <p:cNvPr id="124" name="在此键入引文。"/>
          <p:cNvSpPr txBox="1">
            <a:spLocks noGrp="1"/>
          </p:cNvSpPr>
          <p:nvPr>
            <p:ph type="body" sz="quarter" idx="14"/>
          </p:nvPr>
        </p:nvSpPr>
        <p:spPr>
          <a:xfrm>
            <a:off x="673100" y="5245100"/>
            <a:ext cx="11658600" cy="11303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5800" cap="all" spc="46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 defTabSz="914400"/>
            <a:r>
              <a:t>在此键入引文。</a:t>
            </a:r>
          </a:p>
        </p:txBody>
      </p:sp>
      <p:sp>
        <p:nvSpPr>
          <p:cNvPr id="125" name="”"/>
          <p:cNvSpPr txBox="1">
            <a:spLocks noGrp="1"/>
          </p:cNvSpPr>
          <p:nvPr>
            <p:ph type="body" sz="quarter" idx="15"/>
          </p:nvPr>
        </p:nvSpPr>
        <p:spPr>
          <a:xfrm>
            <a:off x="6113659" y="7061200"/>
            <a:ext cx="779541" cy="1409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647700">
              <a:spcBef>
                <a:spcPts val="0"/>
              </a:spcBef>
              <a:buClrTx/>
              <a:buSzTx/>
              <a:buNone/>
              <a:defRPr sz="9000" spc="18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”</a:t>
            </a:r>
          </a:p>
        </p:txBody>
      </p:sp>
      <p:sp>
        <p:nvSpPr>
          <p:cNvPr id="126" name="“"/>
          <p:cNvSpPr txBox="1">
            <a:spLocks noGrp="1"/>
          </p:cNvSpPr>
          <p:nvPr>
            <p:ph type="body" sz="quarter" idx="16"/>
          </p:nvPr>
        </p:nvSpPr>
        <p:spPr>
          <a:xfrm>
            <a:off x="6113659" y="2565400"/>
            <a:ext cx="779541" cy="1409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647700">
              <a:spcBef>
                <a:spcPts val="0"/>
              </a:spcBef>
              <a:buClrTx/>
              <a:buSzTx/>
              <a:buNone/>
              <a:defRPr sz="9000" spc="18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“</a:t>
            </a:r>
          </a:p>
        </p:txBody>
      </p:sp>
      <p:sp>
        <p:nvSpPr>
          <p:cNvPr id="12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图像"/>
          <p:cNvSpPr>
            <a:spLocks noGrp="1"/>
          </p:cNvSpPr>
          <p:nvPr>
            <p:ph type="pic" idx="13"/>
          </p:nvPr>
        </p:nvSpPr>
        <p:spPr>
          <a:xfrm>
            <a:off x="-5645" y="0"/>
            <a:ext cx="13004801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（备选）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像"/>
          <p:cNvSpPr>
            <a:spLocks noGrp="1"/>
          </p:cNvSpPr>
          <p:nvPr>
            <p:ph type="pic" idx="13"/>
          </p:nvPr>
        </p:nvSpPr>
        <p:spPr>
          <a:xfrm>
            <a:off x="533400" y="3479800"/>
            <a:ext cx="11938000" cy="57658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标题文本"/>
          <p:cNvSpPr txBox="1">
            <a:spLocks noGrp="1"/>
          </p:cNvSpPr>
          <p:nvPr>
            <p:ph type="title"/>
          </p:nvPr>
        </p:nvSpPr>
        <p:spPr>
          <a:xfrm>
            <a:off x="673100" y="1168400"/>
            <a:ext cx="11658600" cy="13335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7400" spc="148">
                <a:solidFill>
                  <a:srgbClr val="FFFFFF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2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673100" y="508000"/>
            <a:ext cx="11658600" cy="6731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（备选）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图像"/>
          <p:cNvSpPr>
            <a:spLocks noGrp="1"/>
          </p:cNvSpPr>
          <p:nvPr>
            <p:ph type="pic" idx="13"/>
          </p:nvPr>
        </p:nvSpPr>
        <p:spPr>
          <a:xfrm>
            <a:off x="876300" y="2330450"/>
            <a:ext cx="11277600" cy="64770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673100" y="1320800"/>
            <a:ext cx="11658600" cy="4953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标题文本"/>
          <p:cNvSpPr txBox="1">
            <a:spLocks noGrp="1"/>
          </p:cNvSpPr>
          <p:nvPr>
            <p:ph type="title"/>
          </p:nvPr>
        </p:nvSpPr>
        <p:spPr>
          <a:xfrm>
            <a:off x="673100" y="3086100"/>
            <a:ext cx="11658600" cy="3568700"/>
          </a:xfrm>
          <a:prstGeom prst="rect">
            <a:avLst/>
          </a:prstGeom>
        </p:spPr>
        <p:txBody>
          <a:bodyPr anchor="ctr"/>
          <a:lstStyle>
            <a:lvl1pPr>
              <a:defRPr sz="10400" spc="208">
                <a:solidFill>
                  <a:srgbClr val="FFFFFF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4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垂直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图像"/>
          <p:cNvSpPr>
            <a:spLocks noGrp="1"/>
          </p:cNvSpPr>
          <p:nvPr>
            <p:ph type="pic" sz="half" idx="13"/>
          </p:nvPr>
        </p:nvSpPr>
        <p:spPr>
          <a:xfrm>
            <a:off x="6191619" y="1082886"/>
            <a:ext cx="5880101" cy="7747001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" name="标题文本"/>
          <p:cNvSpPr txBox="1">
            <a:spLocks noGrp="1"/>
          </p:cNvSpPr>
          <p:nvPr>
            <p:ph type="title"/>
          </p:nvPr>
        </p:nvSpPr>
        <p:spPr>
          <a:xfrm>
            <a:off x="673100" y="4191000"/>
            <a:ext cx="4889500" cy="35814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7400" spc="148"/>
            </a:lvl1pPr>
          </a:lstStyle>
          <a:p>
            <a:r>
              <a:t>标题文本</a:t>
            </a:r>
          </a:p>
        </p:txBody>
      </p:sp>
      <p:sp>
        <p:nvSpPr>
          <p:cNvPr id="5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673100" y="2844800"/>
            <a:ext cx="4889500" cy="13589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donec quis nunc"/>
          <p:cNvSpPr txBox="1">
            <a:spLocks noGrp="1"/>
          </p:cNvSpPr>
          <p:nvPr>
            <p:ph type="body" sz="quarter" idx="13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67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6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nec quis nunc"/>
          <p:cNvSpPr txBox="1">
            <a:spLocks noGrp="1"/>
          </p:cNvSpPr>
          <p:nvPr>
            <p:ph type="body" sz="quarter" idx="13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图像"/>
          <p:cNvSpPr>
            <a:spLocks noGrp="1"/>
          </p:cNvSpPr>
          <p:nvPr>
            <p:ph type="pic" sz="half" idx="13"/>
          </p:nvPr>
        </p:nvSpPr>
        <p:spPr>
          <a:xfrm>
            <a:off x="6172200" y="2324089"/>
            <a:ext cx="5943600" cy="6568573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donec quis nunc"/>
          <p:cNvSpPr txBox="1">
            <a:spLocks noGrp="1"/>
          </p:cNvSpPr>
          <p:nvPr>
            <p:ph type="body" sz="quarter" idx="14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87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88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673100" y="2603500"/>
            <a:ext cx="4775200" cy="60198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defRPr sz="2400" spc="48"/>
            </a:lvl1pPr>
            <a:lvl2pPr>
              <a:spcBef>
                <a:spcPts val="2800"/>
              </a:spcBef>
              <a:defRPr sz="2400" spc="48"/>
            </a:lvl2pPr>
            <a:lvl3pPr>
              <a:spcBef>
                <a:spcPts val="2800"/>
              </a:spcBef>
              <a:defRPr sz="2400" spc="48"/>
            </a:lvl3pPr>
            <a:lvl4pPr>
              <a:spcBef>
                <a:spcPts val="2800"/>
              </a:spcBef>
              <a:defRPr sz="2400" spc="48"/>
            </a:lvl4pPr>
            <a:lvl5pPr>
              <a:spcBef>
                <a:spcPts val="2800"/>
              </a:spcBef>
              <a:defRPr sz="2400" spc="48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文级别 1…"/>
          <p:cNvSpPr txBox="1">
            <a:spLocks noGrp="1"/>
          </p:cNvSpPr>
          <p:nvPr>
            <p:ph type="body" idx="1"/>
          </p:nvPr>
        </p:nvSpPr>
        <p:spPr>
          <a:xfrm>
            <a:off x="673100" y="1320800"/>
            <a:ext cx="11658600" cy="7467600"/>
          </a:xfrm>
          <a:prstGeom prst="rect">
            <a:avLst/>
          </a:prstGeom>
        </p:spPr>
        <p:txBody>
          <a:bodyPr anchor="ctr"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673100" y="584200"/>
            <a:ext cx="11658600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673100" y="2387600"/>
            <a:ext cx="11658600" cy="645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4278"/>
            <a:ext cx="327168" cy="33760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400" cap="all" spc="28">
                <a:solidFill>
                  <a:srgbClr val="9A958E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3429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10287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7145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2057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24003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2743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381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1pPr>
      <a:lvl2pPr marL="762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2pPr>
      <a:lvl3pPr marL="1143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3pPr>
      <a:lvl4pPr marL="1524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4pPr>
      <a:lvl5pPr marL="1905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5pPr>
      <a:lvl6pPr marL="2286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6pPr>
      <a:lvl7pPr marL="2667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7pPr>
      <a:lvl8pPr marL="3048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8pPr>
      <a:lvl9pPr marL="3429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6" Type="http://schemas.openxmlformats.org/officeDocument/2006/relationships/image" Target="../media/image49.png"/><Relationship Id="rId47" Type="http://schemas.openxmlformats.org/officeDocument/2006/relationships/image" Target="../media/image50.png"/><Relationship Id="rId20" Type="http://schemas.openxmlformats.org/officeDocument/2006/relationships/image" Target="../media/image24.png"/><Relationship Id="rId21" Type="http://schemas.openxmlformats.org/officeDocument/2006/relationships/image" Target="../media/image25.JPG"/><Relationship Id="rId22" Type="http://schemas.openxmlformats.org/officeDocument/2006/relationships/image" Target="../media/image26.JPG"/><Relationship Id="rId23" Type="http://schemas.openxmlformats.org/officeDocument/2006/relationships/image" Target="../media/image27.JPG"/><Relationship Id="rId24" Type="http://schemas.openxmlformats.org/officeDocument/2006/relationships/image" Target="../media/image28.JPG"/><Relationship Id="rId25" Type="http://schemas.openxmlformats.org/officeDocument/2006/relationships/image" Target="../media/image29.JPG"/><Relationship Id="rId26" Type="http://schemas.openxmlformats.org/officeDocument/2006/relationships/image" Target="../media/image30.PNG"/><Relationship Id="rId27" Type="http://schemas.openxmlformats.org/officeDocument/2006/relationships/image" Target="../media/image31.JPG"/><Relationship Id="rId28" Type="http://schemas.openxmlformats.org/officeDocument/2006/relationships/image" Target="../media/image32.JPG"/><Relationship Id="rId29" Type="http://schemas.openxmlformats.org/officeDocument/2006/relationships/image" Target="../media/image33.jpeg"/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30" Type="http://schemas.openxmlformats.org/officeDocument/2006/relationships/image" Target="../media/image34.JPG"/><Relationship Id="rId31" Type="http://schemas.openxmlformats.org/officeDocument/2006/relationships/image" Target="../media/image35.JPG"/><Relationship Id="rId32" Type="http://schemas.openxmlformats.org/officeDocument/2006/relationships/image" Target="../media/image36.JPG"/><Relationship Id="rId9" Type="http://schemas.openxmlformats.org/officeDocument/2006/relationships/image" Target="../media/image13.JPG"/><Relationship Id="rId6" Type="http://schemas.openxmlformats.org/officeDocument/2006/relationships/image" Target="../media/image10.jpeg"/><Relationship Id="rId7" Type="http://schemas.openxmlformats.org/officeDocument/2006/relationships/image" Target="../media/image11.PNG"/><Relationship Id="rId8" Type="http://schemas.openxmlformats.org/officeDocument/2006/relationships/image" Target="../media/image12.JPG"/><Relationship Id="rId33" Type="http://schemas.openxmlformats.org/officeDocument/2006/relationships/image" Target="../media/image37.png"/><Relationship Id="rId34" Type="http://schemas.microsoft.com/office/2007/relationships/hdphoto" Target="../media/hdphoto1.wdp"/><Relationship Id="rId35" Type="http://schemas.openxmlformats.org/officeDocument/2006/relationships/image" Target="../media/image38.JPG"/><Relationship Id="rId36" Type="http://schemas.openxmlformats.org/officeDocument/2006/relationships/image" Target="../media/image39.JPG"/><Relationship Id="rId10" Type="http://schemas.openxmlformats.org/officeDocument/2006/relationships/image" Target="../media/image14.JPG"/><Relationship Id="rId11" Type="http://schemas.openxmlformats.org/officeDocument/2006/relationships/image" Target="../media/image15.JPG"/><Relationship Id="rId12" Type="http://schemas.openxmlformats.org/officeDocument/2006/relationships/image" Target="../media/image16.JPG"/><Relationship Id="rId13" Type="http://schemas.openxmlformats.org/officeDocument/2006/relationships/image" Target="../media/image17.JPG"/><Relationship Id="rId14" Type="http://schemas.openxmlformats.org/officeDocument/2006/relationships/image" Target="../media/image18.JPG"/><Relationship Id="rId15" Type="http://schemas.openxmlformats.org/officeDocument/2006/relationships/image" Target="../media/image19.PNG"/><Relationship Id="rId16" Type="http://schemas.openxmlformats.org/officeDocument/2006/relationships/image" Target="../media/image20.JPG"/><Relationship Id="rId17" Type="http://schemas.openxmlformats.org/officeDocument/2006/relationships/image" Target="../media/image21.JPG"/><Relationship Id="rId18" Type="http://schemas.openxmlformats.org/officeDocument/2006/relationships/image" Target="../media/image22.JPG"/><Relationship Id="rId19" Type="http://schemas.openxmlformats.org/officeDocument/2006/relationships/image" Target="../media/image23.JPG"/><Relationship Id="rId37" Type="http://schemas.openxmlformats.org/officeDocument/2006/relationships/image" Target="../media/image40.JPG"/><Relationship Id="rId38" Type="http://schemas.openxmlformats.org/officeDocument/2006/relationships/image" Target="../media/image41.JPG"/><Relationship Id="rId39" Type="http://schemas.openxmlformats.org/officeDocument/2006/relationships/image" Target="../media/image42.JPG"/><Relationship Id="rId40" Type="http://schemas.openxmlformats.org/officeDocument/2006/relationships/image" Target="../media/image43.jpg"/><Relationship Id="rId41" Type="http://schemas.openxmlformats.org/officeDocument/2006/relationships/image" Target="../media/image44.png"/><Relationship Id="rId42" Type="http://schemas.openxmlformats.org/officeDocument/2006/relationships/image" Target="../media/image45.jpg"/><Relationship Id="rId43" Type="http://schemas.openxmlformats.org/officeDocument/2006/relationships/image" Target="../media/image46.JPG"/><Relationship Id="rId44" Type="http://schemas.openxmlformats.org/officeDocument/2006/relationships/image" Target="../media/image47.jpeg"/><Relationship Id="rId45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we can work it ou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2627">
              <a:defRPr sz="3959" spc="79"/>
            </a:lvl1pPr>
          </a:lstStyle>
          <a:p>
            <a:r>
              <a:rPr dirty="0"/>
              <a:t>we can work it out</a:t>
            </a:r>
          </a:p>
        </p:txBody>
      </p:sp>
      <p:sp>
        <p:nvSpPr>
          <p:cNvPr id="159" name="by sweetbox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11479">
              <a:defRPr sz="2340" spc="210"/>
            </a:lvl1pPr>
          </a:lstStyle>
          <a:p>
            <a:r>
              <a:rPr lang="zh-CN" altLang="en-US" dirty="0"/>
              <a:t>与</a:t>
            </a:r>
            <a:r>
              <a:rPr lang="en-US" dirty="0"/>
              <a:t>Out</a:t>
            </a:r>
            <a:r>
              <a:rPr lang="zh-CN" altLang="en-US" dirty="0"/>
              <a:t>有关的短语</a:t>
            </a:r>
            <a:endParaRPr dirty="0"/>
          </a:p>
        </p:txBody>
      </p:sp>
      <p:pic>
        <p:nvPicPr>
          <p:cNvPr id="161" name="single cover.jpeg" descr="AF2C4ED1-F753-454C-A7E2-3E47238221B6-L0-00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452" y="2617194"/>
            <a:ext cx="5278230" cy="5278229"/>
          </a:xfrm>
          <a:prstGeom prst="ellipse">
            <a:avLst/>
          </a:prstGeom>
          <a:ln w="63500" cap="rnd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62" name="I can't see why everybody has to fight"/>
          <p:cNvSpPr txBox="1"/>
          <p:nvPr/>
        </p:nvSpPr>
        <p:spPr>
          <a:xfrm>
            <a:off x="2104380" y="8750506"/>
            <a:ext cx="845263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t>I can't see why everybody has to fight</a:t>
            </a:r>
          </a:p>
        </p:txBody>
      </p:sp>
      <p:pic>
        <p:nvPicPr>
          <p:cNvPr id="163" name="pic I can't see why.jpeg" descr="2A0415CC-5A88-4B9E-8FC4-94A3A7B2D7BC-L0-00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3465" y="3011397"/>
            <a:ext cx="8267364" cy="4340367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64" name="pic cos two wrongs.jpeg" descr="7AE18E95-010B-428D-ACDD-95F505EF3A03-L0-001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4305" y="2336846"/>
            <a:ext cx="8631221" cy="564489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65" name="Cos two wrongs don't make a right"/>
          <p:cNvSpPr txBox="1"/>
          <p:nvPr/>
        </p:nvSpPr>
        <p:spPr>
          <a:xfrm>
            <a:off x="3617079" y="8788606"/>
            <a:ext cx="560552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dirty="0"/>
              <a:t>Cos two wrongs don't make a right</a:t>
            </a:r>
          </a:p>
        </p:txBody>
      </p:sp>
      <p:sp>
        <p:nvSpPr>
          <p:cNvPr id="10" name="A fall in life is justified">
            <a:extLst>
              <a:ext uri="{FF2B5EF4-FFF2-40B4-BE49-F238E27FC236}">
                <a16:creationId xmlns:a16="http://schemas.microsoft.com/office/drawing/2014/main" xmlns="" id="{63F60900-E90B-4923-83BF-0BA0CF31BAE8}"/>
              </a:ext>
            </a:extLst>
          </p:cNvPr>
          <p:cNvSpPr txBox="1"/>
          <p:nvPr/>
        </p:nvSpPr>
        <p:spPr>
          <a:xfrm>
            <a:off x="4806965" y="8788606"/>
            <a:ext cx="322575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A fall in life is justified</a:t>
            </a:r>
            <a:endParaRPr dirty="0"/>
          </a:p>
        </p:txBody>
      </p:sp>
      <p:pic>
        <p:nvPicPr>
          <p:cNvPr id="11" name="pic A fall in life">
            <a:extLst>
              <a:ext uri="{FF2B5EF4-FFF2-40B4-BE49-F238E27FC236}">
                <a16:creationId xmlns:a16="http://schemas.microsoft.com/office/drawing/2014/main" xmlns="" id="{E151F567-C59D-4785-9442-975E34D0A9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725" y="2690812"/>
            <a:ext cx="5467350" cy="4371975"/>
          </a:xfrm>
          <a:prstGeom prst="rect">
            <a:avLst/>
          </a:prstGeom>
        </p:spPr>
      </p:pic>
      <p:sp>
        <p:nvSpPr>
          <p:cNvPr id="12" name="That is what they say">
            <a:extLst>
              <a:ext uri="{FF2B5EF4-FFF2-40B4-BE49-F238E27FC236}">
                <a16:creationId xmlns:a16="http://schemas.microsoft.com/office/drawing/2014/main" xmlns="" id="{A6795C90-C28A-4E06-8356-B6970867A282}"/>
              </a:ext>
            </a:extLst>
          </p:cNvPr>
          <p:cNvSpPr txBox="1"/>
          <p:nvPr/>
        </p:nvSpPr>
        <p:spPr>
          <a:xfrm>
            <a:off x="4867847" y="8788606"/>
            <a:ext cx="310399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That is what they say</a:t>
            </a:r>
            <a:endParaRPr dirty="0"/>
          </a:p>
        </p:txBody>
      </p:sp>
      <p:pic>
        <p:nvPicPr>
          <p:cNvPr id="13" name="That is what they say">
            <a:extLst>
              <a:ext uri="{FF2B5EF4-FFF2-40B4-BE49-F238E27FC236}">
                <a16:creationId xmlns:a16="http://schemas.microsoft.com/office/drawing/2014/main" xmlns="" id="{4FDFE459-5DC1-4453-9AFF-D447D8A347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952" y="2133600"/>
            <a:ext cx="4882896" cy="5486400"/>
          </a:xfrm>
          <a:prstGeom prst="rect">
            <a:avLst/>
          </a:prstGeom>
        </p:spPr>
      </p:pic>
      <p:sp>
        <p:nvSpPr>
          <p:cNvPr id="14" name="Life's too short">
            <a:extLst>
              <a:ext uri="{FF2B5EF4-FFF2-40B4-BE49-F238E27FC236}">
                <a16:creationId xmlns:a16="http://schemas.microsoft.com/office/drawing/2014/main" xmlns="" id="{49D0486A-6424-4265-AAAE-8E5C3394F5E3}"/>
              </a:ext>
            </a:extLst>
          </p:cNvPr>
          <p:cNvSpPr txBox="1"/>
          <p:nvPr/>
        </p:nvSpPr>
        <p:spPr>
          <a:xfrm>
            <a:off x="3301296" y="8788606"/>
            <a:ext cx="6237093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Life's too short, there must be another way</a:t>
            </a:r>
            <a:endParaRPr dirty="0"/>
          </a:p>
        </p:txBody>
      </p:sp>
      <p:pic>
        <p:nvPicPr>
          <p:cNvPr id="15" name="pic Life's too short">
            <a:extLst>
              <a:ext uri="{FF2B5EF4-FFF2-40B4-BE49-F238E27FC236}">
                <a16:creationId xmlns:a16="http://schemas.microsoft.com/office/drawing/2014/main" xmlns="" id="{FAB93161-5396-4270-97ED-1BB92A30A8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8" b="31528"/>
          <a:stretch/>
        </p:blipFill>
        <p:spPr>
          <a:xfrm>
            <a:off x="2996358" y="2182818"/>
            <a:ext cx="7012083" cy="6099654"/>
          </a:xfrm>
          <a:prstGeom prst="rect">
            <a:avLst/>
          </a:prstGeom>
        </p:spPr>
      </p:pic>
      <p:sp>
        <p:nvSpPr>
          <p:cNvPr id="16" name="1 We can work it out">
            <a:extLst>
              <a:ext uri="{FF2B5EF4-FFF2-40B4-BE49-F238E27FC236}">
                <a16:creationId xmlns:a16="http://schemas.microsoft.com/office/drawing/2014/main" xmlns="" id="{430EB180-3164-4BC0-9BCC-7F76C64E8229}"/>
              </a:ext>
            </a:extLst>
          </p:cNvPr>
          <p:cNvSpPr txBox="1"/>
          <p:nvPr/>
        </p:nvSpPr>
        <p:spPr>
          <a:xfrm>
            <a:off x="5028532" y="8788606"/>
            <a:ext cx="278262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We can work it out</a:t>
            </a:r>
            <a:endParaRPr dirty="0"/>
          </a:p>
        </p:txBody>
      </p:sp>
      <p:pic>
        <p:nvPicPr>
          <p:cNvPr id="17" name="pic 1 We can work it out">
            <a:extLst>
              <a:ext uri="{FF2B5EF4-FFF2-40B4-BE49-F238E27FC236}">
                <a16:creationId xmlns:a16="http://schemas.microsoft.com/office/drawing/2014/main" xmlns="" id="{A7C1E2CE-988A-42F4-AE91-377ECE093C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77" y="2041602"/>
            <a:ext cx="4977245" cy="6551680"/>
          </a:xfrm>
          <a:prstGeom prst="rect">
            <a:avLst/>
          </a:prstGeom>
        </p:spPr>
      </p:pic>
      <p:sp>
        <p:nvSpPr>
          <p:cNvPr id="18" name="(Together we can change it)">
            <a:extLst>
              <a:ext uri="{FF2B5EF4-FFF2-40B4-BE49-F238E27FC236}">
                <a16:creationId xmlns:a16="http://schemas.microsoft.com/office/drawing/2014/main" xmlns="" id="{CFC5BF70-2551-4E82-A4FA-D3EBE1EB0488}"/>
              </a:ext>
            </a:extLst>
          </p:cNvPr>
          <p:cNvSpPr txBox="1"/>
          <p:nvPr/>
        </p:nvSpPr>
        <p:spPr>
          <a:xfrm>
            <a:off x="4390184" y="8788606"/>
            <a:ext cx="405931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(Together we can change it)</a:t>
            </a:r>
            <a:endParaRPr dirty="0"/>
          </a:p>
        </p:txBody>
      </p:sp>
      <p:pic>
        <p:nvPicPr>
          <p:cNvPr id="19" name="pic (Together we can change it)">
            <a:extLst>
              <a:ext uri="{FF2B5EF4-FFF2-40B4-BE49-F238E27FC236}">
                <a16:creationId xmlns:a16="http://schemas.microsoft.com/office/drawing/2014/main" xmlns="" id="{6514B2FB-2368-4D66-86C2-79221A10A9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0" y="1866900"/>
            <a:ext cx="6019800" cy="6019800"/>
          </a:xfrm>
          <a:prstGeom prst="rect">
            <a:avLst/>
          </a:prstGeom>
        </p:spPr>
      </p:pic>
      <p:sp>
        <p:nvSpPr>
          <p:cNvPr id="20" name="2 We canwork it out">
            <a:extLst>
              <a:ext uri="{FF2B5EF4-FFF2-40B4-BE49-F238E27FC236}">
                <a16:creationId xmlns:a16="http://schemas.microsoft.com/office/drawing/2014/main" xmlns="" id="{125FC597-C748-4A65-AAC7-89D1A32566A6}"/>
              </a:ext>
            </a:extLst>
          </p:cNvPr>
          <p:cNvSpPr txBox="1"/>
          <p:nvPr/>
        </p:nvSpPr>
        <p:spPr>
          <a:xfrm>
            <a:off x="5028532" y="8788606"/>
            <a:ext cx="278262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We can work it out</a:t>
            </a:r>
            <a:endParaRPr dirty="0"/>
          </a:p>
        </p:txBody>
      </p:sp>
      <p:pic>
        <p:nvPicPr>
          <p:cNvPr id="21" name="pic 2 We can work it out">
            <a:extLst>
              <a:ext uri="{FF2B5EF4-FFF2-40B4-BE49-F238E27FC236}">
                <a16:creationId xmlns:a16="http://schemas.microsoft.com/office/drawing/2014/main" xmlns="" id="{1952D82F-265D-4E7E-8F92-2EDE84A403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006" y="2851987"/>
            <a:ext cx="6568787" cy="5044828"/>
          </a:xfrm>
          <a:prstGeom prst="rect">
            <a:avLst/>
          </a:prstGeom>
        </p:spPr>
      </p:pic>
      <p:sp>
        <p:nvSpPr>
          <p:cNvPr id="22" name="(Together we can make it)">
            <a:extLst>
              <a:ext uri="{FF2B5EF4-FFF2-40B4-BE49-F238E27FC236}">
                <a16:creationId xmlns:a16="http://schemas.microsoft.com/office/drawing/2014/main" xmlns="" id="{DD67BEAC-D437-40E4-8452-CB23A0A99CB8}"/>
              </a:ext>
            </a:extLst>
          </p:cNvPr>
          <p:cNvSpPr txBox="1"/>
          <p:nvPr/>
        </p:nvSpPr>
        <p:spPr>
          <a:xfrm>
            <a:off x="4515475" y="8788606"/>
            <a:ext cx="380873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(Together we can make it)</a:t>
            </a:r>
            <a:endParaRPr dirty="0"/>
          </a:p>
        </p:txBody>
      </p:sp>
      <p:pic>
        <p:nvPicPr>
          <p:cNvPr id="23" name="pic (Together we can make it)">
            <a:extLst>
              <a:ext uri="{FF2B5EF4-FFF2-40B4-BE49-F238E27FC236}">
                <a16:creationId xmlns:a16="http://schemas.microsoft.com/office/drawing/2014/main" xmlns="" id="{B78EC6EE-15C2-4FD1-94DB-C2877ECC06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294" y="2519734"/>
            <a:ext cx="8324211" cy="5547306"/>
          </a:xfrm>
          <a:prstGeom prst="rect">
            <a:avLst/>
          </a:prstGeom>
        </p:spPr>
      </p:pic>
      <p:sp>
        <p:nvSpPr>
          <p:cNvPr id="24" name="And if we just forgive In this world we live">
            <a:extLst>
              <a:ext uri="{FF2B5EF4-FFF2-40B4-BE49-F238E27FC236}">
                <a16:creationId xmlns:a16="http://schemas.microsoft.com/office/drawing/2014/main" xmlns="" id="{51A43F52-816B-4B8B-A4CE-27D207E517D5}"/>
              </a:ext>
            </a:extLst>
          </p:cNvPr>
          <p:cNvSpPr txBox="1"/>
          <p:nvPr/>
        </p:nvSpPr>
        <p:spPr>
          <a:xfrm>
            <a:off x="3420592" y="8788606"/>
            <a:ext cx="5998502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And if we just forgive In this world we live</a:t>
            </a:r>
            <a:endParaRPr dirty="0"/>
          </a:p>
        </p:txBody>
      </p:sp>
      <p:pic>
        <p:nvPicPr>
          <p:cNvPr id="25" name="pic And if we just forgive In this world we live">
            <a:extLst>
              <a:ext uri="{FF2B5EF4-FFF2-40B4-BE49-F238E27FC236}">
                <a16:creationId xmlns:a16="http://schemas.microsoft.com/office/drawing/2014/main" xmlns="" id="{F28E6C3E-513A-4A02-9C77-B7437AAE87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2773080"/>
            <a:ext cx="8051800" cy="5350880"/>
          </a:xfrm>
          <a:prstGeom prst="rect">
            <a:avLst/>
          </a:prstGeom>
        </p:spPr>
      </p:pic>
      <p:sp>
        <p:nvSpPr>
          <p:cNvPr id="26" name="And share some love">
            <a:extLst>
              <a:ext uri="{FF2B5EF4-FFF2-40B4-BE49-F238E27FC236}">
                <a16:creationId xmlns:a16="http://schemas.microsoft.com/office/drawing/2014/main" xmlns="" id="{FE2D9CC4-0249-4386-99E8-0EECA21EF278}"/>
              </a:ext>
            </a:extLst>
          </p:cNvPr>
          <p:cNvSpPr txBox="1"/>
          <p:nvPr/>
        </p:nvSpPr>
        <p:spPr>
          <a:xfrm>
            <a:off x="4911385" y="8788606"/>
            <a:ext cx="301691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And share some love</a:t>
            </a:r>
          </a:p>
        </p:txBody>
      </p:sp>
      <p:pic>
        <p:nvPicPr>
          <p:cNvPr id="27" name="pic And share some love">
            <a:extLst>
              <a:ext uri="{FF2B5EF4-FFF2-40B4-BE49-F238E27FC236}">
                <a16:creationId xmlns:a16="http://schemas.microsoft.com/office/drawing/2014/main" xmlns="" id="{407196A2-E4C1-4EA6-98C4-C17D69CACD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25" y="2495550"/>
            <a:ext cx="7143750" cy="4762500"/>
          </a:xfrm>
          <a:prstGeom prst="rect">
            <a:avLst/>
          </a:prstGeom>
        </p:spPr>
      </p:pic>
      <p:sp>
        <p:nvSpPr>
          <p:cNvPr id="28" name="03 We can work it out">
            <a:extLst>
              <a:ext uri="{FF2B5EF4-FFF2-40B4-BE49-F238E27FC236}">
                <a16:creationId xmlns:a16="http://schemas.microsoft.com/office/drawing/2014/main" xmlns="" id="{B2465E46-E3E4-45FF-8DB2-471A3CED26C1}"/>
              </a:ext>
            </a:extLst>
          </p:cNvPr>
          <p:cNvSpPr txBox="1"/>
          <p:nvPr/>
        </p:nvSpPr>
        <p:spPr>
          <a:xfrm>
            <a:off x="5028532" y="8788606"/>
            <a:ext cx="278262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We can work it out</a:t>
            </a:r>
          </a:p>
        </p:txBody>
      </p:sp>
      <p:pic>
        <p:nvPicPr>
          <p:cNvPr id="29" name="03 We can work it out">
            <a:extLst>
              <a:ext uri="{FF2B5EF4-FFF2-40B4-BE49-F238E27FC236}">
                <a16:creationId xmlns:a16="http://schemas.microsoft.com/office/drawing/2014/main" xmlns="" id="{08A47E77-3F70-4AF3-9143-0F107ACBA7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10" y="2991043"/>
            <a:ext cx="7521864" cy="5014576"/>
          </a:xfrm>
          <a:prstGeom prst="rect">
            <a:avLst/>
          </a:prstGeom>
        </p:spPr>
      </p:pic>
      <p:sp>
        <p:nvSpPr>
          <p:cNvPr id="30" name="We should live to the fullest each and everyday">
            <a:extLst>
              <a:ext uri="{FF2B5EF4-FFF2-40B4-BE49-F238E27FC236}">
                <a16:creationId xmlns:a16="http://schemas.microsoft.com/office/drawing/2014/main" xmlns="" id="{CFE86836-2AEF-4DD2-954A-89E9D57913AD}"/>
              </a:ext>
            </a:extLst>
          </p:cNvPr>
          <p:cNvSpPr txBox="1"/>
          <p:nvPr/>
        </p:nvSpPr>
        <p:spPr>
          <a:xfrm>
            <a:off x="3040296" y="8788606"/>
            <a:ext cx="675909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We should live to the fullest each and everyday</a:t>
            </a:r>
          </a:p>
        </p:txBody>
      </p:sp>
      <p:pic>
        <p:nvPicPr>
          <p:cNvPr id="31" name="pic We should live to the fullest each and everyday">
            <a:extLst>
              <a:ext uri="{FF2B5EF4-FFF2-40B4-BE49-F238E27FC236}">
                <a16:creationId xmlns:a16="http://schemas.microsoft.com/office/drawing/2014/main" xmlns="" id="{47F4627E-2D9E-4130-98A6-7008F551E38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2"/>
          <a:stretch/>
        </p:blipFill>
        <p:spPr>
          <a:xfrm>
            <a:off x="3654965" y="2050663"/>
            <a:ext cx="5529755" cy="6535398"/>
          </a:xfrm>
          <a:prstGeom prst="rect">
            <a:avLst/>
          </a:prstGeom>
        </p:spPr>
      </p:pic>
      <p:sp>
        <p:nvSpPr>
          <p:cNvPr id="32" name="Cos there's no stop in time">
            <a:extLst>
              <a:ext uri="{FF2B5EF4-FFF2-40B4-BE49-F238E27FC236}">
                <a16:creationId xmlns:a16="http://schemas.microsoft.com/office/drawing/2014/main" xmlns="" id="{921AF490-A87A-479D-923E-D7BA95171523}"/>
              </a:ext>
            </a:extLst>
          </p:cNvPr>
          <p:cNvSpPr txBox="1"/>
          <p:nvPr/>
        </p:nvSpPr>
        <p:spPr>
          <a:xfrm>
            <a:off x="4498387" y="8788606"/>
            <a:ext cx="384291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Cos there's no stop in time</a:t>
            </a:r>
          </a:p>
        </p:txBody>
      </p:sp>
      <p:pic>
        <p:nvPicPr>
          <p:cNvPr id="33" name="pic Cos there's no stop in time">
            <a:extLst>
              <a:ext uri="{FF2B5EF4-FFF2-40B4-BE49-F238E27FC236}">
                <a16:creationId xmlns:a16="http://schemas.microsoft.com/office/drawing/2014/main" xmlns="" id="{0F8D8A94-C313-4D7B-88AE-D39EF10788C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0" b="7686"/>
          <a:stretch/>
        </p:blipFill>
        <p:spPr>
          <a:xfrm>
            <a:off x="3956569" y="2421145"/>
            <a:ext cx="5091662" cy="6071928"/>
          </a:xfrm>
          <a:prstGeom prst="rect">
            <a:avLst/>
          </a:prstGeom>
        </p:spPr>
      </p:pic>
      <p:sp>
        <p:nvSpPr>
          <p:cNvPr id="34" name="And yesterday's past mistakes">
            <a:extLst>
              <a:ext uri="{FF2B5EF4-FFF2-40B4-BE49-F238E27FC236}">
                <a16:creationId xmlns:a16="http://schemas.microsoft.com/office/drawing/2014/main" xmlns="" id="{79628436-9EA1-465D-BD56-FEA13C90B2D0}"/>
              </a:ext>
            </a:extLst>
          </p:cNvPr>
          <p:cNvSpPr txBox="1"/>
          <p:nvPr/>
        </p:nvSpPr>
        <p:spPr>
          <a:xfrm>
            <a:off x="4094353" y="8819602"/>
            <a:ext cx="481609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And yesterday's past mistakes</a:t>
            </a:r>
          </a:p>
        </p:txBody>
      </p:sp>
      <p:pic>
        <p:nvPicPr>
          <p:cNvPr id="35" name="pic And yesterday's past mistakes">
            <a:extLst>
              <a:ext uri="{FF2B5EF4-FFF2-40B4-BE49-F238E27FC236}">
                <a16:creationId xmlns:a16="http://schemas.microsoft.com/office/drawing/2014/main" xmlns="" id="{9C683576-DD44-4E38-BDCE-4E75CB99B75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399" y="2440125"/>
            <a:ext cx="8882801" cy="5907851"/>
          </a:xfrm>
          <a:prstGeom prst="rect">
            <a:avLst/>
          </a:prstGeom>
        </p:spPr>
      </p:pic>
      <p:sp>
        <p:nvSpPr>
          <p:cNvPr id="36" name="Shouldn't bring us down">
            <a:extLst>
              <a:ext uri="{FF2B5EF4-FFF2-40B4-BE49-F238E27FC236}">
                <a16:creationId xmlns:a16="http://schemas.microsoft.com/office/drawing/2014/main" xmlns="" id="{2146AC9F-584C-4A9E-B7BB-5BEC8E5CD59C}"/>
              </a:ext>
            </a:extLst>
          </p:cNvPr>
          <p:cNvSpPr txBox="1"/>
          <p:nvPr/>
        </p:nvSpPr>
        <p:spPr>
          <a:xfrm>
            <a:off x="4094353" y="8819602"/>
            <a:ext cx="481609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Shouldn't bring us down</a:t>
            </a:r>
          </a:p>
        </p:txBody>
      </p:sp>
      <p:pic>
        <p:nvPicPr>
          <p:cNvPr id="37" name="pic Shouldn't bring us down">
            <a:extLst>
              <a:ext uri="{FF2B5EF4-FFF2-40B4-BE49-F238E27FC236}">
                <a16:creationId xmlns:a16="http://schemas.microsoft.com/office/drawing/2014/main" xmlns="" id="{C360400F-2E29-4ED8-9F3C-C849063DD2B5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3" y="2149820"/>
            <a:ext cx="6253191" cy="6130580"/>
          </a:xfrm>
          <a:prstGeom prst="rect">
            <a:avLst/>
          </a:prstGeom>
        </p:spPr>
      </p:pic>
      <p:sp>
        <p:nvSpPr>
          <p:cNvPr id="38" name="Life's too short">
            <a:extLst>
              <a:ext uri="{FF2B5EF4-FFF2-40B4-BE49-F238E27FC236}">
                <a16:creationId xmlns:a16="http://schemas.microsoft.com/office/drawing/2014/main" xmlns="" id="{8877B267-F66E-48F3-8736-94EF93B5FC57}"/>
              </a:ext>
            </a:extLst>
          </p:cNvPr>
          <p:cNvSpPr txBox="1"/>
          <p:nvPr/>
        </p:nvSpPr>
        <p:spPr>
          <a:xfrm>
            <a:off x="3155306" y="8819602"/>
            <a:ext cx="6694189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Life's too short, there's no need to be afraid</a:t>
            </a:r>
          </a:p>
          <a:p>
            <a:endParaRPr lang="en-US" altLang="zh-CN" dirty="0"/>
          </a:p>
        </p:txBody>
      </p:sp>
      <p:pic>
        <p:nvPicPr>
          <p:cNvPr id="39" name="pic Life's too short">
            <a:extLst>
              <a:ext uri="{FF2B5EF4-FFF2-40B4-BE49-F238E27FC236}">
                <a16:creationId xmlns:a16="http://schemas.microsoft.com/office/drawing/2014/main" xmlns="" id="{71AD9053-108E-45A9-8D67-8F6A86D936F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62" y="2316024"/>
            <a:ext cx="6579676" cy="6156053"/>
          </a:xfrm>
          <a:prstGeom prst="rect">
            <a:avLst/>
          </a:prstGeom>
        </p:spPr>
      </p:pic>
      <p:sp>
        <p:nvSpPr>
          <p:cNvPr id="40" name="4 We can work it out">
            <a:extLst>
              <a:ext uri="{FF2B5EF4-FFF2-40B4-BE49-F238E27FC236}">
                <a16:creationId xmlns:a16="http://schemas.microsoft.com/office/drawing/2014/main" xmlns="" id="{0B1D3A37-67A0-419F-9B3D-0A89E743A741}"/>
              </a:ext>
            </a:extLst>
          </p:cNvPr>
          <p:cNvSpPr txBox="1"/>
          <p:nvPr/>
        </p:nvSpPr>
        <p:spPr>
          <a:xfrm>
            <a:off x="4094353" y="8819602"/>
            <a:ext cx="481609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We can work it out</a:t>
            </a:r>
          </a:p>
        </p:txBody>
      </p:sp>
      <p:pic>
        <p:nvPicPr>
          <p:cNvPr id="41" name="4 We can work it out">
            <a:extLst>
              <a:ext uri="{FF2B5EF4-FFF2-40B4-BE49-F238E27FC236}">
                <a16:creationId xmlns:a16="http://schemas.microsoft.com/office/drawing/2014/main" xmlns="" id="{2692EC4B-9A74-4E3E-8429-C6C83869A99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505" y="2231756"/>
            <a:ext cx="9437789" cy="6242704"/>
          </a:xfrm>
          <a:prstGeom prst="rect">
            <a:avLst/>
          </a:prstGeom>
        </p:spPr>
      </p:pic>
      <p:sp>
        <p:nvSpPr>
          <p:cNvPr id="42" name="(2 Together we can change it)">
            <a:extLst>
              <a:ext uri="{FF2B5EF4-FFF2-40B4-BE49-F238E27FC236}">
                <a16:creationId xmlns:a16="http://schemas.microsoft.com/office/drawing/2014/main" xmlns="" id="{330188DD-2685-4AD8-83E1-A2C3EE333F8E}"/>
              </a:ext>
            </a:extLst>
          </p:cNvPr>
          <p:cNvSpPr txBox="1"/>
          <p:nvPr/>
        </p:nvSpPr>
        <p:spPr>
          <a:xfrm>
            <a:off x="4094353" y="8819602"/>
            <a:ext cx="481609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(Together we can change it)</a:t>
            </a:r>
          </a:p>
        </p:txBody>
      </p:sp>
      <p:pic>
        <p:nvPicPr>
          <p:cNvPr id="43" name="pic (2 Together we can change it)">
            <a:extLst>
              <a:ext uri="{FF2B5EF4-FFF2-40B4-BE49-F238E27FC236}">
                <a16:creationId xmlns:a16="http://schemas.microsoft.com/office/drawing/2014/main" xmlns="" id="{EAEE8882-D4F7-4073-AB0E-B50861B039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009" y="2882685"/>
            <a:ext cx="8510782" cy="5097013"/>
          </a:xfrm>
          <a:prstGeom prst="rect">
            <a:avLst/>
          </a:prstGeom>
        </p:spPr>
      </p:pic>
      <p:sp>
        <p:nvSpPr>
          <p:cNvPr id="44" name="5 We can work it out">
            <a:extLst>
              <a:ext uri="{FF2B5EF4-FFF2-40B4-BE49-F238E27FC236}">
                <a16:creationId xmlns:a16="http://schemas.microsoft.com/office/drawing/2014/main" xmlns="" id="{CA471046-20B7-47AE-835B-88A1F06A507E}"/>
              </a:ext>
            </a:extLst>
          </p:cNvPr>
          <p:cNvSpPr txBox="1"/>
          <p:nvPr/>
        </p:nvSpPr>
        <p:spPr>
          <a:xfrm>
            <a:off x="4094353" y="8819602"/>
            <a:ext cx="481609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We can work it out</a:t>
            </a:r>
          </a:p>
        </p:txBody>
      </p:sp>
      <p:pic>
        <p:nvPicPr>
          <p:cNvPr id="45" name="pic 5 We can work it out">
            <a:extLst>
              <a:ext uri="{FF2B5EF4-FFF2-40B4-BE49-F238E27FC236}">
                <a16:creationId xmlns:a16="http://schemas.microsoft.com/office/drawing/2014/main" xmlns="" id="{AD2B310C-E389-466D-882A-E9854A9233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22" y="2124877"/>
            <a:ext cx="10461356" cy="6538348"/>
          </a:xfrm>
          <a:prstGeom prst="rect">
            <a:avLst/>
          </a:prstGeom>
        </p:spPr>
      </p:pic>
      <p:sp>
        <p:nvSpPr>
          <p:cNvPr id="46" name="(2 Together we can make it)">
            <a:extLst>
              <a:ext uri="{FF2B5EF4-FFF2-40B4-BE49-F238E27FC236}">
                <a16:creationId xmlns:a16="http://schemas.microsoft.com/office/drawing/2014/main" xmlns="" id="{BCD3A524-4F83-40CA-BF2F-8BF64D9F7706}"/>
              </a:ext>
            </a:extLst>
          </p:cNvPr>
          <p:cNvSpPr txBox="1"/>
          <p:nvPr/>
        </p:nvSpPr>
        <p:spPr>
          <a:xfrm>
            <a:off x="4094353" y="8819602"/>
            <a:ext cx="481609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(Together we can make it)</a:t>
            </a:r>
          </a:p>
        </p:txBody>
      </p:sp>
      <p:pic>
        <p:nvPicPr>
          <p:cNvPr id="47" name="PIC (2 Together we can make it)">
            <a:extLst>
              <a:ext uri="{FF2B5EF4-FFF2-40B4-BE49-F238E27FC236}">
                <a16:creationId xmlns:a16="http://schemas.microsoft.com/office/drawing/2014/main" xmlns="" id="{3E8A9864-7801-4087-AE0C-1785BE1A9D0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383" y="2247034"/>
            <a:ext cx="6294034" cy="6294034"/>
          </a:xfrm>
          <a:prstGeom prst="rect">
            <a:avLst/>
          </a:prstGeom>
        </p:spPr>
      </p:pic>
      <p:sp>
        <p:nvSpPr>
          <p:cNvPr id="48" name="And if we just forgive Within this world we live">
            <a:extLst>
              <a:ext uri="{FF2B5EF4-FFF2-40B4-BE49-F238E27FC236}">
                <a16:creationId xmlns:a16="http://schemas.microsoft.com/office/drawing/2014/main" xmlns="" id="{6F83F17A-26C0-4973-B49C-F2A8F629080D}"/>
              </a:ext>
            </a:extLst>
          </p:cNvPr>
          <p:cNvSpPr txBox="1"/>
          <p:nvPr/>
        </p:nvSpPr>
        <p:spPr>
          <a:xfrm>
            <a:off x="2869448" y="8819602"/>
            <a:ext cx="726590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And if we just forgive, Within this world we live</a:t>
            </a:r>
          </a:p>
        </p:txBody>
      </p:sp>
      <p:pic>
        <p:nvPicPr>
          <p:cNvPr id="49" name="PICAnd if we just forgive Within this world we live">
            <a:extLst>
              <a:ext uri="{FF2B5EF4-FFF2-40B4-BE49-F238E27FC236}">
                <a16:creationId xmlns:a16="http://schemas.microsoft.com/office/drawing/2014/main" xmlns="" id="{5EEB5471-6C4E-4354-84F6-2A11E70AC71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6" y="2213098"/>
            <a:ext cx="11326984" cy="6361905"/>
          </a:xfrm>
          <a:prstGeom prst="rect">
            <a:avLst/>
          </a:prstGeom>
        </p:spPr>
      </p:pic>
      <p:sp>
        <p:nvSpPr>
          <p:cNvPr id="52" name="And share some love">
            <a:extLst>
              <a:ext uri="{FF2B5EF4-FFF2-40B4-BE49-F238E27FC236}">
                <a16:creationId xmlns:a16="http://schemas.microsoft.com/office/drawing/2014/main" xmlns="" id="{C4A3EABF-4A57-4D07-92F9-411E9921E1E2}"/>
              </a:ext>
            </a:extLst>
          </p:cNvPr>
          <p:cNvSpPr txBox="1"/>
          <p:nvPr/>
        </p:nvSpPr>
        <p:spPr>
          <a:xfrm>
            <a:off x="2869448" y="8819602"/>
            <a:ext cx="726590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And share some love</a:t>
            </a:r>
          </a:p>
        </p:txBody>
      </p:sp>
      <p:pic>
        <p:nvPicPr>
          <p:cNvPr id="53" name="pic And share some love">
            <a:extLst>
              <a:ext uri="{FF2B5EF4-FFF2-40B4-BE49-F238E27FC236}">
                <a16:creationId xmlns:a16="http://schemas.microsoft.com/office/drawing/2014/main" xmlns="" id="{89AC68FD-EC6A-4996-AC89-2821E65CE80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268" y="2542362"/>
            <a:ext cx="8555064" cy="5703377"/>
          </a:xfrm>
          <a:prstGeom prst="rect">
            <a:avLst/>
          </a:prstGeom>
        </p:spPr>
      </p:pic>
      <p:sp>
        <p:nvSpPr>
          <p:cNvPr id="54" name="6 We can work it out">
            <a:extLst>
              <a:ext uri="{FF2B5EF4-FFF2-40B4-BE49-F238E27FC236}">
                <a16:creationId xmlns:a16="http://schemas.microsoft.com/office/drawing/2014/main" xmlns="" id="{86BA81FE-CA54-4B42-B983-494D843CB0CB}"/>
              </a:ext>
            </a:extLst>
          </p:cNvPr>
          <p:cNvSpPr txBox="1"/>
          <p:nvPr/>
        </p:nvSpPr>
        <p:spPr>
          <a:xfrm>
            <a:off x="2869448" y="8819602"/>
            <a:ext cx="726590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We can work it out</a:t>
            </a:r>
          </a:p>
        </p:txBody>
      </p:sp>
      <p:pic>
        <p:nvPicPr>
          <p:cNvPr id="55" name="pic6 We can work it out">
            <a:extLst>
              <a:ext uri="{FF2B5EF4-FFF2-40B4-BE49-F238E27FC236}">
                <a16:creationId xmlns:a16="http://schemas.microsoft.com/office/drawing/2014/main" xmlns="" id="{BEDA090D-D16D-494F-9A0C-34E6593980A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674" y="2155282"/>
            <a:ext cx="9711451" cy="6477538"/>
          </a:xfrm>
          <a:prstGeom prst="rect">
            <a:avLst/>
          </a:prstGeom>
        </p:spPr>
      </p:pic>
      <p:sp>
        <p:nvSpPr>
          <p:cNvPr id="56" name="7 We can work it out">
            <a:extLst>
              <a:ext uri="{FF2B5EF4-FFF2-40B4-BE49-F238E27FC236}">
                <a16:creationId xmlns:a16="http://schemas.microsoft.com/office/drawing/2014/main" xmlns="" id="{41E83DEB-EB5A-4C7A-87B7-CAF350BA78F7}"/>
              </a:ext>
            </a:extLst>
          </p:cNvPr>
          <p:cNvSpPr txBox="1"/>
          <p:nvPr/>
        </p:nvSpPr>
        <p:spPr>
          <a:xfrm>
            <a:off x="2869448" y="8819602"/>
            <a:ext cx="726590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We can work it out</a:t>
            </a:r>
          </a:p>
        </p:txBody>
      </p:sp>
      <p:pic>
        <p:nvPicPr>
          <p:cNvPr id="57" name="pic 7 We can work it out">
            <a:extLst>
              <a:ext uri="{FF2B5EF4-FFF2-40B4-BE49-F238E27FC236}">
                <a16:creationId xmlns:a16="http://schemas.microsoft.com/office/drawing/2014/main" xmlns="" id="{17CDCC7C-1F28-4F48-B109-692BEE9FEA4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82" y="3223648"/>
            <a:ext cx="11179835" cy="4840348"/>
          </a:xfrm>
          <a:prstGeom prst="rect">
            <a:avLst/>
          </a:prstGeom>
        </p:spPr>
      </p:pic>
      <p:sp>
        <p:nvSpPr>
          <p:cNvPr id="58" name="7 We can work it out">
            <a:extLst>
              <a:ext uri="{FF2B5EF4-FFF2-40B4-BE49-F238E27FC236}">
                <a16:creationId xmlns:a16="http://schemas.microsoft.com/office/drawing/2014/main" xmlns="" id="{BDAA00A6-6A2B-4B39-A8D2-D009ACB8925C}"/>
              </a:ext>
            </a:extLst>
          </p:cNvPr>
          <p:cNvSpPr txBox="1"/>
          <p:nvPr/>
        </p:nvSpPr>
        <p:spPr>
          <a:xfrm>
            <a:off x="2869448" y="8819602"/>
            <a:ext cx="726590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Yes, we can</a:t>
            </a:r>
          </a:p>
        </p:txBody>
      </p:sp>
      <p:pic>
        <p:nvPicPr>
          <p:cNvPr id="59" name="pic Yes, we can">
            <a:extLst>
              <a:ext uri="{FF2B5EF4-FFF2-40B4-BE49-F238E27FC236}">
                <a16:creationId xmlns:a16="http://schemas.microsoft.com/office/drawing/2014/main" xmlns="" id="{6C63101D-11E8-499B-9343-6EF8CBDCFDB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10" y="1968500"/>
            <a:ext cx="9787179" cy="6524786"/>
          </a:xfrm>
          <a:prstGeom prst="rect">
            <a:avLst/>
          </a:prstGeom>
        </p:spPr>
      </p:pic>
      <p:sp>
        <p:nvSpPr>
          <p:cNvPr id="60" name="8 We can work it out">
            <a:extLst>
              <a:ext uri="{FF2B5EF4-FFF2-40B4-BE49-F238E27FC236}">
                <a16:creationId xmlns:a16="http://schemas.microsoft.com/office/drawing/2014/main" xmlns="" id="{ACCC40D5-4488-4E13-8B92-465EDF6BDB20}"/>
              </a:ext>
            </a:extLst>
          </p:cNvPr>
          <p:cNvSpPr txBox="1"/>
          <p:nvPr/>
        </p:nvSpPr>
        <p:spPr>
          <a:xfrm>
            <a:off x="2869448" y="8819602"/>
            <a:ext cx="726590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We can work it out</a:t>
            </a:r>
          </a:p>
        </p:txBody>
      </p:sp>
      <p:pic>
        <p:nvPicPr>
          <p:cNvPr id="61" name="pic 8 We can work it out">
            <a:extLst>
              <a:ext uri="{FF2B5EF4-FFF2-40B4-BE49-F238E27FC236}">
                <a16:creationId xmlns:a16="http://schemas.microsoft.com/office/drawing/2014/main" xmlns="" id="{6D416356-272E-48F1-8D31-018EF8F471B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11" y="2359410"/>
            <a:ext cx="8092377" cy="6069282"/>
          </a:xfrm>
          <a:prstGeom prst="rect">
            <a:avLst/>
          </a:prstGeom>
        </p:spPr>
      </p:pic>
      <p:sp>
        <p:nvSpPr>
          <p:cNvPr id="62" name="(3 Together we can change it)">
            <a:extLst>
              <a:ext uri="{FF2B5EF4-FFF2-40B4-BE49-F238E27FC236}">
                <a16:creationId xmlns:a16="http://schemas.microsoft.com/office/drawing/2014/main" xmlns="" id="{DCFC5558-B081-4FCB-95CE-429AB8431C0C}"/>
              </a:ext>
            </a:extLst>
          </p:cNvPr>
          <p:cNvSpPr txBox="1"/>
          <p:nvPr/>
        </p:nvSpPr>
        <p:spPr>
          <a:xfrm>
            <a:off x="2869448" y="8819602"/>
            <a:ext cx="726590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(Together we can change it)</a:t>
            </a:r>
          </a:p>
        </p:txBody>
      </p:sp>
      <p:pic>
        <p:nvPicPr>
          <p:cNvPr id="63" name="pic (3 Together we can change it)">
            <a:extLst>
              <a:ext uri="{FF2B5EF4-FFF2-40B4-BE49-F238E27FC236}">
                <a16:creationId xmlns:a16="http://schemas.microsoft.com/office/drawing/2014/main" xmlns="" id="{2A4BAFE4-4DD6-4877-BED3-E74C4AF8CA6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59" y="2289224"/>
            <a:ext cx="9314481" cy="6209654"/>
          </a:xfrm>
          <a:prstGeom prst="rect">
            <a:avLst/>
          </a:prstGeom>
        </p:spPr>
      </p:pic>
      <p:sp>
        <p:nvSpPr>
          <p:cNvPr id="64" name="4 Together we can change it">
            <a:extLst>
              <a:ext uri="{FF2B5EF4-FFF2-40B4-BE49-F238E27FC236}">
                <a16:creationId xmlns:a16="http://schemas.microsoft.com/office/drawing/2014/main" xmlns="" id="{9A631343-1FAA-4A32-80CB-B0A885F4C59F}"/>
              </a:ext>
            </a:extLst>
          </p:cNvPr>
          <p:cNvSpPr txBox="1"/>
          <p:nvPr/>
        </p:nvSpPr>
        <p:spPr>
          <a:xfrm>
            <a:off x="2869448" y="8819602"/>
            <a:ext cx="726590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Together we can change it</a:t>
            </a:r>
          </a:p>
        </p:txBody>
      </p:sp>
      <p:pic>
        <p:nvPicPr>
          <p:cNvPr id="65" name="pic 4 Together we can change it">
            <a:extLst>
              <a:ext uri="{FF2B5EF4-FFF2-40B4-BE49-F238E27FC236}">
                <a16:creationId xmlns:a16="http://schemas.microsoft.com/office/drawing/2014/main" xmlns="" id="{66C2DAF1-517D-40A8-A3F3-D80B51D6CDC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805" y="1720850"/>
            <a:ext cx="7959989" cy="7453173"/>
          </a:xfrm>
          <a:prstGeom prst="rect">
            <a:avLst/>
          </a:prstGeom>
        </p:spPr>
      </p:pic>
      <p:sp>
        <p:nvSpPr>
          <p:cNvPr id="66" name="Maybe we can make it">
            <a:extLst>
              <a:ext uri="{FF2B5EF4-FFF2-40B4-BE49-F238E27FC236}">
                <a16:creationId xmlns:a16="http://schemas.microsoft.com/office/drawing/2014/main" xmlns="" id="{A487EA2F-54C9-4D5B-AD34-5188896860F9}"/>
              </a:ext>
            </a:extLst>
          </p:cNvPr>
          <p:cNvSpPr txBox="1"/>
          <p:nvPr/>
        </p:nvSpPr>
        <p:spPr>
          <a:xfrm>
            <a:off x="2869448" y="8819602"/>
            <a:ext cx="726590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Maybe we can make it</a:t>
            </a:r>
          </a:p>
        </p:txBody>
      </p:sp>
      <p:pic>
        <p:nvPicPr>
          <p:cNvPr id="67" name="pic Maybe we can make it">
            <a:extLst>
              <a:ext uri="{FF2B5EF4-FFF2-40B4-BE49-F238E27FC236}">
                <a16:creationId xmlns:a16="http://schemas.microsoft.com/office/drawing/2014/main" xmlns="" id="{11F3699A-FC9E-42AA-AD50-0B97CBF3AA13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8" b="20869"/>
          <a:stretch/>
        </p:blipFill>
        <p:spPr>
          <a:xfrm>
            <a:off x="3043676" y="2464871"/>
            <a:ext cx="6917447" cy="5858360"/>
          </a:xfrm>
          <a:prstGeom prst="rect">
            <a:avLst/>
          </a:prstGeom>
        </p:spPr>
      </p:pic>
      <p:sp>
        <p:nvSpPr>
          <p:cNvPr id="68" name="and if we just forgive">
            <a:extLst>
              <a:ext uri="{FF2B5EF4-FFF2-40B4-BE49-F238E27FC236}">
                <a16:creationId xmlns:a16="http://schemas.microsoft.com/office/drawing/2014/main" xmlns="" id="{C533FE42-5DDC-4547-8B54-AB7F96A84035}"/>
              </a:ext>
            </a:extLst>
          </p:cNvPr>
          <p:cNvSpPr txBox="1"/>
          <p:nvPr/>
        </p:nvSpPr>
        <p:spPr>
          <a:xfrm>
            <a:off x="2869448" y="8819602"/>
            <a:ext cx="726590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And if we just forgive</a:t>
            </a:r>
          </a:p>
        </p:txBody>
      </p:sp>
      <p:pic>
        <p:nvPicPr>
          <p:cNvPr id="69" name="pic And if we just forgive">
            <a:extLst>
              <a:ext uri="{FF2B5EF4-FFF2-40B4-BE49-F238E27FC236}">
                <a16:creationId xmlns:a16="http://schemas.microsoft.com/office/drawing/2014/main" xmlns="" id="{CB9A5114-E972-4665-8DDC-8BEF8949281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80" y="2510724"/>
            <a:ext cx="10543440" cy="5930685"/>
          </a:xfrm>
          <a:prstGeom prst="rect">
            <a:avLst/>
          </a:prstGeom>
        </p:spPr>
      </p:pic>
      <p:sp>
        <p:nvSpPr>
          <p:cNvPr id="70" name="2 Within this world we live">
            <a:extLst>
              <a:ext uri="{FF2B5EF4-FFF2-40B4-BE49-F238E27FC236}">
                <a16:creationId xmlns:a16="http://schemas.microsoft.com/office/drawing/2014/main" xmlns="" id="{4605A876-9A9A-46B7-B5C7-832FD7BC79AD}"/>
              </a:ext>
            </a:extLst>
          </p:cNvPr>
          <p:cNvSpPr txBox="1"/>
          <p:nvPr/>
        </p:nvSpPr>
        <p:spPr>
          <a:xfrm>
            <a:off x="2869448" y="8819602"/>
            <a:ext cx="726590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Within this world we live</a:t>
            </a:r>
          </a:p>
        </p:txBody>
      </p:sp>
      <p:pic>
        <p:nvPicPr>
          <p:cNvPr id="71" name="pic 2 Within this world we live">
            <a:extLst>
              <a:ext uri="{FF2B5EF4-FFF2-40B4-BE49-F238E27FC236}">
                <a16:creationId xmlns:a16="http://schemas.microsoft.com/office/drawing/2014/main" xmlns="" id="{DB8C3CD3-9F8A-4746-9B5E-F408B9D4B361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56" y="2621066"/>
            <a:ext cx="10671887" cy="5659334"/>
          </a:xfrm>
          <a:prstGeom prst="rect">
            <a:avLst/>
          </a:prstGeom>
        </p:spPr>
      </p:pic>
      <p:sp>
        <p:nvSpPr>
          <p:cNvPr id="73" name="If we life is too short">
            <a:extLst>
              <a:ext uri="{FF2B5EF4-FFF2-40B4-BE49-F238E27FC236}">
                <a16:creationId xmlns:a16="http://schemas.microsoft.com/office/drawing/2014/main" xmlns="" id="{84F1A34B-9C84-426B-82DF-132A721F882B}"/>
              </a:ext>
            </a:extLst>
          </p:cNvPr>
          <p:cNvSpPr txBox="1"/>
          <p:nvPr/>
        </p:nvSpPr>
        <p:spPr>
          <a:xfrm>
            <a:off x="2869448" y="8819602"/>
            <a:ext cx="726590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If we life is too short</a:t>
            </a:r>
          </a:p>
        </p:txBody>
      </p:sp>
      <p:pic>
        <p:nvPicPr>
          <p:cNvPr id="74" name="pic If we life is too short">
            <a:extLst>
              <a:ext uri="{FF2B5EF4-FFF2-40B4-BE49-F238E27FC236}">
                <a16:creationId xmlns:a16="http://schemas.microsoft.com/office/drawing/2014/main" xmlns="" id="{76FE33FA-AAC4-40A0-91D5-13CE4A92922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66" y="2526865"/>
            <a:ext cx="11135267" cy="5734372"/>
          </a:xfrm>
          <a:prstGeom prst="rect">
            <a:avLst/>
          </a:prstGeom>
        </p:spPr>
      </p:pic>
      <p:sp>
        <p:nvSpPr>
          <p:cNvPr id="75" name="9 We can work it out">
            <a:extLst>
              <a:ext uri="{FF2B5EF4-FFF2-40B4-BE49-F238E27FC236}">
                <a16:creationId xmlns:a16="http://schemas.microsoft.com/office/drawing/2014/main" xmlns="" id="{2D5A94D4-FFBC-4700-B190-24DD6E72F9E4}"/>
              </a:ext>
            </a:extLst>
          </p:cNvPr>
          <p:cNvSpPr txBox="1"/>
          <p:nvPr/>
        </p:nvSpPr>
        <p:spPr>
          <a:xfrm>
            <a:off x="2869448" y="8819602"/>
            <a:ext cx="726590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We can work it out</a:t>
            </a:r>
          </a:p>
        </p:txBody>
      </p:sp>
      <p:pic>
        <p:nvPicPr>
          <p:cNvPr id="76" name="pic 9 We can work it out">
            <a:extLst>
              <a:ext uri="{FF2B5EF4-FFF2-40B4-BE49-F238E27FC236}">
                <a16:creationId xmlns:a16="http://schemas.microsoft.com/office/drawing/2014/main" xmlns="" id="{F241FF8F-3279-43FD-8F23-F5324941B760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448" y="2261127"/>
            <a:ext cx="7265905" cy="6133856"/>
          </a:xfrm>
          <a:prstGeom prst="rect">
            <a:avLst/>
          </a:prstGeom>
        </p:spPr>
      </p:pic>
      <p:sp>
        <p:nvSpPr>
          <p:cNvPr id="77" name="if we come together">
            <a:extLst>
              <a:ext uri="{FF2B5EF4-FFF2-40B4-BE49-F238E27FC236}">
                <a16:creationId xmlns:a16="http://schemas.microsoft.com/office/drawing/2014/main" xmlns="" id="{F3AF25E5-2854-4B1C-8551-CA65F578F925}"/>
              </a:ext>
            </a:extLst>
          </p:cNvPr>
          <p:cNvSpPr txBox="1"/>
          <p:nvPr/>
        </p:nvSpPr>
        <p:spPr>
          <a:xfrm>
            <a:off x="2869448" y="8819602"/>
            <a:ext cx="726590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If we come together we can change it</a:t>
            </a:r>
          </a:p>
        </p:txBody>
      </p:sp>
      <p:pic>
        <p:nvPicPr>
          <p:cNvPr id="78" name="pic If we come together we can change it">
            <a:extLst>
              <a:ext uri="{FF2B5EF4-FFF2-40B4-BE49-F238E27FC236}">
                <a16:creationId xmlns:a16="http://schemas.microsoft.com/office/drawing/2014/main" xmlns="" id="{F73CDECC-A2AC-40D4-9BBC-AAB5A9F5411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753" y="2485469"/>
            <a:ext cx="9268094" cy="6178729"/>
          </a:xfrm>
          <a:prstGeom prst="rect">
            <a:avLst/>
          </a:prstGeom>
        </p:spPr>
      </p:pic>
      <p:sp>
        <p:nvSpPr>
          <p:cNvPr id="79" name="We can work it">
            <a:extLst>
              <a:ext uri="{FF2B5EF4-FFF2-40B4-BE49-F238E27FC236}">
                <a16:creationId xmlns:a16="http://schemas.microsoft.com/office/drawing/2014/main" xmlns="" id="{6C6ABD3C-3FE3-46A7-9BA7-E3725637D792}"/>
              </a:ext>
            </a:extLst>
          </p:cNvPr>
          <p:cNvSpPr txBox="1"/>
          <p:nvPr/>
        </p:nvSpPr>
        <p:spPr>
          <a:xfrm>
            <a:off x="2869448" y="8819602"/>
            <a:ext cx="726590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We can work it</a:t>
            </a:r>
          </a:p>
        </p:txBody>
      </p:sp>
      <p:pic>
        <p:nvPicPr>
          <p:cNvPr id="80" name="pic We can work it">
            <a:extLst>
              <a:ext uri="{FF2B5EF4-FFF2-40B4-BE49-F238E27FC236}">
                <a16:creationId xmlns:a16="http://schemas.microsoft.com/office/drawing/2014/main" xmlns="" id="{FFB8CEC8-277D-4B54-B91F-EE4190F33140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73" y="2534837"/>
            <a:ext cx="11391254" cy="5965393"/>
          </a:xfrm>
          <a:prstGeom prst="rect">
            <a:avLst/>
          </a:prstGeom>
        </p:spPr>
      </p:pic>
      <p:sp>
        <p:nvSpPr>
          <p:cNvPr id="81" name="And together we can make it">
            <a:extLst>
              <a:ext uri="{FF2B5EF4-FFF2-40B4-BE49-F238E27FC236}">
                <a16:creationId xmlns:a16="http://schemas.microsoft.com/office/drawing/2014/main" xmlns="" id="{33164ED9-0968-4F9F-AF18-2E5AB2775E17}"/>
              </a:ext>
            </a:extLst>
          </p:cNvPr>
          <p:cNvSpPr txBox="1"/>
          <p:nvPr/>
        </p:nvSpPr>
        <p:spPr>
          <a:xfrm>
            <a:off x="2869448" y="8819602"/>
            <a:ext cx="726590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And together we can make it</a:t>
            </a:r>
          </a:p>
        </p:txBody>
      </p:sp>
      <p:pic>
        <p:nvPicPr>
          <p:cNvPr id="82" name="pic And together we can make it">
            <a:extLst>
              <a:ext uri="{FF2B5EF4-FFF2-40B4-BE49-F238E27FC236}">
                <a16:creationId xmlns:a16="http://schemas.microsoft.com/office/drawing/2014/main" xmlns="" id="{8A5AAC0B-C403-4E27-9866-7EF6AEED68C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2172825"/>
            <a:ext cx="11453247" cy="6442451"/>
          </a:xfrm>
          <a:prstGeom prst="rect">
            <a:avLst/>
          </a:prstGeom>
        </p:spPr>
      </p:pic>
      <p:sp>
        <p:nvSpPr>
          <p:cNvPr id="83" name="And if we just believe in love">
            <a:extLst>
              <a:ext uri="{FF2B5EF4-FFF2-40B4-BE49-F238E27FC236}">
                <a16:creationId xmlns:a16="http://schemas.microsoft.com/office/drawing/2014/main" xmlns="" id="{DA1E235A-8E02-4333-8C42-3DCF045DDFC5}"/>
              </a:ext>
            </a:extLst>
          </p:cNvPr>
          <p:cNvSpPr txBox="1"/>
          <p:nvPr/>
        </p:nvSpPr>
        <p:spPr>
          <a:xfrm>
            <a:off x="2869448" y="8819602"/>
            <a:ext cx="726590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And if we just believe in love</a:t>
            </a:r>
          </a:p>
        </p:txBody>
      </p:sp>
      <p:pic>
        <p:nvPicPr>
          <p:cNvPr id="84" name="pic And if we just believe in love">
            <a:extLst>
              <a:ext uri="{FF2B5EF4-FFF2-40B4-BE49-F238E27FC236}">
                <a16:creationId xmlns:a16="http://schemas.microsoft.com/office/drawing/2014/main" xmlns="" id="{FFCC7D65-AE4E-458F-8542-70B0F95C395B}"/>
              </a:ext>
            </a:extLst>
          </p:cNvPr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0"/>
          <a:stretch/>
        </p:blipFill>
        <p:spPr>
          <a:xfrm>
            <a:off x="3134532" y="2351477"/>
            <a:ext cx="7040535" cy="6085147"/>
          </a:xfrm>
          <a:prstGeom prst="rect">
            <a:avLst/>
          </a:prstGeom>
        </p:spPr>
      </p:pic>
      <p:sp>
        <p:nvSpPr>
          <p:cNvPr id="85" name="Within this world we live to love">
            <a:extLst>
              <a:ext uri="{FF2B5EF4-FFF2-40B4-BE49-F238E27FC236}">
                <a16:creationId xmlns:a16="http://schemas.microsoft.com/office/drawing/2014/main" xmlns="" id="{C2BD2A59-9812-4500-9A28-9678C6EF95F1}"/>
              </a:ext>
            </a:extLst>
          </p:cNvPr>
          <p:cNvSpPr txBox="1"/>
          <p:nvPr/>
        </p:nvSpPr>
        <p:spPr>
          <a:xfrm>
            <a:off x="2869448" y="8819602"/>
            <a:ext cx="726590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Within this world we live to love</a:t>
            </a:r>
          </a:p>
        </p:txBody>
      </p:sp>
      <p:pic>
        <p:nvPicPr>
          <p:cNvPr id="86" name="pic Within this world we live to love">
            <a:extLst>
              <a:ext uri="{FF2B5EF4-FFF2-40B4-BE49-F238E27FC236}">
                <a16:creationId xmlns:a16="http://schemas.microsoft.com/office/drawing/2014/main" xmlns="" id="{82CAE983-F33A-46F8-B440-C104D3CB38ED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199" y="2299917"/>
            <a:ext cx="9282402" cy="6188268"/>
          </a:xfrm>
          <a:prstGeom prst="rect">
            <a:avLst/>
          </a:prstGeom>
        </p:spPr>
      </p:pic>
      <p:sp>
        <p:nvSpPr>
          <p:cNvPr id="87" name="(Just miracle) Just miracle">
            <a:extLst>
              <a:ext uri="{FF2B5EF4-FFF2-40B4-BE49-F238E27FC236}">
                <a16:creationId xmlns:a16="http://schemas.microsoft.com/office/drawing/2014/main" xmlns="" id="{59E0B435-68E6-4C60-9BDD-DEF6B3E07DD9}"/>
              </a:ext>
            </a:extLst>
          </p:cNvPr>
          <p:cNvSpPr txBox="1"/>
          <p:nvPr/>
        </p:nvSpPr>
        <p:spPr>
          <a:xfrm>
            <a:off x="2869448" y="8819602"/>
            <a:ext cx="726590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(Just miracle) Just miracle</a:t>
            </a:r>
          </a:p>
        </p:txBody>
      </p:sp>
      <p:pic>
        <p:nvPicPr>
          <p:cNvPr id="88" name="pic (Just miracle) Just miracle">
            <a:extLst>
              <a:ext uri="{FF2B5EF4-FFF2-40B4-BE49-F238E27FC236}">
                <a16:creationId xmlns:a16="http://schemas.microsoft.com/office/drawing/2014/main" xmlns="" id="{4F2FE8DD-3B10-4334-85C3-01F634C7B60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79" y="431296"/>
            <a:ext cx="9493842" cy="9493842"/>
          </a:xfrm>
          <a:prstGeom prst="rect">
            <a:avLst/>
          </a:prstGeom>
        </p:spPr>
      </p:pic>
      <p:sp>
        <p:nvSpPr>
          <p:cNvPr id="89" name="(Just very short)">
            <a:extLst>
              <a:ext uri="{FF2B5EF4-FFF2-40B4-BE49-F238E27FC236}">
                <a16:creationId xmlns:a16="http://schemas.microsoft.com/office/drawing/2014/main" xmlns="" id="{36FFF70E-0316-4AD2-B664-8BFAEEC4CF9B}"/>
              </a:ext>
            </a:extLst>
          </p:cNvPr>
          <p:cNvSpPr txBox="1"/>
          <p:nvPr/>
        </p:nvSpPr>
        <p:spPr>
          <a:xfrm>
            <a:off x="2869448" y="8819602"/>
            <a:ext cx="726590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(Just very short)</a:t>
            </a:r>
          </a:p>
        </p:txBody>
      </p:sp>
      <p:sp>
        <p:nvSpPr>
          <p:cNvPr id="91" name="10 We can work it out">
            <a:extLst>
              <a:ext uri="{FF2B5EF4-FFF2-40B4-BE49-F238E27FC236}">
                <a16:creationId xmlns:a16="http://schemas.microsoft.com/office/drawing/2014/main" xmlns="" id="{236DC178-2267-41A1-99B2-4E83045B7EF1}"/>
              </a:ext>
            </a:extLst>
          </p:cNvPr>
          <p:cNvSpPr txBox="1"/>
          <p:nvPr/>
        </p:nvSpPr>
        <p:spPr>
          <a:xfrm>
            <a:off x="2869448" y="8819602"/>
            <a:ext cx="726590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en-US" altLang="zh-CN" dirty="0"/>
              <a:t>We can work it out</a:t>
            </a:r>
          </a:p>
        </p:txBody>
      </p:sp>
      <p:pic>
        <p:nvPicPr>
          <p:cNvPr id="92" name="pic 10 We can work it out">
            <a:extLst>
              <a:ext uri="{FF2B5EF4-FFF2-40B4-BE49-F238E27FC236}">
                <a16:creationId xmlns:a16="http://schemas.microsoft.com/office/drawing/2014/main" xmlns="" id="{5F578470-F55C-4429-BB42-6A3257603C45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092" y="2617151"/>
            <a:ext cx="4900616" cy="571738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65CB98C-2A6B-4C7F-A021-2973983C1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157" y="2513091"/>
            <a:ext cx="5848024" cy="584802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90" name="Shouldn't bring us down">
            <a:extLst>
              <a:ext uri="{FF2B5EF4-FFF2-40B4-BE49-F238E27FC236}">
                <a16:creationId xmlns:a16="http://schemas.microsoft.com/office/drawing/2014/main" xmlns="" id="{384B813D-2B4A-48E2-A17A-D2B05B598AF3}"/>
              </a:ext>
            </a:extLst>
          </p:cNvPr>
          <p:cNvSpPr txBox="1"/>
          <p:nvPr/>
        </p:nvSpPr>
        <p:spPr>
          <a:xfrm>
            <a:off x="3403600" y="8670339"/>
            <a:ext cx="6197599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rPr lang="zh-CN" altLang="en-US" dirty="0"/>
              <a:t>华南师范大学外国语言文化学院 </a:t>
            </a:r>
            <a:r>
              <a:rPr lang="en-US" altLang="zh-CN" dirty="0"/>
              <a:t> </a:t>
            </a:r>
            <a:r>
              <a:rPr lang="zh-CN" altLang="en-US" dirty="0"/>
              <a:t>姚</a:t>
            </a:r>
            <a:r>
              <a:rPr lang="zh-CN" altLang="en-US" dirty="0" smtClean="0"/>
              <a:t>瑶</a:t>
            </a:r>
            <a:endParaRPr lang="en-US" altLang="zh-CN" dirty="0" smtClean="0"/>
          </a:p>
          <a:p>
            <a:r>
              <a:rPr lang="zh-CN" altLang="en-US" dirty="0" smtClean="0"/>
              <a:t>广东省</a:t>
            </a:r>
            <a:r>
              <a:rPr lang="zh-CN" altLang="en-US" dirty="0"/>
              <a:t>河源市隆街中学  叶</a:t>
            </a:r>
            <a:r>
              <a:rPr lang="zh-CN" altLang="en-US" dirty="0" smtClean="0"/>
              <a:t>春梅</a:t>
            </a:r>
            <a:endParaRPr lang="en-US" altLang="zh-CN" dirty="0"/>
          </a:p>
        </p:txBody>
      </p:sp>
      <p:pic>
        <p:nvPicPr>
          <p:cNvPr id="5" name="Sweetbox - We Can Work It Out">
            <a:hlinkClick r:id="" action="ppaction://media"/>
            <a:extLst>
              <a:ext uri="{FF2B5EF4-FFF2-40B4-BE49-F238E27FC236}">
                <a16:creationId xmlns:a16="http://schemas.microsoft.com/office/drawing/2014/main" xmlns="" id="{14CFBA15-147A-4D74-9452-899BC5AB9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73100" y="481409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98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1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100"/>
                            </p:stCondLst>
                            <p:childTnLst>
                              <p:par>
                                <p:cTn id="28" presetID="1" presetClass="exit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1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9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100"/>
                            </p:stCondLst>
                            <p:childTnLst>
                              <p:par>
                                <p:cTn id="38" presetID="32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60" fill="hold">
                                          <p:stCondLst>
                                            <p:cond delay="106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60" fill="hold">
                                          <p:stCondLst>
                                            <p:cond delay="212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60" fill="hold">
                                          <p:stCondLst>
                                            <p:cond delay="318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60" fill="hold">
                                          <p:stCondLst>
                                            <p:cond delay="424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400"/>
                            </p:stCondLst>
                            <p:childTnLst>
                              <p:par>
                                <p:cTn id="45" presetID="23" presetClass="exit" presetSubtype="32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900"/>
                            </p:stCondLst>
                            <p:childTnLst>
                              <p:par>
                                <p:cTn id="52" presetID="23" presetClass="entr" presetSubtype="16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1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40" fill="hold">
                                          <p:stCondLst>
                                            <p:cond delay="154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40" fill="hold">
                                          <p:stCondLst>
                                            <p:cond delay="308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40" fill="hold">
                                          <p:stCondLst>
                                            <p:cond delay="462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40" fill="hold">
                                          <p:stCondLst>
                                            <p:cond delay="616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76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6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104" dur="6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36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1360" fill="hold">
                                          <p:stCondLst>
                                            <p:cond delay="27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360" fill="hold">
                                          <p:stCondLst>
                                            <p:cond delay="408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1360" fill="hold">
                                          <p:stCondLst>
                                            <p:cond delay="54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13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13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3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4000" fill="hold" nodeType="withEffect">
                                  <p:stCondLst>
                                    <p:cond delay="1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3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6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18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184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grpId="0" nodeType="withEffect">
                                  <p:stCondLst>
                                    <p:cond delay="18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18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20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20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20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202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2" presetClass="emph" presetSubtype="0" fill="hold" nodeType="withEffect">
                                  <p:stCondLst>
                                    <p:cond delay="20200"/>
                                  </p:stCondLst>
                                  <p:childTnLst>
                                    <p:animRot by="120000">
                                      <p:cBhvr>
                                        <p:cTn id="144" dur="4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980" fill="hold">
                                          <p:stCondLst>
                                            <p:cond delay="98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980" fill="hold">
                                          <p:stCondLst>
                                            <p:cond delay="196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980" fill="hold">
                                          <p:stCondLst>
                                            <p:cond delay="294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980" fill="hold">
                                          <p:stCondLst>
                                            <p:cond delay="39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252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25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grpId="0" nodeType="withEffect">
                                  <p:stCondLst>
                                    <p:cond delay="25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252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4" presetClass="entr" presetSubtype="1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8" fill="hold" grpId="0" nodeType="withEffect">
                                  <p:stCondLst>
                                    <p:cond delay="27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9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2" presetClass="emph" presetSubtype="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animRot by="120000">
                                      <p:cBhvr>
                                        <p:cTn id="172" dur="6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220" fill="hold">
                                          <p:stCondLst>
                                            <p:cond delay="122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1220" fill="hold">
                                          <p:stCondLst>
                                            <p:cond delay="244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1220" fill="hold">
                                          <p:stCondLst>
                                            <p:cond delay="366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1220" fill="hold">
                                          <p:stCondLst>
                                            <p:cond delay="488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337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3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nodeType="withEffect">
                                  <p:stCondLst>
                                    <p:cond delay="337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grpId="0" nodeType="withEffect">
                                  <p:stCondLst>
                                    <p:cond delay="337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32" presetClass="emph" presetSubtype="0" fill="hold" grpId="2" nodeType="withEffect">
                                  <p:stCondLst>
                                    <p:cond delay="33700"/>
                                  </p:stCondLst>
                                  <p:childTnLst>
                                    <p:animRot by="120000">
                                      <p:cBhvr>
                                        <p:cTn id="191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68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68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680" fill="hold">
                                          <p:stCondLst>
                                            <p:cond delay="20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680" fill="hold">
                                          <p:stCondLst>
                                            <p:cond delay="27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1" nodeType="withEffect">
                                  <p:stCondLst>
                                    <p:cond delay="371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53" presetClass="exit" presetSubtype="32" fill="hold" nodeType="withEffect">
                                  <p:stCondLst>
                                    <p:cond delay="37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nodeType="withEffect">
                                  <p:stCondLst>
                                    <p:cond delay="371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8" fill="hold" grpId="0" nodeType="withEffect">
                                  <p:stCondLst>
                                    <p:cond delay="37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2" presetClass="emph" presetSubtype="0" fill="hold" nodeType="withEffect">
                                  <p:stCondLst>
                                    <p:cond delay="37100"/>
                                  </p:stCondLst>
                                  <p:childTnLst>
                                    <p:animRot by="120000">
                                      <p:cBhvr>
                                        <p:cTn id="213" dur="7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152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5" dur="1520" fill="hold">
                                          <p:stCondLst>
                                            <p:cond delay="30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1520" fill="hold">
                                          <p:stCondLst>
                                            <p:cond delay="45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7" dur="1520" fill="hold">
                                          <p:stCondLst>
                                            <p:cond delay="60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1" nodeType="withEffect">
                                  <p:stCondLst>
                                    <p:cond delay="447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1" presetClass="exit" presetSubtype="0" fill="hold" nodeType="withEffect">
                                  <p:stCondLst>
                                    <p:cond delay="44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0" nodeType="withEffect">
                                  <p:stCondLst>
                                    <p:cond delay="48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7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2" presetClass="entr" presetSubtype="4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32" presetClass="emph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animRot by="120000">
                                      <p:cBhvr>
                                        <p:cTn id="233" dur="6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1340" fill="hold">
                                          <p:stCondLst>
                                            <p:cond delay="134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5" dur="1340" fill="hold">
                                          <p:stCondLst>
                                            <p:cond delay="268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6" dur="1340" fill="hold">
                                          <p:stCondLst>
                                            <p:cond delay="40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7" dur="1340" fill="hold">
                                          <p:stCondLst>
                                            <p:cond delay="536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1" nodeType="withEffect">
                                  <p:stCondLst>
                                    <p:cond delay="549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5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1" presetClass="entr" presetSubtype="1" fill="hold" nodeType="withEffect">
                                  <p:stCondLst>
                                    <p:cond delay="549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22" presetClass="entr" presetSubtype="8" fill="hold" grpId="0" nodeType="withEffect">
                                  <p:stCondLst>
                                    <p:cond delay="549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7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2" presetClass="emph" presetSubtype="0" fill="hold" nodeType="withEffect">
                                  <p:stCondLst>
                                    <p:cond delay="54900"/>
                                  </p:stCondLst>
                                  <p:childTnLst>
                                    <p:animRot by="120000">
                                      <p:cBhvr>
                                        <p:cTn id="250" dur="6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136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2" dur="1360" fill="hold">
                                          <p:stCondLst>
                                            <p:cond delay="27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1360" fill="hold">
                                          <p:stCondLst>
                                            <p:cond delay="408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4" dur="1360" fill="hold">
                                          <p:stCondLst>
                                            <p:cond delay="544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1" nodeType="withEffect">
                                  <p:stCondLst>
                                    <p:cond delay="618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6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22" presetClass="entr" presetSubtype="8" fill="hold" grpId="0" nodeType="withEffect">
                                  <p:stCondLst>
                                    <p:cond delay="61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618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1" nodeType="withEffect">
                                  <p:stCondLst>
                                    <p:cond delay="65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6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2" presetClass="entr" presetSubtype="8" fill="hold" grpId="0" nodeType="withEffect">
                                  <p:stCondLst>
                                    <p:cond delay="6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2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65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6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" nodeType="withEffect">
                                  <p:stCondLst>
                                    <p:cond delay="68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22" presetClass="entr" presetSubtype="8" fill="hold" grpId="0" nodeType="withEffect">
                                  <p:stCondLst>
                                    <p:cond delay="68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3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680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32" presetClass="emph" presetSubtype="0" fill="hold" nodeType="withEffect">
                                  <p:stCondLst>
                                    <p:cond delay="68000"/>
                                  </p:stCondLst>
                                  <p:childTnLst>
                                    <p:animRot by="120000">
                                      <p:cBhvr>
                                        <p:cTn id="289" dur="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1160" fill="hold">
                                          <p:stCondLst>
                                            <p:cond delay="11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1160" fill="hold">
                                          <p:stCondLst>
                                            <p:cond delay="23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1160" fill="hold">
                                          <p:stCondLst>
                                            <p:cond delay="34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1160" fill="hold">
                                          <p:stCondLst>
                                            <p:cond delay="46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7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1" nodeType="withEffect">
                                  <p:stCondLst>
                                    <p:cond delay="739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2" presetClass="entr" presetSubtype="8" fill="hold" grpId="0" nodeType="withEffect">
                                  <p:stCondLst>
                                    <p:cond delay="739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" presetClass="entr" presetSubtype="8" fill="hold" nodeType="withEffect">
                                  <p:stCondLst>
                                    <p:cond delay="739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32" presetClass="emph" presetSubtype="0" fill="hold" nodeType="withEffect">
                                  <p:stCondLst>
                                    <p:cond delay="73900"/>
                                  </p:stCondLst>
                                  <p:childTnLst>
                                    <p:animRot by="120000">
                                      <p:cBhvr>
                                        <p:cTn id="307" dur="5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1180" fill="hold">
                                          <p:stCondLst>
                                            <p:cond delay="118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1180" fill="hold">
                                          <p:stCondLst>
                                            <p:cond delay="236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1180" fill="hold">
                                          <p:stCondLst>
                                            <p:cond delay="354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1180" fill="hold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1" nodeType="withEffect">
                                  <p:stCondLst>
                                    <p:cond delay="799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7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22" presetClass="entr" presetSubtype="8" fill="hold" grpId="0" nodeType="withEffect">
                                  <p:stCondLst>
                                    <p:cond delay="799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8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799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819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8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22" presetClass="entr" presetSubtype="8" fill="hold" grpId="0" nodeType="withEffect">
                                  <p:stCondLst>
                                    <p:cond delay="819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9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2" presetClass="entr" presetSubtype="2" fill="hold" nodeType="withEffect">
                                  <p:stCondLst>
                                    <p:cond delay="819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26" presetClass="emph" presetSubtype="0" fill="hold" nodeType="withEffect">
                                  <p:stCondLst>
                                    <p:cond delay="8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44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7" dur="22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865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2" presetClass="exit" presetSubtype="8" fill="hold" nodeType="withEffect">
                                  <p:stCondLst>
                                    <p:cond delay="86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22" presetClass="entr" presetSubtype="8" fill="hold" grpId="0" nodeType="withEffect">
                                  <p:stCondLst>
                                    <p:cond delay="86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5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47" presetClass="entr" presetSubtype="0" fill="hold" nodeType="withEffect">
                                  <p:stCondLst>
                                    <p:cond delay="865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2" presetID="26" presetClass="emph" presetSubtype="0" fill="hold" nodeType="withEffect">
                                  <p:stCondLst>
                                    <p:cond delay="8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23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4" dur="11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" nodeType="withEffect">
                                  <p:stCondLst>
                                    <p:cond delay="889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nodeType="withEffect">
                                  <p:stCondLst>
                                    <p:cond delay="889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22" presetClass="entr" presetSubtype="8" fill="hold" grpId="0" nodeType="withEffect">
                                  <p:stCondLst>
                                    <p:cond delay="889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42" presetClass="entr" presetSubtype="0" fill="hold" nodeType="withEffect">
                                  <p:stCondLst>
                                    <p:cond delay="889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7" presetID="32" presetClass="emph" presetSubtype="0" fill="hold" nodeType="withEffect">
                                  <p:stCondLst>
                                    <p:cond delay="88900"/>
                                  </p:stCondLst>
                                  <p:childTnLst>
                                    <p:animRot by="120000">
                                      <p:cBhvr>
                                        <p:cTn id="368" dur="6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9" dur="136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0" dur="1360" fill="hold">
                                          <p:stCondLst>
                                            <p:cond delay="27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1" dur="1360" fill="hold">
                                          <p:stCondLst>
                                            <p:cond delay="408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2" dur="1360" fill="hold">
                                          <p:stCondLst>
                                            <p:cond delay="544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1" nodeType="withEffect">
                                  <p:stCondLst>
                                    <p:cond delay="958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nodeType="withEffect">
                                  <p:stCondLst>
                                    <p:cond delay="95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22" presetClass="entr" presetSubtype="8" fill="hold" grpId="0" nodeType="withEffect">
                                  <p:stCondLst>
                                    <p:cond delay="95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9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22" presetClass="entr" presetSubtype="8" fill="hold" nodeType="withEffect">
                                  <p:stCondLst>
                                    <p:cond delay="9580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1" nodeType="withEffect">
                                  <p:stCondLst>
                                    <p:cond delay="9880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98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22" presetClass="entr" presetSubtype="8" fill="hold" grpId="0" nodeType="withEffect">
                                  <p:stCondLst>
                                    <p:cond delay="98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8" presetClass="entr" presetSubtype="16" fill="hold" nodeType="withEffect">
                                  <p:stCondLst>
                                    <p:cond delay="9880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32" presetClass="emph" presetSubtype="0" fill="hold" nodeType="withEffect">
                                  <p:stCondLst>
                                    <p:cond delay="98800"/>
                                  </p:stCondLst>
                                  <p:childTnLst>
                                    <p:animRot by="120000">
                                      <p:cBhvr>
                                        <p:cTn id="396" dur="7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7" dur="144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8" dur="144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9" dur="1440" fill="hold">
                                          <p:stCondLst>
                                            <p:cond delay="432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0" dur="1440" fill="hold">
                                          <p:stCondLst>
                                            <p:cond delay="576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grpId="1" nodeType="withEffect">
                                  <p:stCondLst>
                                    <p:cond delay="1061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0" presetClass="exit" presetSubtype="0" fill="hold" nodeType="withEffect">
                                  <p:stCondLst>
                                    <p:cond delay="106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22" presetClass="entr" presetSubtype="8" fill="hold" grpId="0" nodeType="withEffect">
                                  <p:stCondLst>
                                    <p:cond delay="107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7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10" presetClass="entr" presetSubtype="0" fill="hold" nodeType="withEffect">
                                  <p:stCondLst>
                                    <p:cond delay="1076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1" presetClass="exit" presetSubtype="0" fill="hold" grpId="1" nodeType="withEffect">
                                  <p:stCondLst>
                                    <p:cond delay="1118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nodeType="withEffect">
                                  <p:stCondLst>
                                    <p:cond delay="11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22" presetClass="entr" presetSubtype="8" fill="hold" grpId="0" nodeType="withEffect">
                                  <p:stCondLst>
                                    <p:cond delay="1119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8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1119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1" nodeType="withEffect">
                                  <p:stCondLst>
                                    <p:cond delay="1146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114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22" presetClass="entr" presetSubtype="8" fill="hold" grpId="0" nodeType="withEffect">
                                  <p:stCondLst>
                                    <p:cond delay="114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9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42" presetClass="entr" presetSubtype="0" fill="hold" nodeType="withEffect">
                                  <p:stCondLst>
                                    <p:cond delay="1146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6" presetID="32" presetClass="emph" presetSubtype="0" fill="hold" nodeType="withEffect">
                                  <p:stCondLst>
                                    <p:cond delay="114600"/>
                                  </p:stCondLst>
                                  <p:childTnLst>
                                    <p:animRot by="120000">
                                      <p:cBhvr>
                                        <p:cTn id="437" dur="6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8" dur="1280" fill="hold">
                                          <p:stCondLst>
                                            <p:cond delay="12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9" dur="1280" fill="hold">
                                          <p:stCondLst>
                                            <p:cond delay="25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0" dur="1280" fill="hold">
                                          <p:stCondLst>
                                            <p:cond delay="38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1" dur="1280" fill="hold">
                                          <p:stCondLst>
                                            <p:cond delay="5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1" nodeType="withEffect">
                                  <p:stCondLst>
                                    <p:cond delay="12110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nodeType="withEffect">
                                  <p:stCondLst>
                                    <p:cond delay="1211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22" presetClass="entr" presetSubtype="8" fill="hold" grpId="0" nodeType="withEffect">
                                  <p:stCondLst>
                                    <p:cond delay="121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7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" presetClass="entr" presetSubtype="2" fill="hold" nodeType="withEffect">
                                  <p:stCondLst>
                                    <p:cond delay="12110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3" presetID="1" presetClass="exit" presetSubtype="0" fill="hold" grpId="1" nodeType="withEffect">
                                  <p:stCondLst>
                                    <p:cond delay="1230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0" presetClass="exit" presetSubtype="0" fill="hold" nodeType="withEffect">
                                  <p:stCondLst>
                                    <p:cond delay="1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22" presetClass="entr" presetSubtype="8" fill="hold" grpId="0" nodeType="withEffect">
                                  <p:stCondLst>
                                    <p:cond delay="12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9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1" presetClass="entr" presetSubtype="1" fill="hold" nodeType="withEffect">
                                  <p:stCondLst>
                                    <p:cond delay="12300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1" presetClass="exit" presetSubtype="0" fill="hold" grpId="1" nodeType="withEffect">
                                  <p:stCondLst>
                                    <p:cond delay="12500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nodeType="withEffect">
                                  <p:stCondLst>
                                    <p:cond delay="1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22" presetClass="entr" presetSubtype="8" fill="hold" grpId="0" nodeType="withEffect">
                                  <p:stCondLst>
                                    <p:cond delay="12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2" presetClass="entr" presetSubtype="8" fill="hold" nodeType="withEffect">
                                  <p:stCondLst>
                                    <p:cond delay="12500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6" presetID="32" presetClass="emph" presetSubtype="0" fill="hold" nodeType="withEffect">
                                  <p:stCondLst>
                                    <p:cond delay="125000"/>
                                  </p:stCondLst>
                                  <p:childTnLst>
                                    <p:animRot by="120000">
                                      <p:cBhvr>
                                        <p:cTn id="477" dur="4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8" dur="980" fill="hold">
                                          <p:stCondLst>
                                            <p:cond delay="98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9" dur="980" fill="hold">
                                          <p:stCondLst>
                                            <p:cond delay="196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0" dur="980" fill="hold">
                                          <p:stCondLst>
                                            <p:cond delay="294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1" dur="980" fill="hold">
                                          <p:stCondLst>
                                            <p:cond delay="392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2" presetID="1" presetClass="exit" presetSubtype="0" fill="hold" grpId="1" nodeType="withEffect">
                                  <p:stCondLst>
                                    <p:cond delay="13010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2" presetClass="exit" presetSubtype="2" fill="hold" nodeType="withEffect">
                                  <p:stCondLst>
                                    <p:cond delay="130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22" presetClass="entr" presetSubtype="8" fill="hold" grpId="0" nodeType="withEffect">
                                  <p:stCondLst>
                                    <p:cond delay="130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9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16" presetClass="entr" presetSubtype="21" fill="hold" nodeType="withEffect">
                                  <p:stCondLst>
                                    <p:cond delay="13010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1" nodeType="withEffect">
                                  <p:stCondLst>
                                    <p:cond delay="13310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0" presetClass="exit" presetSubtype="0" fill="hold" nodeType="withEffect">
                                  <p:stCondLst>
                                    <p:cond delay="13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22" presetClass="entr" presetSubtype="8" fill="hold" grpId="0" nodeType="withEffect">
                                  <p:stCondLst>
                                    <p:cond delay="133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2" presetID="2" presetClass="entr" presetSubtype="8" fill="hold" nodeType="withEffect">
                                  <p:stCondLst>
                                    <p:cond delay="13310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1" nodeType="withEffect">
                                  <p:stCondLst>
                                    <p:cond delay="13650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nodeType="withEffect">
                                  <p:stCondLst>
                                    <p:cond delay="13650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22" presetClass="entr" presetSubtype="8" fill="hold" grpId="0" nodeType="withEffect">
                                  <p:stCondLst>
                                    <p:cond delay="136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3" presetID="10" presetClass="entr" presetSubtype="0" fill="hold" nodeType="withEffect">
                                  <p:stCondLst>
                                    <p:cond delay="13650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6" presetID="32" presetClass="emph" presetSubtype="0" fill="hold" nodeType="withEffect">
                                  <p:stCondLst>
                                    <p:cond delay="136500"/>
                                  </p:stCondLst>
                                  <p:childTnLst>
                                    <p:animRot by="120000">
                                      <p:cBhvr>
                                        <p:cTn id="5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2" presetID="1" presetClass="exit" presetSubtype="0" fill="hold" grpId="1" nodeType="withEffect">
                                  <p:stCondLst>
                                    <p:cond delay="14060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14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22" presetClass="entr" presetSubtype="8" fill="hold" grpId="0" nodeType="withEffect">
                                  <p:stCondLst>
                                    <p:cond delay="140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8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10" presetClass="entr" presetSubtype="0" fill="hold" nodeType="withEffect">
                                  <p:stCondLst>
                                    <p:cond delay="14060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32" presetClass="emph" presetSubtype="0" fill="hold" nodeType="withEffect">
                                  <p:stCondLst>
                                    <p:cond delay="140600"/>
                                  </p:stCondLst>
                                  <p:childTnLst>
                                    <p:animRot by="120000">
                                      <p:cBhvr>
                                        <p:cTn id="534" dur="7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5" dur="1460" fill="hold">
                                          <p:stCondLst>
                                            <p:cond delay="146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6" dur="1460" fill="hold">
                                          <p:stCondLst>
                                            <p:cond delay="292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7" dur="1460" fill="hold">
                                          <p:stCondLst>
                                            <p:cond delay="438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8" dur="1460" fill="hold">
                                          <p:stCondLst>
                                            <p:cond delay="584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9" presetID="1" presetClass="exit" presetSubtype="0" fill="hold" grpId="1" nodeType="withEffect">
                                  <p:stCondLst>
                                    <p:cond delay="14800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0" presetClass="exit" presetSubtype="0" fill="hold" nodeType="withEffect">
                                  <p:stCondLst>
                                    <p:cond delay="14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22" presetClass="entr" presetSubtype="8" fill="hold" grpId="0" nodeType="withEffect">
                                  <p:stCondLst>
                                    <p:cond delay="148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5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7" presetID="10" presetClass="entr" presetSubtype="0" fill="hold" nodeType="withEffect">
                                  <p:stCondLst>
                                    <p:cond delay="14800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1" nodeType="withEffect">
                                  <p:stCondLst>
                                    <p:cond delay="15130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0" presetClass="exit" presetSubtype="0" fill="hold" nodeType="withEffect">
                                  <p:stCondLst>
                                    <p:cond delay="15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22" presetClass="entr" presetSubtype="8" fill="hold" grpId="0" nodeType="withEffect">
                                  <p:stCondLst>
                                    <p:cond delay="151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6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8" presetID="10" presetClass="entr" presetSubtype="0" fill="hold" nodeType="withEffect">
                                  <p:stCondLst>
                                    <p:cond delay="15130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1" presetID="1" presetClass="exit" presetSubtype="0" fill="hold" grpId="1" nodeType="withEffect">
                                  <p:stCondLst>
                                    <p:cond delay="15490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10" presetClass="exit" presetSubtype="0" fill="hold" nodeType="withEffect">
                                  <p:stCondLst>
                                    <p:cond delay="15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22" presetClass="entr" presetSubtype="8" fill="hold" grpId="0" nodeType="withEffect">
                                  <p:stCondLst>
                                    <p:cond delay="1549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7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16" presetClass="entr" presetSubtype="21" fill="hold" nodeType="withEffect">
                                  <p:stCondLst>
                                    <p:cond delay="15490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6" presetClass="emph" presetSubtype="0" fill="hold" nodeType="withEffect">
                                  <p:stCondLst>
                                    <p:cond delay="15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26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4" dur="130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1" nodeType="withEffect">
                                  <p:stCondLst>
                                    <p:cond delay="1577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0" presetClass="exit" presetSubtype="0" fill="hold" nodeType="withEffect">
                                  <p:stCondLst>
                                    <p:cond delay="15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22" presetClass="entr" presetSubtype="8" fill="hold" grpId="0" nodeType="withEffect">
                                  <p:stCondLst>
                                    <p:cond delay="1577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1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3" presetID="10" presetClass="entr" presetSubtype="0" fill="hold" nodeType="withEffect">
                                  <p:stCondLst>
                                    <p:cond delay="15770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6" presetID="26" presetClass="emph" presetSubtype="0" fill="hold" nodeType="withEffect">
                                  <p:stCondLst>
                                    <p:cond delay="15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7" dur="30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8" dur="150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1" nodeType="withEffect">
                                  <p:stCondLst>
                                    <p:cond delay="16080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0" presetClass="exit" presetSubtype="0" fill="hold" nodeType="withEffect">
                                  <p:stCondLst>
                                    <p:cond delay="160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22" presetClass="entr" presetSubtype="8" fill="hold" grpId="0" nodeType="withEffect">
                                  <p:stCondLst>
                                    <p:cond delay="160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5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7" presetID="10" presetClass="entr" presetSubtype="0" fill="hold" nodeType="withEffect">
                                  <p:stCondLst>
                                    <p:cond delay="16080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0" presetID="26" presetClass="emph" presetSubtype="0" fill="hold" nodeType="withEffect">
                                  <p:stCondLst>
                                    <p:cond delay="160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1" dur="41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2" dur="20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3" presetID="1" presetClass="exit" presetSubtype="0" fill="hold" grpId="1" nodeType="withEffect">
                                  <p:stCondLst>
                                    <p:cond delay="16490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92500"/>
                            </p:stCondLst>
                            <p:childTnLst>
                              <p:par>
                                <p:cTn id="6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5" presetID="1" presetClass="exit" presetSubtype="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194600"/>
                            </p:stCondLst>
                            <p:childTnLst>
                              <p:par>
                                <p:cTn id="6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2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4" presetID="1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0" presetID="21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3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200600"/>
                            </p:stCondLst>
                            <p:childTnLst>
                              <p:par>
                                <p:cTn id="6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201100"/>
                            </p:stCondLst>
                            <p:childTnLst>
                              <p:par>
                                <p:cTn id="6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8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21600000">
                                      <p:cBhvr>
                                        <p:cTn id="643" dur="22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8" grpId="0" animBg="1"/>
      <p:bldP spid="159" grpId="3" animBg="1" advAuto="0"/>
      <p:bldP spid="161" grpId="4" animBg="1" advAuto="0"/>
      <p:bldP spid="161" grpId="8" animBg="1" advAuto="0"/>
      <p:bldP spid="162" grpId="10" animBg="1" advAuto="0"/>
      <p:bldP spid="162" grpId="13" animBg="1" advAuto="0"/>
      <p:bldP spid="163" grpId="9" animBg="1" advAuto="0"/>
      <p:bldP spid="163" grpId="11" animBg="1" advAuto="0"/>
      <p:bldP spid="163" grpId="12" animBg="1" advAuto="0"/>
      <p:bldP spid="164" grpId="14" animBg="1" advAuto="0"/>
      <p:bldP spid="165" grpId="15" animBg="1" advAuto="0"/>
      <p:bldP spid="165" grpId="16" animBg="1"/>
      <p:bldP spid="10" grpId="0" animBg="1" advAuto="0"/>
      <p:bldP spid="10" grpId="1" animBg="1"/>
      <p:bldP spid="12" grpId="0" animBg="1" advAuto="0"/>
      <p:bldP spid="12" grpId="1" animBg="1"/>
      <p:bldP spid="14" grpId="0" animBg="1" advAuto="0"/>
      <p:bldP spid="14" grpId="1" animBg="1"/>
      <p:bldP spid="16" grpId="0" animBg="1" advAuto="0"/>
      <p:bldP spid="16" grpId="1" animBg="1"/>
      <p:bldP spid="18" grpId="0" animBg="1" advAuto="0"/>
      <p:bldP spid="18" grpId="1" animBg="1"/>
      <p:bldP spid="20" grpId="0" animBg="1" advAuto="0"/>
      <p:bldP spid="20" grpId="1" animBg="1"/>
      <p:bldP spid="22" grpId="0" animBg="1" advAuto="0"/>
      <p:bldP spid="22" grpId="1" animBg="1"/>
      <p:bldP spid="24" grpId="0" animBg="1" advAuto="0"/>
      <p:bldP spid="24" grpId="1" animBg="1"/>
      <p:bldP spid="26" grpId="0" animBg="1" advAuto="0"/>
      <p:bldP spid="26" grpId="1" animBg="1"/>
      <p:bldP spid="26" grpId="2" animBg="1"/>
      <p:bldP spid="28" grpId="0" animBg="1" advAuto="0"/>
      <p:bldP spid="28" grpId="1" animBg="1"/>
      <p:bldP spid="30" grpId="0" animBg="1" advAuto="0"/>
      <p:bldP spid="30" grpId="1" animBg="1"/>
      <p:bldP spid="32" grpId="0" animBg="1" advAuto="0"/>
      <p:bldP spid="32" grpId="1" animBg="1"/>
      <p:bldP spid="34" grpId="0" animBg="1" advAuto="0"/>
      <p:bldP spid="34" grpId="1" animBg="1"/>
      <p:bldP spid="36" grpId="0" animBg="1" advAuto="0"/>
      <p:bldP spid="36" grpId="1" animBg="1"/>
      <p:bldP spid="38" grpId="0" animBg="1" advAuto="0"/>
      <p:bldP spid="38" grpId="1" animBg="1"/>
      <p:bldP spid="40" grpId="0" animBg="1" advAuto="0"/>
      <p:bldP spid="40" grpId="1" animBg="1"/>
      <p:bldP spid="42" grpId="0" animBg="1" advAuto="0"/>
      <p:bldP spid="42" grpId="1" animBg="1"/>
      <p:bldP spid="44" grpId="0" animBg="1" advAuto="0"/>
      <p:bldP spid="44" grpId="1" animBg="1"/>
      <p:bldP spid="46" grpId="0" animBg="1" advAuto="0"/>
      <p:bldP spid="46" grpId="1" animBg="1"/>
      <p:bldP spid="48" grpId="0" animBg="1" advAuto="0"/>
      <p:bldP spid="48" grpId="1" animBg="1"/>
      <p:bldP spid="52" grpId="0" animBg="1" advAuto="0"/>
      <p:bldP spid="52" grpId="1" animBg="1"/>
      <p:bldP spid="54" grpId="0" animBg="1" advAuto="0"/>
      <p:bldP spid="54" grpId="1" animBg="1"/>
      <p:bldP spid="56" grpId="0" animBg="1" advAuto="0"/>
      <p:bldP spid="56" grpId="1" animBg="1"/>
      <p:bldP spid="58" grpId="0" animBg="1" advAuto="0"/>
      <p:bldP spid="58" grpId="1" animBg="1"/>
      <p:bldP spid="60" grpId="0" animBg="1" advAuto="0"/>
      <p:bldP spid="60" grpId="1" animBg="1"/>
      <p:bldP spid="62" grpId="0" animBg="1" advAuto="0"/>
      <p:bldP spid="62" grpId="1" animBg="1"/>
      <p:bldP spid="64" grpId="0" animBg="1" advAuto="0"/>
      <p:bldP spid="64" grpId="1" animBg="1"/>
      <p:bldP spid="66" grpId="0" animBg="1" advAuto="0"/>
      <p:bldP spid="66" grpId="1" animBg="1"/>
      <p:bldP spid="68" grpId="0" animBg="1" advAuto="0"/>
      <p:bldP spid="68" grpId="1" animBg="1"/>
      <p:bldP spid="70" grpId="0" animBg="1" advAuto="0"/>
      <p:bldP spid="70" grpId="1" animBg="1"/>
      <p:bldP spid="73" grpId="0" animBg="1" advAuto="0"/>
      <p:bldP spid="73" grpId="1" animBg="1"/>
      <p:bldP spid="75" grpId="0" animBg="1" advAuto="0"/>
      <p:bldP spid="75" grpId="1" animBg="1"/>
      <p:bldP spid="77" grpId="0" animBg="1" advAuto="0"/>
      <p:bldP spid="77" grpId="1" animBg="1"/>
      <p:bldP spid="79" grpId="0" animBg="1" advAuto="0"/>
      <p:bldP spid="79" grpId="1" animBg="1"/>
      <p:bldP spid="81" grpId="0" animBg="1" advAuto="0"/>
      <p:bldP spid="81" grpId="1" animBg="1"/>
      <p:bldP spid="83" grpId="0" animBg="1" advAuto="0"/>
      <p:bldP spid="83" grpId="1" animBg="1"/>
      <p:bldP spid="85" grpId="0" animBg="1" advAuto="0"/>
      <p:bldP spid="85" grpId="1" animBg="1"/>
      <p:bldP spid="87" grpId="0" animBg="1" advAuto="0"/>
      <p:bldP spid="87" grpId="1" animBg="1"/>
      <p:bldP spid="89" grpId="0" animBg="1" advAuto="0"/>
      <p:bldP spid="89" grpId="1" animBg="1"/>
      <p:bldP spid="91" grpId="0" animBg="1" advAuto="0"/>
      <p:bldP spid="91" grpId="1" animBg="1"/>
      <p:bldP spid="90" grpId="0" animBg="1" advAuto="0"/>
      <p:bldP spid="90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3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8">
  <a:themeElements>
    <a:clrScheme name="New_Template8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3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280</Words>
  <Application>Microsoft Macintosh PowerPoint</Application>
  <PresentationFormat>自定义</PresentationFormat>
  <Paragraphs>46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6" baseType="lpstr">
      <vt:lpstr>Avenir Medium</vt:lpstr>
      <vt:lpstr>Baskerville SemiBold</vt:lpstr>
      <vt:lpstr>Futura</vt:lpstr>
      <vt:lpstr>Helvetica Neue</vt:lpstr>
      <vt:lpstr>New_Template8</vt:lpstr>
      <vt:lpstr>we can work it out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can work it out</dc:title>
  <cp:lastModifiedBy>Yoyo</cp:lastModifiedBy>
  <cp:revision>45</cp:revision>
  <dcterms:modified xsi:type="dcterms:W3CDTF">2019-06-07T10:16:23Z</dcterms:modified>
</cp:coreProperties>
</file>