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89" r:id="rId4"/>
    <p:sldId id="287" r:id="rId5"/>
    <p:sldId id="288" r:id="rId6"/>
    <p:sldId id="258" r:id="rId7"/>
    <p:sldId id="259" r:id="rId8"/>
    <p:sldId id="260" r:id="rId9"/>
    <p:sldId id="261" r:id="rId10"/>
    <p:sldId id="290" r:id="rId11"/>
    <p:sldId id="291" r:id="rId12"/>
    <p:sldId id="262" r:id="rId13"/>
    <p:sldId id="263" r:id="rId14"/>
    <p:sldId id="292" r:id="rId15"/>
    <p:sldId id="264" r:id="rId16"/>
    <p:sldId id="293" r:id="rId17"/>
    <p:sldId id="265" r:id="rId18"/>
    <p:sldId id="294" r:id="rId19"/>
    <p:sldId id="295" r:id="rId20"/>
    <p:sldId id="296" r:id="rId21"/>
    <p:sldId id="266" r:id="rId22"/>
    <p:sldId id="297" r:id="rId23"/>
    <p:sldId id="267" r:id="rId24"/>
    <p:sldId id="268" r:id="rId25"/>
    <p:sldId id="269" r:id="rId26"/>
    <p:sldId id="298" r:id="rId27"/>
    <p:sldId id="270" r:id="rId28"/>
    <p:sldId id="271" r:id="rId29"/>
    <p:sldId id="272" r:id="rId30"/>
    <p:sldId id="273" r:id="rId31"/>
    <p:sldId id="299" r:id="rId32"/>
    <p:sldId id="274" r:id="rId33"/>
    <p:sldId id="275" r:id="rId34"/>
    <p:sldId id="276" r:id="rId35"/>
    <p:sldId id="304" r:id="rId36"/>
    <p:sldId id="305" r:id="rId37"/>
    <p:sldId id="277" r:id="rId38"/>
    <p:sldId id="301" r:id="rId39"/>
    <p:sldId id="279" r:id="rId40"/>
    <p:sldId id="300" r:id="rId41"/>
    <p:sldId id="281" r:id="rId42"/>
    <p:sldId id="283" r:id="rId43"/>
    <p:sldId id="303" r:id="rId44"/>
    <p:sldId id="284" r:id="rId45"/>
    <p:sldId id="285" r:id="rId46"/>
    <p:sldId id="302" r:id="rId47"/>
    <p:sldId id="306" r:id="rId48"/>
    <p:sldId id="307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8FA"/>
    <a:srgbClr val="F08B87"/>
    <a:srgbClr val="555F55"/>
    <a:srgbClr val="FF624E"/>
    <a:srgbClr val="A3B0C1"/>
    <a:srgbClr val="BB384F"/>
    <a:srgbClr val="000000"/>
    <a:srgbClr val="DB7B7C"/>
    <a:srgbClr val="3A1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7" autoAdjust="0"/>
    <p:restoredTop sz="94660"/>
  </p:normalViewPr>
  <p:slideViewPr>
    <p:cSldViewPr snapToGrid="0">
      <p:cViewPr varScale="1">
        <p:scale>
          <a:sx n="76" d="100"/>
          <a:sy n="76" d="100"/>
        </p:scale>
        <p:origin x="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DBD84-B1EE-4B0C-A0FD-5B5AD0E47647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BE4DE-C124-4115-9E3E-8791389AF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A4521C-D2C1-400C-8539-B73C4417E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70047F6-D743-499A-A22D-7E706D4A7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4E2E2F-7CDF-491D-9A98-75490D180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539B41-F777-4C06-82BA-EEC3794FF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463B95-4CF5-4239-814B-AEFDC237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31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5A917E-F3FE-4643-85C7-A9002F4FF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36273E4-CA0B-4D8A-A81F-182B948A1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CE1666-001F-4324-AFCD-ED848921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6BC790-BAD5-4F8D-81E3-3515BD37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F7BF2-F9F1-47D3-A9E5-33F4E374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23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D0B4FE8-F2C5-447E-9A9E-5021D4CA6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18443-A335-4241-A3A1-629BA49D3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FDC391-B960-4E8F-A13D-289AA89B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8A3179-F832-45AF-AE29-6757983C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18016C-0992-44FF-BA3C-B297F0CB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21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3C17E2-0BBF-46B1-8E83-434A0B0D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64D01-7D0F-4757-BE03-80E0BACB69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5137C-B97A-4713-9229-0950F74CA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0A460F-E6DB-4C82-AF57-06E90DD18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617115-25E9-4C54-8A82-5FF1CE402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5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CC947-2BB8-460B-B80E-FDB540041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F36280-F47E-4B6B-B23B-BC6376B58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BA584-464A-4EF4-8723-78E69827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C44E71-1673-4372-B1AB-5D838CF7E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92F9F-8DE0-48F5-B505-6662D99A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820DE-19A6-464A-B39D-00626B9C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6F2B29-25AD-4FA0-98AA-EBDB30F15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A08A0F-7F03-4EAC-842B-04A3E3647A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6DE8A7-C1A5-455D-AB54-0265E18C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55D8AE-3F78-4F06-9429-1FD54AC5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2293B0-4797-4852-B9D5-339E8A13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01AB46-6FFA-41E6-AF71-626737B3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C4958C-F947-44CD-A960-B90CFB668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449DCF-3448-4991-90E9-6FD4B21A5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649EFB-57D5-4514-94E1-DEA8B3A8FC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005CBA-1ADC-421A-8FDB-4BB7B4A2CA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5933E92-9232-4377-B970-2080883F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81FA58-6732-4A03-94EB-1E047931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EE491B-126D-4DFE-A1A5-8410D428F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09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645887-C469-49F7-BF0B-4FBC9AA5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7AF8C25-2383-441C-B30A-ACE2CFD47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509D87-CFFC-4E7C-959F-13235EA0D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1D4BA68-A6E6-4781-A676-DFB257C5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2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C8566C-9BE7-48A9-84C8-6D85E32E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F859DE-7D95-4AAA-851E-15A25A197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7BBE01-31F7-45C7-BDD6-D1167460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F8B900-18B2-4207-859B-5762B0D97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AAC3CF-CEE0-406A-B03F-6A9B0C826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558639-1E0F-4512-9429-7842FE4F9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34B288-9D7E-4790-9F6D-CEFDC4AAF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DBEA71-4EA1-4C35-9AF9-261DF09F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91C0BB2-9643-451B-8D66-EEF07612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4B6638-7A42-4A38-8119-3554D62E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9CAB917-AED2-404E-A5FC-388847320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D22A57-433F-43C9-BBB6-145A72474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A0C117-05A5-422C-B917-0E3FEA43C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BFF0B0-4D00-4D75-AB4D-10AE17CBB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29C292-6FB5-4646-89F1-138B7BFA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27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A17B7E-1A45-4E7D-838D-87918C855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7D5451-0735-4FBB-B7B2-019F5AE52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DC5343-E565-4A62-817A-62C0FE69A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1BC92-BB3C-42B8-963B-C3CFE2844E61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B045AA-0E36-4223-BF81-50A110DB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5CF3D-6F0D-4B49-A9C3-26CF74EA60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5BF5F-FCE2-4266-9D3D-E7F376371C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74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13" name="Can't take my eyes off you.wav"/>
          </p:stSnd>
        </p:sndAc>
      </p:transition>
    </mc:Choice>
    <mc:Fallback xmlns="">
      <p:transition advClick="0" advTm="4000">
        <p:sndAc>
          <p:stSnd>
            <p:snd r:embed="rId14" name="Can't take my eyes off you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2AB6BF-94C7-479D-AEF2-343FDDE3C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46" y="3619315"/>
            <a:ext cx="5432854" cy="3243933"/>
          </a:xfrm>
          <a:prstGeom prst="rect">
            <a:avLst/>
          </a:prstGeom>
        </p:spPr>
      </p:pic>
      <p:pic>
        <p:nvPicPr>
          <p:cNvPr id="9" name="Can't take my eyes off you">
            <a:hlinkClick r:id="" action="ppaction://media"/>
            <a:extLst>
              <a:ext uri="{FF2B5EF4-FFF2-40B4-BE49-F238E27FC236}">
                <a16:creationId xmlns:a16="http://schemas.microsoft.com/office/drawing/2014/main" id="{860C65ED-D202-4CB4-9B2E-F18D1FDA9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8141" y="7286969"/>
            <a:ext cx="487363" cy="4873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68313F1-681A-4221-A2B9-560B0920BA7F}"/>
              </a:ext>
            </a:extLst>
          </p:cNvPr>
          <p:cNvSpPr/>
          <p:nvPr/>
        </p:nvSpPr>
        <p:spPr>
          <a:xfrm>
            <a:off x="0" y="0"/>
            <a:ext cx="11182865" cy="3563166"/>
          </a:xfrm>
          <a:prstGeom prst="rect">
            <a:avLst/>
          </a:prstGeom>
          <a:solidFill>
            <a:srgbClr val="A3B0C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69506DEC-F90D-417E-A1DD-2AE782696F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83546"/>
            <a:ext cx="11479428" cy="1582328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en-US" altLang="zh-C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Song: Can’t take my eyes off you</a:t>
            </a:r>
            <a:br>
              <a:rPr lang="en-US" altLang="zh-C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altLang="zh-C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Teaching Point:</a:t>
            </a:r>
            <a:r>
              <a:rPr lang="zh-CN" alt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zh-CN" altLang="en-US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en-US" altLang="zh-C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off</a:t>
            </a:r>
            <a:r>
              <a:rPr lang="zh-CN" altLang="en-US" sz="4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</a:rPr>
              <a:t>有关的短语</a:t>
            </a:r>
            <a:br>
              <a:rPr lang="en-US" altLang="zh-C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altLang="zh-C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Editor: </a:t>
            </a:r>
            <a:r>
              <a:rPr lang="zh-CN" alt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华南师范大学外国语言文化学院 温宁慧</a:t>
            </a:r>
            <a:br>
              <a:rPr lang="en-US" altLang="zh-CN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</a:br>
            <a:r>
              <a:rPr lang="zh-CN" altLang="en-US" sz="4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latin typeface="楷体" panose="02010609060101010101" pitchFamily="49" charset="-122"/>
                <a:ea typeface="楷体" panose="02010609060101010101" pitchFamily="49" charset="-122"/>
                <a:cs typeface="Arial" panose="020B0604020202020204" pitchFamily="34" charset="0"/>
              </a:rPr>
              <a:t>      广东省河源市连平县崧岭中学   梁晓君</a:t>
            </a:r>
          </a:p>
        </p:txBody>
      </p:sp>
    </p:spTree>
    <p:extLst>
      <p:ext uri="{BB962C8B-B14F-4D97-AF65-F5344CB8AC3E}">
        <p14:creationId xmlns:p14="http://schemas.microsoft.com/office/powerpoint/2010/main" val="26201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ndAc>
          <p:stSnd>
            <p:snd r:embed="rId4" name="Can't take my eyes off you.wav"/>
          </p:stSnd>
        </p:sndAc>
      </p:transition>
    </mc:Choice>
    <mc:Fallback xmlns="">
      <p:transition advClick="0" advTm="3000">
        <p:sndAc>
          <p:stSnd>
            <p:snd r:embed="rId7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uple staring">
            <a:extLst>
              <a:ext uri="{FF2B5EF4-FFF2-40B4-BE49-F238E27FC236}">
                <a16:creationId xmlns:a16="http://schemas.microsoft.com/office/drawing/2014/main" id="{4537094F-2105-4FE9-93A1-9D440FDF2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5" b="38198"/>
          <a:stretch/>
        </p:blipFill>
        <p:spPr bwMode="auto">
          <a:xfrm>
            <a:off x="0" y="211725"/>
            <a:ext cx="12095206" cy="652270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6E7265D-1E4C-410B-BF9F-27C8BF653995}"/>
              </a:ext>
            </a:extLst>
          </p:cNvPr>
          <p:cNvSpPr/>
          <p:nvPr/>
        </p:nvSpPr>
        <p:spPr>
          <a:xfrm>
            <a:off x="0" y="187840"/>
            <a:ext cx="12095206" cy="667016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77E1025-A9F6-4630-908B-392B8AB18844}"/>
              </a:ext>
            </a:extLst>
          </p:cNvPr>
          <p:cNvSpPr/>
          <p:nvPr/>
        </p:nvSpPr>
        <p:spPr>
          <a:xfrm>
            <a:off x="0" y="5783617"/>
            <a:ext cx="121920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E26B3EE-4AA7-4555-AEA4-A9B5EE2061D9}"/>
              </a:ext>
            </a:extLst>
          </p:cNvPr>
          <p:cNvSpPr/>
          <p:nvPr/>
        </p:nvSpPr>
        <p:spPr>
          <a:xfrm>
            <a:off x="2642637" y="5876834"/>
            <a:ext cx="7157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4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can't </a:t>
            </a:r>
            <a:r>
              <a:rPr lang="en-US" altLang="zh-CN" sz="4400" u="sng" kern="100" dirty="0">
                <a:solidFill>
                  <a:srgbClr val="BB3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take</a:t>
            </a:r>
            <a:r>
              <a:rPr lang="en-US" altLang="zh-CN" sz="4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my eyes </a:t>
            </a:r>
            <a:r>
              <a:rPr lang="en-US" altLang="zh-CN" sz="4400" u="sng" kern="100" dirty="0">
                <a:solidFill>
                  <a:srgbClr val="BB38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off</a:t>
            </a:r>
            <a:r>
              <a:rPr lang="en-US" altLang="zh-CN" sz="4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you</a:t>
            </a:r>
            <a:endParaRPr lang="zh-CN" altLang="zh-CN" sz="4400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C57F623-DCF0-4D3D-8B34-5F57A82E262A}"/>
              </a:ext>
            </a:extLst>
          </p:cNvPr>
          <p:cNvSpPr/>
          <p:nvPr/>
        </p:nvSpPr>
        <p:spPr>
          <a:xfrm>
            <a:off x="2992007" y="1138964"/>
            <a:ext cx="569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Pardon the way that I stare</a:t>
            </a:r>
            <a:endParaRPr lang="zh-CN" altLang="zh-CN" sz="3600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 descr="webwxgetmsgimg (1).jpg">
            <a:extLst>
              <a:ext uri="{FF2B5EF4-FFF2-40B4-BE49-F238E27FC236}">
                <a16:creationId xmlns:a16="http://schemas.microsoft.com/office/drawing/2014/main" id="{BB27D1BA-570B-4FBF-BBDF-35CB3EAD99CB}"/>
              </a:ext>
            </a:extLst>
          </p:cNvPr>
          <p:cNvPicPr/>
          <p:nvPr/>
        </p:nvPicPr>
        <p:blipFill rotWithShape="1">
          <a:blip r:embed="rId3" cstate="print"/>
          <a:srcRect l="17867" t="13784" r="4034" b="18971"/>
          <a:stretch/>
        </p:blipFill>
        <p:spPr>
          <a:xfrm>
            <a:off x="3382390" y="3307080"/>
            <a:ext cx="4918229" cy="2156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049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ndAc>
          <p:stSnd>
            <p:snd r:embed="rId2" name="Can't take my eyes off you.wav"/>
          </p:stSnd>
        </p:sndAc>
      </p:transition>
    </mc:Choice>
    <mc:Fallback xmlns="">
      <p:transition advClick="0" advTm="3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C0624EA-8FEA-437E-8C54-3141CD166F27}"/>
              </a:ext>
            </a:extLst>
          </p:cNvPr>
          <p:cNvSpPr/>
          <p:nvPr/>
        </p:nvSpPr>
        <p:spPr>
          <a:xfrm>
            <a:off x="0" y="5642671"/>
            <a:ext cx="1219200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E643BF4-A472-4C38-B422-A483B89BC29B}"/>
              </a:ext>
            </a:extLst>
          </p:cNvPr>
          <p:cNvSpPr/>
          <p:nvPr/>
        </p:nvSpPr>
        <p:spPr>
          <a:xfrm>
            <a:off x="2111145" y="5750393"/>
            <a:ext cx="7499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40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There's nothing else to compare</a:t>
            </a:r>
            <a:endParaRPr lang="zh-CN" altLang="zh-CN" sz="4000" kern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303B8DE-2D98-4C45-8DDF-EF51C906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141"/>
            <a:ext cx="5384095" cy="4275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477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-Miss-You-Pic.jpg">
            <a:extLst>
              <a:ext uri="{FF2B5EF4-FFF2-40B4-BE49-F238E27FC236}">
                <a16:creationId xmlns:a16="http://schemas.microsoft.com/office/drawing/2014/main" id="{E7BFC8F0-DEC5-477B-8167-4209BC015C5A}"/>
              </a:ext>
            </a:extLst>
          </p:cNvPr>
          <p:cNvPicPr/>
          <p:nvPr/>
        </p:nvPicPr>
        <p:blipFill rotWithShape="1">
          <a:blip r:embed="rId3"/>
          <a:srcRect b="6074"/>
          <a:stretch/>
        </p:blipFill>
        <p:spPr>
          <a:xfrm>
            <a:off x="0" y="-15188"/>
            <a:ext cx="12192000" cy="608835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8510981-ABE2-40A5-A1A7-10DF2ABF19D4}"/>
              </a:ext>
            </a:extLst>
          </p:cNvPr>
          <p:cNvSpPr/>
          <p:nvPr/>
        </p:nvSpPr>
        <p:spPr>
          <a:xfrm>
            <a:off x="0" y="6073168"/>
            <a:ext cx="12192000" cy="78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7AD5A2C-6C24-4CDE-B6C2-5B851FD5C940}"/>
              </a:ext>
            </a:extLst>
          </p:cNvPr>
          <p:cNvSpPr/>
          <p:nvPr/>
        </p:nvSpPr>
        <p:spPr>
          <a:xfrm>
            <a:off x="1895481" y="6142417"/>
            <a:ext cx="7468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 thought of you leaves me weak</a:t>
            </a:r>
            <a:endParaRPr lang="zh-CN" altLang="zh-CN" sz="36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9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ndAc>
          <p:stSnd>
            <p:snd r:embed="rId2" name="Can't take my eyes off you.wav"/>
          </p:stSnd>
        </p:sndAc>
      </p:transition>
    </mc:Choice>
    <mc:Fallback xmlns="">
      <p:transition advClick="0" advTm="3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th (3).jpg">
            <a:extLst>
              <a:ext uri="{FF2B5EF4-FFF2-40B4-BE49-F238E27FC236}">
                <a16:creationId xmlns:a16="http://schemas.microsoft.com/office/drawing/2014/main" id="{8BE110E2-DFE7-4C04-ABC1-D4DF17F013B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56141" cy="690282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6CB95F3-5A31-455F-AE4C-F53C0CE83770}"/>
              </a:ext>
            </a:extLst>
          </p:cNvPr>
          <p:cNvSpPr/>
          <p:nvPr/>
        </p:nvSpPr>
        <p:spPr>
          <a:xfrm>
            <a:off x="0" y="-44824"/>
            <a:ext cx="12192000" cy="690282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D286B58-5F2A-4434-AA5E-043BD76BC1AE}"/>
              </a:ext>
            </a:extLst>
          </p:cNvPr>
          <p:cNvSpPr/>
          <p:nvPr/>
        </p:nvSpPr>
        <p:spPr>
          <a:xfrm>
            <a:off x="0" y="-44824"/>
            <a:ext cx="12192000" cy="78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19D07F1-76F8-4312-B8AD-DEABE1FA2660}"/>
              </a:ext>
            </a:extLst>
          </p:cNvPr>
          <p:cNvSpPr/>
          <p:nvPr/>
        </p:nvSpPr>
        <p:spPr>
          <a:xfrm>
            <a:off x="2987742" y="55203"/>
            <a:ext cx="5795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There're no words left to speak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8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Hidden-Atrial-Fibrillation-Dangers-01-1440x810.jpg">
            <a:extLst>
              <a:ext uri="{FF2B5EF4-FFF2-40B4-BE49-F238E27FC236}">
                <a16:creationId xmlns:a16="http://schemas.microsoft.com/office/drawing/2014/main" id="{084102A9-F46E-4406-B6F5-65D425ED67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EE13F98-4D2A-482C-9981-6E7DE6EB165C}"/>
              </a:ext>
            </a:extLst>
          </p:cNvPr>
          <p:cNvSpPr/>
          <p:nvPr/>
        </p:nvSpPr>
        <p:spPr>
          <a:xfrm>
            <a:off x="3500210" y="5922391"/>
            <a:ext cx="5460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40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But if you feel like I feel</a:t>
            </a:r>
            <a:endParaRPr lang="zh-CN" altLang="zh-CN" sz="40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7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bmundodosentimento.files.wordpress.com/2018/08/formacao_como-a-nossa-historia-pessoal-influencia-nossa-historia-de-amor.jpg?w=1400">
            <a:extLst>
              <a:ext uri="{FF2B5EF4-FFF2-40B4-BE49-F238E27FC236}">
                <a16:creationId xmlns:a16="http://schemas.microsoft.com/office/drawing/2014/main" id="{4757532F-F804-450D-A85F-18D7D65C3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7" b="420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DB807AD-A1A6-4DB1-A8D8-11610EC237E8}"/>
              </a:ext>
            </a:extLst>
          </p:cNvPr>
          <p:cNvSpPr/>
          <p:nvPr/>
        </p:nvSpPr>
        <p:spPr>
          <a:xfrm>
            <a:off x="0" y="1"/>
            <a:ext cx="12192000" cy="748708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061ECA2-4635-4CF2-B734-C47CF61D7F52}"/>
              </a:ext>
            </a:extLst>
          </p:cNvPr>
          <p:cNvSpPr/>
          <p:nvPr/>
        </p:nvSpPr>
        <p:spPr>
          <a:xfrm>
            <a:off x="2901825" y="81967"/>
            <a:ext cx="6001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Oh, did let me know that it's real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2F7BDF26-FED8-4BC2-BD51-95A628EBA872}"/>
              </a:ext>
            </a:extLst>
          </p:cNvPr>
          <p:cNvGrpSpPr/>
          <p:nvPr/>
        </p:nvGrpSpPr>
        <p:grpSpPr>
          <a:xfrm>
            <a:off x="2424428" y="1067662"/>
            <a:ext cx="7626215" cy="6684153"/>
            <a:chOff x="595628" y="752702"/>
            <a:chExt cx="7626215" cy="6684153"/>
          </a:xfrm>
        </p:grpSpPr>
        <p:pic>
          <p:nvPicPr>
            <p:cNvPr id="7" name="Picture 45" descr="iMac.png">
              <a:extLst>
                <a:ext uri="{FF2B5EF4-FFF2-40B4-BE49-F238E27FC236}">
                  <a16:creationId xmlns:a16="http://schemas.microsoft.com/office/drawing/2014/main" id="{14CF0647-664D-4301-9C9C-8A51FE8A7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28" y="752702"/>
              <a:ext cx="7626215" cy="668415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1179ABF-3A04-4D7D-A301-2BC57F572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73392" y="1727200"/>
              <a:ext cx="5670688" cy="3129279"/>
            </a:xfrm>
            <a:prstGeom prst="rect">
              <a:avLst/>
            </a:pr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3907CEA4-8A5E-497D-944E-DEA5A2DB8B8A}"/>
              </a:ext>
            </a:extLst>
          </p:cNvPr>
          <p:cNvSpPr/>
          <p:nvPr/>
        </p:nvSpPr>
        <p:spPr>
          <a:xfrm>
            <a:off x="3402192" y="3368038"/>
            <a:ext cx="5670688" cy="513081"/>
          </a:xfrm>
          <a:prstGeom prst="rect">
            <a:avLst/>
          </a:prstGeom>
          <a:solidFill>
            <a:srgbClr val="FF62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2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âç±äººåè§âçå¾çæç´¢ç»æ">
            <a:extLst>
              <a:ext uri="{FF2B5EF4-FFF2-40B4-BE49-F238E27FC236}">
                <a16:creationId xmlns:a16="http://schemas.microsoft.com/office/drawing/2014/main" id="{F0FA1780-338E-47E0-A02F-8433DB78F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866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394B930-C574-4426-ACA8-E0E4048D8606}"/>
              </a:ext>
            </a:extLst>
          </p:cNvPr>
          <p:cNvSpPr/>
          <p:nvPr/>
        </p:nvSpPr>
        <p:spPr>
          <a:xfrm rot="5400000">
            <a:off x="6600065" y="1266066"/>
            <a:ext cx="6858000" cy="432586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66E75DF-F42E-4E5A-867B-41ABBA8E010B}"/>
              </a:ext>
            </a:extLst>
          </p:cNvPr>
          <p:cNvSpPr/>
          <p:nvPr/>
        </p:nvSpPr>
        <p:spPr>
          <a:xfrm>
            <a:off x="7866131" y="3180837"/>
            <a:ext cx="4402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Can't </a:t>
            </a:r>
            <a:r>
              <a:rPr lang="en-US" altLang="zh-CN" sz="2800" u="sng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take</a:t>
            </a:r>
            <a:r>
              <a:rPr lang="en-US" altLang="zh-CN" sz="28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my eyes </a:t>
            </a:r>
            <a:r>
              <a:rPr lang="en-US" altLang="zh-CN" sz="2800" u="sng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off</a:t>
            </a:r>
            <a:r>
              <a:rPr lang="en-US" altLang="zh-CN" sz="28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you</a:t>
            </a:r>
            <a:endParaRPr lang="zh-CN" altLang="zh-CN" sz="28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84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ndAc>
          <p:stSnd>
            <p:snd r:embed="rId2" name="Can't take my eyes off you.wav"/>
          </p:stSnd>
        </p:sndAc>
      </p:transition>
    </mc:Choice>
    <mc:Fallback xmlns="">
      <p:transition advClick="0" advTm="5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7BA20C5-A3E7-4FA0-85FA-CAE9B1AD3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09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E90F32-723A-4F66-AF79-5BD996A00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31323">
            <a:off x="2601310" y="806670"/>
            <a:ext cx="627993" cy="627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131B62-2710-44A4-9533-9EBAC4203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4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81698">
            <a:off x="8224346" y="882888"/>
            <a:ext cx="627993" cy="62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5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ndAc>
          <p:stSnd>
            <p:snd r:embed="rId2" name="Can't take my eyes off you.wav"/>
          </p:stSnd>
        </p:sndAc>
      </p:transition>
    </mc:Choice>
    <mc:Fallback xmlns="">
      <p:transition advClick="0" advTm="5000">
        <p:sndAc>
          <p:stSnd>
            <p:snd r:embed="rId6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13467560-1B82-49D2-9C61-E84BAE3F0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6757" y="-432485"/>
            <a:ext cx="13987849" cy="82172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2F599CA-6278-49FE-B298-7A31BB6EF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2" y="98120"/>
            <a:ext cx="5390474" cy="3028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2D444D3-13CD-4A54-AC28-25B2A5985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68" y="98120"/>
            <a:ext cx="5358866" cy="3107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1C26F49-4666-4E26-AD27-13D8EA3B7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4" y="3458314"/>
            <a:ext cx="5365310" cy="30680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3906A7-806B-4970-AE38-8612DF352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1012" y="3418947"/>
            <a:ext cx="5524377" cy="3107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12698"/>
      </p:ext>
    </p:extLst>
  </p:cSld>
  <p:clrMapOvr>
    <a:masterClrMapping/>
  </p:clrMapOvr>
  <p:transition spd="slow" advClick="0" advTm="7000">
    <p:push dir="u"/>
    <p:sndAc>
      <p:stSnd>
        <p:snd r:embed="rId2" name="Can't take my eyes off yo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âcouple dancing gifâçå¾çæç´¢ç»æ">
            <a:extLst>
              <a:ext uri="{FF2B5EF4-FFF2-40B4-BE49-F238E27FC236}">
                <a16:creationId xmlns:a16="http://schemas.microsoft.com/office/drawing/2014/main" id="{2BD9AB01-B222-4743-9197-51FDD1B91E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âcouple dancing gifâçå¾çæç´¢ç»æ">
            <a:extLst>
              <a:ext uri="{FF2B5EF4-FFF2-40B4-BE49-F238E27FC236}">
                <a16:creationId xmlns:a16="http://schemas.microsoft.com/office/drawing/2014/main" id="{358484ED-FF27-4246-B79B-B431BCF4DB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155" y="1406769"/>
            <a:ext cx="5825846" cy="385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23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400">
        <p:sndAc>
          <p:stSnd>
            <p:snd r:embed="rId2" name="Can't take my eyes off you.wav"/>
          </p:stSnd>
        </p:sndAc>
      </p:transition>
    </mc:Choice>
    <mc:Fallback xmlns="">
      <p:transition advClick="0" advTm="8400">
        <p:sndAc>
          <p:stSnd>
            <p:snd r:embed="rId5" name="Can't take my eyes off you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-love-you.jpg">
            <a:extLst>
              <a:ext uri="{FF2B5EF4-FFF2-40B4-BE49-F238E27FC236}">
                <a16:creationId xmlns:a16="http://schemas.microsoft.com/office/drawing/2014/main" id="{AC627CA7-2D2C-4659-A329-A6E51A1A3D8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616523B-4414-45B1-B6E1-75C92B1E14A5}"/>
              </a:ext>
            </a:extLst>
          </p:cNvPr>
          <p:cNvSpPr/>
          <p:nvPr/>
        </p:nvSpPr>
        <p:spPr>
          <a:xfrm rot="5400000">
            <a:off x="6600065" y="1266066"/>
            <a:ext cx="6858000" cy="432586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7D80298-6413-4AD8-A61B-4608C3318F19}"/>
              </a:ext>
            </a:extLst>
          </p:cNvPr>
          <p:cNvSpPr/>
          <p:nvPr/>
        </p:nvSpPr>
        <p:spPr>
          <a:xfrm>
            <a:off x="8520444" y="3030377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love you baby</a:t>
            </a:r>
            <a:endParaRPr lang="zh-CN" altLang="zh-CN" sz="36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50">
        <p:sndAc>
          <p:stSnd>
            <p:snd r:embed="rId2" name="Can't take my eyes off you.wav"/>
          </p:stSnd>
        </p:sndAc>
      </p:transition>
    </mc:Choice>
    <mc:Fallback xmlns="">
      <p:transition advClick="0" advTm="335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âstar wars i love you i knowâçå¾çæç´¢ç»æ">
            <a:extLst>
              <a:ext uri="{FF2B5EF4-FFF2-40B4-BE49-F238E27FC236}">
                <a16:creationId xmlns:a16="http://schemas.microsoft.com/office/drawing/2014/main" id="{AA291BBE-A310-4CFC-9CFE-BCFC4CAA1B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1778" r="33210" b="19111"/>
          <a:stretch/>
        </p:blipFill>
        <p:spPr bwMode="auto">
          <a:xfrm>
            <a:off x="1300479" y="68580"/>
            <a:ext cx="9662161" cy="593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E58389B-1998-4279-B8BF-3DCC3FA52F89}"/>
              </a:ext>
            </a:extLst>
          </p:cNvPr>
          <p:cNvSpPr/>
          <p:nvPr/>
        </p:nvSpPr>
        <p:spPr>
          <a:xfrm>
            <a:off x="0" y="6004589"/>
            <a:ext cx="12192000" cy="853411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1DCD73-5A32-4BB1-9D44-2FA66A200889}"/>
              </a:ext>
            </a:extLst>
          </p:cNvPr>
          <p:cNvSpPr/>
          <p:nvPr/>
        </p:nvSpPr>
        <p:spPr>
          <a:xfrm>
            <a:off x="3595951" y="6108128"/>
            <a:ext cx="4786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if it's quite all right</a:t>
            </a:r>
            <a:endParaRPr lang="zh-CN" altLang="zh-CN" sz="36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3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">
        <p:sndAc>
          <p:stSnd>
            <p:snd r:embed="rId2" name="Can't take my eyes off you.wav"/>
          </p:stSnd>
        </p:sndAc>
      </p:transition>
    </mc:Choice>
    <mc:Fallback xmlns="">
      <p:transition advClick="0" advTm="23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6F26D5-261F-4079-9A26-015C8788C8C5}"/>
              </a:ext>
            </a:extLst>
          </p:cNvPr>
          <p:cNvSpPr/>
          <p:nvPr/>
        </p:nvSpPr>
        <p:spPr>
          <a:xfrm>
            <a:off x="736537" y="5607423"/>
            <a:ext cx="3098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need you baby</a:t>
            </a:r>
            <a:endParaRPr lang="zh-CN" altLang="zh-CN" sz="32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 descr="poster-i-love-you-i-need-you-1560988.jpg">
            <a:extLst>
              <a:ext uri="{FF2B5EF4-FFF2-40B4-BE49-F238E27FC236}">
                <a16:creationId xmlns:a16="http://schemas.microsoft.com/office/drawing/2014/main" id="{355344C3-A949-4C80-A94D-4BAD4E205E7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8199" y="1065911"/>
            <a:ext cx="2895600" cy="41363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CA83A25-F985-4EC3-8F30-491F2F26BEFC}"/>
              </a:ext>
            </a:extLst>
          </p:cNvPr>
          <p:cNvSpPr/>
          <p:nvPr/>
        </p:nvSpPr>
        <p:spPr>
          <a:xfrm>
            <a:off x="6096000" y="5607423"/>
            <a:ext cx="4260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warm a lonely night</a:t>
            </a:r>
            <a:endParaRPr lang="zh-CN" altLang="zh-CN" sz="32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图片 6" descr="下载.jpg">
            <a:extLst>
              <a:ext uri="{FF2B5EF4-FFF2-40B4-BE49-F238E27FC236}">
                <a16:creationId xmlns:a16="http://schemas.microsoft.com/office/drawing/2014/main" id="{DC9B8FD8-0A9D-45B5-9A45-4BBA2CEB766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87262" y="1196788"/>
            <a:ext cx="5433455" cy="368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11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897F188-1085-47E0-80CB-4FC9358C9E47}"/>
              </a:ext>
            </a:extLst>
          </p:cNvPr>
          <p:cNvSpPr/>
          <p:nvPr/>
        </p:nvSpPr>
        <p:spPr>
          <a:xfrm>
            <a:off x="780029" y="5207604"/>
            <a:ext cx="2940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love you baby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 descr="I-Love-You-icon.png">
            <a:extLst>
              <a:ext uri="{FF2B5EF4-FFF2-40B4-BE49-F238E27FC236}">
                <a16:creationId xmlns:a16="http://schemas.microsoft.com/office/drawing/2014/main" id="{C9F89C31-1C69-485F-B05F-CA1C39FE180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0379" y="1281064"/>
            <a:ext cx="3819525" cy="38195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5A19B6D-F05D-46F9-8581-52B13E06732B}"/>
              </a:ext>
            </a:extLst>
          </p:cNvPr>
          <p:cNvSpPr/>
          <p:nvPr/>
        </p:nvSpPr>
        <p:spPr>
          <a:xfrm>
            <a:off x="6706385" y="5207604"/>
            <a:ext cx="37877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Trust in me when I say</a:t>
            </a:r>
            <a:endParaRPr lang="zh-CN" altLang="zh-CN" sz="28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图片 6" descr="trust-me.png">
            <a:extLst>
              <a:ext uri="{FF2B5EF4-FFF2-40B4-BE49-F238E27FC236}">
                <a16:creationId xmlns:a16="http://schemas.microsoft.com/office/drawing/2014/main" id="{029905CD-07B5-499B-9D60-AB6CB767DD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71486" y="1762076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sndAc>
          <p:stSnd>
            <p:snd r:embed="rId2" name="Can't take my eyes off you.wav"/>
          </p:stSnd>
        </p:sndAc>
      </p:transition>
    </mc:Choice>
    <mc:Fallback xmlns="">
      <p:transition advClick="0" advTm="60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7468986-22CB-4D68-A17F-1E78F70A6AFF}"/>
              </a:ext>
            </a:extLst>
          </p:cNvPr>
          <p:cNvSpPr/>
          <p:nvPr/>
        </p:nvSpPr>
        <p:spPr>
          <a:xfrm>
            <a:off x="5748664" y="662397"/>
            <a:ext cx="2985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Oh, pretty baby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 descr="th (6).jpg">
            <a:extLst>
              <a:ext uri="{FF2B5EF4-FFF2-40B4-BE49-F238E27FC236}">
                <a16:creationId xmlns:a16="http://schemas.microsoft.com/office/drawing/2014/main" id="{CAEE9B7D-7157-4400-9A7A-EB18818D0A6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796589" cy="6858001"/>
          </a:xfrm>
          <a:prstGeom prst="rect">
            <a:avLst/>
          </a:prstGeom>
        </p:spPr>
      </p:pic>
      <p:pic>
        <p:nvPicPr>
          <p:cNvPr id="7" name="图片 6" descr="th (7).jpg">
            <a:extLst>
              <a:ext uri="{FF2B5EF4-FFF2-40B4-BE49-F238E27FC236}">
                <a16:creationId xmlns:a16="http://schemas.microsoft.com/office/drawing/2014/main" id="{18FA028F-004D-455A-92FF-E0E9A0EE3FE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96588" y="3064747"/>
            <a:ext cx="7395413" cy="379325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49D7ACC-68F5-4244-84BD-FC323ABB2329}"/>
              </a:ext>
            </a:extLst>
          </p:cNvPr>
          <p:cNvSpPr/>
          <p:nvPr/>
        </p:nvSpPr>
        <p:spPr>
          <a:xfrm>
            <a:off x="0" y="1436865"/>
            <a:ext cx="12192000" cy="853411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EB34AFB-F350-47C0-B8A7-058B030D9417}"/>
              </a:ext>
            </a:extLst>
          </p:cNvPr>
          <p:cNvSpPr/>
          <p:nvPr/>
        </p:nvSpPr>
        <p:spPr>
          <a:xfrm>
            <a:off x="3313067" y="1571184"/>
            <a:ext cx="5181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Don't bring me down, I pray</a:t>
            </a:r>
            <a:endParaRPr lang="zh-CN" altLang="zh-CN" sz="32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1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390">
        <p:sndAc>
          <p:stSnd>
            <p:snd r:embed="rId2" name="Can't take my eyes off you.wav"/>
          </p:stSnd>
        </p:sndAc>
      </p:transition>
    </mc:Choice>
    <mc:Fallback xmlns="">
      <p:transition advClick="0" advTm="439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âå·åå¥³å­© ä¸æâçå¾çæç´¢ç»æ">
            <a:extLst>
              <a:ext uri="{FF2B5EF4-FFF2-40B4-BE49-F238E27FC236}">
                <a16:creationId xmlns:a16="http://schemas.microsoft.com/office/drawing/2014/main" id="{4C2A1F89-D650-4C54-8B89-E4F0E3AA1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4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C295E0B-8CAC-4BC2-BDB2-6261B65DAC2C}"/>
              </a:ext>
            </a:extLst>
          </p:cNvPr>
          <p:cNvSpPr/>
          <p:nvPr/>
        </p:nvSpPr>
        <p:spPr>
          <a:xfrm rot="5400000">
            <a:off x="5224498" y="-109503"/>
            <a:ext cx="6858000" cy="7077003"/>
          </a:xfrm>
          <a:prstGeom prst="rect">
            <a:avLst/>
          </a:prstGeom>
          <a:solidFill>
            <a:srgbClr val="555F55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580A907-3923-4014-A3BF-595795135D79}"/>
              </a:ext>
            </a:extLst>
          </p:cNvPr>
          <p:cNvSpPr/>
          <p:nvPr/>
        </p:nvSpPr>
        <p:spPr>
          <a:xfrm>
            <a:off x="7077003" y="3105832"/>
            <a:ext cx="3378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Oh, pretty baby</a:t>
            </a:r>
            <a:endParaRPr lang="zh-CN" altLang="zh-CN" sz="36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315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250">
        <p:sndAc>
          <p:stSnd>
            <p:snd r:embed="rId2" name="Can't take my eyes off you.wav"/>
          </p:stSnd>
        </p:sndAc>
      </p:transition>
    </mc:Choice>
    <mc:Fallback>
      <p:transition advClick="0" advTm="1250">
        <p:sndAc>
          <p:stSnd>
            <p:snd r:embed="rId2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F17C488-A557-4DF3-88A4-E2FDC110D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76184" y="-432485"/>
            <a:ext cx="14037276" cy="8217242"/>
          </a:xfrm>
          <a:prstGeom prst="rect">
            <a:avLst/>
          </a:prstGeom>
        </p:spPr>
      </p:pic>
      <p:pic>
        <p:nvPicPr>
          <p:cNvPr id="5" name="图片 4" descr="218366-Stay-With-Me.jpg">
            <a:extLst>
              <a:ext uri="{FF2B5EF4-FFF2-40B4-BE49-F238E27FC236}">
                <a16:creationId xmlns:a16="http://schemas.microsoft.com/office/drawing/2014/main" id="{8B1B3FFA-F70B-458D-9288-6E5EF0077C7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55772" y="532119"/>
            <a:ext cx="6338363" cy="46795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AD97B4F-CEDA-4697-BF36-902BE68610AD}"/>
              </a:ext>
            </a:extLst>
          </p:cNvPr>
          <p:cNvSpPr/>
          <p:nvPr/>
        </p:nvSpPr>
        <p:spPr>
          <a:xfrm>
            <a:off x="3384726" y="5528730"/>
            <a:ext cx="5880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Now that I found you, stay</a:t>
            </a:r>
            <a:endParaRPr lang="zh-CN" altLang="zh-CN" sz="36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">
        <p:sndAc>
          <p:stSnd>
            <p:snd r:embed="rId2" name="Can't take my eyes off you.wav"/>
          </p:stSnd>
        </p:sndAc>
      </p:transition>
    </mc:Choice>
    <mc:Fallback xmlns="">
      <p:transition advClick="0" advTm="23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B7B7C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E141CD2-C27F-4819-8AFF-7D6BC3020D94}"/>
              </a:ext>
            </a:extLst>
          </p:cNvPr>
          <p:cNvSpPr/>
          <p:nvPr/>
        </p:nvSpPr>
        <p:spPr>
          <a:xfrm>
            <a:off x="-351692" y="-39465"/>
            <a:ext cx="12543692" cy="853411"/>
          </a:xfrm>
          <a:prstGeom prst="rect">
            <a:avLst/>
          </a:prstGeom>
          <a:solidFill>
            <a:srgbClr val="D9F8FA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64E5485-6ABA-47C6-86A2-C900E4A4D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1" t="24662" r="23764" b="11475"/>
          <a:stretch/>
        </p:blipFill>
        <p:spPr>
          <a:xfrm>
            <a:off x="-842189" y="813946"/>
            <a:ext cx="12393214" cy="604405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F7BF238-A10A-4FE9-9D45-32B982776DC4}"/>
              </a:ext>
            </a:extLst>
          </p:cNvPr>
          <p:cNvSpPr/>
          <p:nvPr/>
        </p:nvSpPr>
        <p:spPr>
          <a:xfrm>
            <a:off x="2265928" y="161134"/>
            <a:ext cx="73084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let me love you, baby, let me love you</a:t>
            </a:r>
            <a:endParaRPr lang="zh-CN" altLang="zh-CN" sz="28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 descr="Santywa-Let-Me-Love-You.jpeg">
            <a:extLst>
              <a:ext uri="{FF2B5EF4-FFF2-40B4-BE49-F238E27FC236}">
                <a16:creationId xmlns:a16="http://schemas.microsoft.com/office/drawing/2014/main" id="{E1D97656-93EA-4629-B777-0F95FD4198D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41774" y="2243976"/>
            <a:ext cx="4317984" cy="4379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9043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400">
        <p:sndAc>
          <p:stSnd>
            <p:snd r:embed="rId2" name="Can't take my eyes off you.wav"/>
          </p:stSnd>
        </p:sndAc>
      </p:transition>
    </mc:Choice>
    <mc:Fallback>
      <p:transition advClick="0" advTm="5400">
        <p:sndAc>
          <p:stSnd>
            <p:snd r:embed="rId2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49448F0-90E6-44EE-9A6E-4B7AA58082DF}"/>
              </a:ext>
            </a:extLst>
          </p:cNvPr>
          <p:cNvSpPr/>
          <p:nvPr/>
        </p:nvSpPr>
        <p:spPr>
          <a:xfrm>
            <a:off x="6006262" y="3068396"/>
            <a:ext cx="5621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You're just too good to be true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172" name="Picture 4" descr="Image result for æ£® ç³» æ°å¨">
            <a:extLst>
              <a:ext uri="{FF2B5EF4-FFF2-40B4-BE49-F238E27FC236}">
                <a16:creationId xmlns:a16="http://schemas.microsoft.com/office/drawing/2014/main" id="{85BCFC2B-A7F6-4C3B-B6FF-9CB2C542AC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r="1"/>
          <a:stretch/>
        </p:blipFill>
        <p:spPr bwMode="auto">
          <a:xfrm>
            <a:off x="870011" y="831264"/>
            <a:ext cx="4480028" cy="51954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>
      <p:transition advClick="0" advTm="4000">
        <p:sndAc>
          <p:stSnd>
            <p:snd r:embed="rId2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3EEAD86-D836-4AEE-945F-B70ACAEF1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76184" y="-432485"/>
            <a:ext cx="14037276" cy="8217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B6F7DB-4ADE-4037-9F18-7A24DF7E7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01200" y="965800"/>
            <a:ext cx="7389599" cy="49263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3378107"/>
      </p:ext>
    </p:extLst>
  </p:cSld>
  <p:clrMapOvr>
    <a:masterClrMapping/>
  </p:clrMapOvr>
  <p:transition spd="slow" advClick="0" advTm="3000">
    <p:push dir="u"/>
    <p:sndAc>
      <p:stSnd>
        <p:snd r:embed="rId2" name="Can't take my eyes off yo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âintimacy staringâçå¾çæç´¢ç»æ">
            <a:extLst>
              <a:ext uri="{FF2B5EF4-FFF2-40B4-BE49-F238E27FC236}">
                <a16:creationId xmlns:a16="http://schemas.microsoft.com/office/drawing/2014/main" id="{A7FD2168-EA03-428C-9682-E61E34E4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435E63A-AFE6-463F-A543-C7420A267E5A}"/>
              </a:ext>
            </a:extLst>
          </p:cNvPr>
          <p:cNvSpPr/>
          <p:nvPr/>
        </p:nvSpPr>
        <p:spPr>
          <a:xfrm>
            <a:off x="-1" y="6004589"/>
            <a:ext cx="12192000" cy="853411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D659FD-C67C-4FAB-B089-C80F39E5A2C7}"/>
              </a:ext>
            </a:extLst>
          </p:cNvPr>
          <p:cNvSpPr/>
          <p:nvPr/>
        </p:nvSpPr>
        <p:spPr>
          <a:xfrm>
            <a:off x="3232233" y="6108128"/>
            <a:ext cx="5727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Can't </a:t>
            </a:r>
            <a:r>
              <a:rPr lang="en-US" altLang="zh-CN" sz="3600" u="sng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take</a:t>
            </a: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my eyes </a:t>
            </a:r>
            <a:r>
              <a:rPr lang="en-US" altLang="zh-CN" sz="3600" u="sng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off</a:t>
            </a: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you</a:t>
            </a:r>
            <a:endParaRPr lang="zh-CN" altLang="zh-CN" sz="36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âZipcyâçå¾çæç´¢ç»æ">
            <a:extLst>
              <a:ext uri="{FF2B5EF4-FFF2-40B4-BE49-F238E27FC236}">
                <a16:creationId xmlns:a16="http://schemas.microsoft.com/office/drawing/2014/main" id="{EBA9CA04-512F-4F68-837C-2D7BA6652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20" b="5129"/>
          <a:stretch/>
        </p:blipFill>
        <p:spPr bwMode="auto">
          <a:xfrm>
            <a:off x="0" y="0"/>
            <a:ext cx="12317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A07356B-366C-4692-81E8-6FE362AF8104}"/>
              </a:ext>
            </a:extLst>
          </p:cNvPr>
          <p:cNvSpPr/>
          <p:nvPr/>
        </p:nvSpPr>
        <p:spPr>
          <a:xfrm>
            <a:off x="0" y="6035365"/>
            <a:ext cx="12317506" cy="853411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A71EEBF-FA59-478A-9BE4-D1BC3918D2E7}"/>
              </a:ext>
            </a:extLst>
          </p:cNvPr>
          <p:cNvSpPr/>
          <p:nvPr/>
        </p:nvSpPr>
        <p:spPr>
          <a:xfrm>
            <a:off x="3220472" y="6169684"/>
            <a:ext cx="5509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You'd be like heaven to touch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sndAc>
          <p:stSnd>
            <p:snd r:embed="rId2" name="Can't take my eyes off you.wav"/>
          </p:stSnd>
        </p:sndAc>
      </p:transition>
    </mc:Choice>
    <mc:Fallback xmlns="">
      <p:transition advClick="0" advTm="50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cgtubao.com/wp-content/uploads/2019/05/1-497.jpg">
            <a:extLst>
              <a:ext uri="{FF2B5EF4-FFF2-40B4-BE49-F238E27FC236}">
                <a16:creationId xmlns:a16="http://schemas.microsoft.com/office/drawing/2014/main" id="{CCAAB5E1-2CDD-452D-A519-5F6D00753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29C5C4B-CD72-4E7E-A8F9-2B772B901B6C}"/>
              </a:ext>
            </a:extLst>
          </p:cNvPr>
          <p:cNvSpPr/>
          <p:nvPr/>
        </p:nvSpPr>
        <p:spPr>
          <a:xfrm>
            <a:off x="-62753" y="6004589"/>
            <a:ext cx="12317506" cy="853411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54AC4BE-D21E-45BB-ABCE-948C8323A059}"/>
              </a:ext>
            </a:extLst>
          </p:cNvPr>
          <p:cNvSpPr/>
          <p:nvPr/>
        </p:nvSpPr>
        <p:spPr>
          <a:xfrm>
            <a:off x="3179977" y="6138906"/>
            <a:ext cx="5832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Oh, I want to hold you so much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5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sndAc>
          <p:stSnd>
            <p:snd r:embed="rId2" name="Can't take my eyes off you.wav"/>
          </p:stSnd>
        </p:sndAc>
      </p:transition>
    </mc:Choice>
    <mc:Fallback xmlns="">
      <p:transition advClick="0" advTm="3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D7FD015-8FA0-4477-9086-6BF266AE833C}"/>
              </a:ext>
            </a:extLst>
          </p:cNvPr>
          <p:cNvSpPr/>
          <p:nvPr/>
        </p:nvSpPr>
        <p:spPr>
          <a:xfrm>
            <a:off x="118912" y="5195925"/>
            <a:ext cx="52180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At long last love has arrived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DB9C12C-44D0-490B-BB6B-5DFEC9AE2BC7}"/>
              </a:ext>
            </a:extLst>
          </p:cNvPr>
          <p:cNvSpPr/>
          <p:nvPr/>
        </p:nvSpPr>
        <p:spPr>
          <a:xfrm>
            <a:off x="6660928" y="5195924"/>
            <a:ext cx="4750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I thank God I'm alive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0C9730-51DA-40CF-A7D6-D8A7F4E6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4876800"/>
          </a:xfrm>
          <a:prstGeom prst="rect">
            <a:avLst/>
          </a:prstGeom>
        </p:spPr>
      </p:pic>
      <p:pic>
        <p:nvPicPr>
          <p:cNvPr id="12292" name="Picture 4" descr="âaliveâçå¾çæç´¢ç»æ">
            <a:extLst>
              <a:ext uri="{FF2B5EF4-FFF2-40B4-BE49-F238E27FC236}">
                <a16:creationId xmlns:a16="http://schemas.microsoft.com/office/drawing/2014/main" id="{580517C1-4017-4DCA-B512-341113DF4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40" y="1610679"/>
            <a:ext cx="5859922" cy="303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87667"/>
      </p:ext>
    </p:extLst>
  </p:cSld>
  <p:clrMapOvr>
    <a:masterClrMapping/>
  </p:clrMapOvr>
  <p:transition spd="slow" advClick="0" advTm="6000">
    <p:push dir="u"/>
    <p:sndAc>
      <p:stSnd>
        <p:snd r:embed="rId2" name="Can't take my eyes off yo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553555F-BC3E-4772-BF31-55438D7A5616}"/>
              </a:ext>
            </a:extLst>
          </p:cNvPr>
          <p:cNvSpPr/>
          <p:nvPr/>
        </p:nvSpPr>
        <p:spPr>
          <a:xfrm>
            <a:off x="5273203" y="1485147"/>
            <a:ext cx="6309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You're just too good to be true</a:t>
            </a:r>
            <a:endParaRPr lang="zh-CN" altLang="zh-CN" sz="36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D1693E-C425-43AB-98C4-ABB89C4EF634}"/>
              </a:ext>
            </a:extLst>
          </p:cNvPr>
          <p:cNvSpPr/>
          <p:nvPr/>
        </p:nvSpPr>
        <p:spPr>
          <a:xfrm>
            <a:off x="5273203" y="2499936"/>
            <a:ext cx="5599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Can't </a:t>
            </a:r>
            <a:r>
              <a:rPr lang="en-US" altLang="zh-CN" sz="3600" u="sng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take</a:t>
            </a: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my eyes </a:t>
            </a:r>
            <a:r>
              <a:rPr lang="en-US" altLang="zh-CN" sz="3600" u="sng" kern="1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off</a:t>
            </a: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you</a:t>
            </a:r>
            <a:endParaRPr lang="zh-CN" altLang="zh-CN" sz="36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194" name="Picture 2" descr="Image result for æ£® ç³» æ°å¨">
            <a:extLst>
              <a:ext uri="{FF2B5EF4-FFF2-40B4-BE49-F238E27FC236}">
                <a16:creationId xmlns:a16="http://schemas.microsoft.com/office/drawing/2014/main" id="{6F11D566-6EDB-483C-94AC-C8E33B96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âintimate staringâçå¾çæç´¢ç»æ">
            <a:extLst>
              <a:ext uri="{FF2B5EF4-FFF2-40B4-BE49-F238E27FC236}">
                <a16:creationId xmlns:a16="http://schemas.microsoft.com/office/drawing/2014/main" id="{8F198E1E-5CAA-4E6A-88A8-5F1C70690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t="-1" r="17617" b="-285"/>
          <a:stretch/>
        </p:blipFill>
        <p:spPr bwMode="auto">
          <a:xfrm>
            <a:off x="6572575" y="3514725"/>
            <a:ext cx="555846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9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ndAc>
          <p:stSnd>
            <p:snd r:embed="rId2" name="Can't take my eyes off you.wav"/>
          </p:stSnd>
        </p:sndAc>
      </p:transition>
    </mc:Choice>
    <mc:Fallback xmlns="">
      <p:transition advClick="0" advTm="70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513C4A7-4854-4A4F-A265-19B102B6EC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0" t="26296" r="39479" b="29976"/>
          <a:stretch/>
        </p:blipFill>
        <p:spPr>
          <a:xfrm>
            <a:off x="-511248" y="0"/>
            <a:ext cx="132144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14989"/>
      </p:ext>
    </p:extLst>
  </p:cSld>
  <p:clrMapOvr>
    <a:masterClrMapping/>
  </p:clrMapOvr>
  <p:transition spd="slow" advClick="0" advTm="6000">
    <p:push dir="u"/>
    <p:sndAc>
      <p:stSnd>
        <p:snd r:embed="rId2" name="Can't take my eyes off yo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80" fill="hold">
                                          <p:stCondLst>
                                            <p:cond delay="10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80" fill="hold">
                                          <p:stCondLst>
                                            <p:cond delay="21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80" fill="hold">
                                          <p:stCondLst>
                                            <p:cond delay="32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80" fill="hold">
                                          <p:stCondLst>
                                            <p:cond delay="43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âcute couple dance gifâçå¾çæç´¢ç»æ">
            <a:extLst>
              <a:ext uri="{FF2B5EF4-FFF2-40B4-BE49-F238E27FC236}">
                <a16:creationId xmlns:a16="http://schemas.microsoft.com/office/drawing/2014/main" id="{FF83EE9A-CC7C-42C4-82A6-1D1DAC0E80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48054"/>
            <a:ext cx="6096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âcute couple dance gifâçå¾çæç´¢ç»æ">
            <a:extLst>
              <a:ext uri="{FF2B5EF4-FFF2-40B4-BE49-F238E27FC236}">
                <a16:creationId xmlns:a16="http://schemas.microsoft.com/office/drawing/2014/main" id="{F705DF29-C95B-4845-940E-1299178438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1748054"/>
            <a:ext cx="620268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5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300">
        <p:sndAc>
          <p:stSnd>
            <p:snd r:embed="rId2" name="Can't take my eyes off you.wav"/>
          </p:stSnd>
        </p:sndAc>
      </p:transition>
    </mc:Choice>
    <mc:Fallback xmlns="">
      <p:transition advClick="0" advTm="93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B008C5E-8345-4C3B-AC64-598894893A1C}"/>
              </a:ext>
            </a:extLst>
          </p:cNvPr>
          <p:cNvSpPr/>
          <p:nvPr/>
        </p:nvSpPr>
        <p:spPr>
          <a:xfrm>
            <a:off x="1415327" y="5636955"/>
            <a:ext cx="2940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love you baby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5D2094A-6A9C-4B0B-800D-A9831DB47C7D}"/>
              </a:ext>
            </a:extLst>
          </p:cNvPr>
          <p:cNvSpPr/>
          <p:nvPr/>
        </p:nvSpPr>
        <p:spPr>
          <a:xfrm>
            <a:off x="6261599" y="5636955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if it's quite all right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314" name="Picture 2" descr="Image result for i love you">
            <a:extLst>
              <a:ext uri="{FF2B5EF4-FFF2-40B4-BE49-F238E27FC236}">
                <a16:creationId xmlns:a16="http://schemas.microsoft.com/office/drawing/2014/main" id="{B9842CDA-D9ED-40C9-A5EF-888253F72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70" y="636270"/>
            <a:ext cx="35433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i love you i know">
            <a:extLst>
              <a:ext uri="{FF2B5EF4-FFF2-40B4-BE49-F238E27FC236}">
                <a16:creationId xmlns:a16="http://schemas.microsoft.com/office/drawing/2014/main" id="{7A8024E8-E285-4021-A5D9-5AF5099DD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12246" b="11862"/>
          <a:stretch/>
        </p:blipFill>
        <p:spPr bwMode="auto">
          <a:xfrm>
            <a:off x="6080759" y="636270"/>
            <a:ext cx="463400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150">
        <p:sndAc>
          <p:stSnd>
            <p:snd r:embed="rId2" name="Can't take my eyes off you.wav"/>
          </p:stSnd>
        </p:sndAc>
      </p:transition>
    </mc:Choice>
    <mc:Fallback xmlns="">
      <p:transition advClick="0" advTm="515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night">
            <a:extLst>
              <a:ext uri="{FF2B5EF4-FFF2-40B4-BE49-F238E27FC236}">
                <a16:creationId xmlns:a16="http://schemas.microsoft.com/office/drawing/2014/main" id="{CBA3538B-9BBD-4BEF-B6D4-0ADF8444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1" y="-44976"/>
            <a:ext cx="12222479" cy="70093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acgtubao.com/wp-content/uploads/2019/05/1-225.jpg">
            <a:extLst>
              <a:ext uri="{FF2B5EF4-FFF2-40B4-BE49-F238E27FC236}">
                <a16:creationId xmlns:a16="http://schemas.microsoft.com/office/drawing/2014/main" id="{61452E54-6156-460C-998E-040925D782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22" b="5778"/>
          <a:stretch/>
        </p:blipFill>
        <p:spPr bwMode="auto">
          <a:xfrm>
            <a:off x="6202678" y="-75656"/>
            <a:ext cx="5989322" cy="700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E8F876B-CEDD-45DF-AA1C-BDD52A44D0D0}"/>
              </a:ext>
            </a:extLst>
          </p:cNvPr>
          <p:cNvSpPr/>
          <p:nvPr/>
        </p:nvSpPr>
        <p:spPr>
          <a:xfrm>
            <a:off x="4320464" y="6194846"/>
            <a:ext cx="376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warm a lonely night</a:t>
            </a:r>
            <a:endParaRPr lang="zh-CN" altLang="zh-CN" sz="28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46080A6-F441-40BC-84D2-F1DA29E8D192}"/>
              </a:ext>
            </a:extLst>
          </p:cNvPr>
          <p:cNvSpPr/>
          <p:nvPr/>
        </p:nvSpPr>
        <p:spPr>
          <a:xfrm>
            <a:off x="1713768" y="3198070"/>
            <a:ext cx="27446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8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need you baby</a:t>
            </a:r>
            <a:endParaRPr lang="zh-CN" altLang="zh-CN" sz="28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82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450">
        <p:sndAc>
          <p:stSnd>
            <p:snd r:embed="rId2" name="Can't take my eyes off you.wav"/>
          </p:stSnd>
        </p:sndAc>
      </p:transition>
    </mc:Choice>
    <mc:Fallback xmlns="">
      <p:transition advClick="0" advTm="4450">
        <p:sndAc>
          <p:stSnd>
            <p:snd r:embed="rId7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F28172E-C954-4CEE-B222-33A04ABDB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4501" y="-679621"/>
            <a:ext cx="13987849" cy="8217242"/>
          </a:xfrm>
          <a:prstGeom prst="rect">
            <a:avLst/>
          </a:prstGeom>
        </p:spPr>
      </p:pic>
      <p:pic>
        <p:nvPicPr>
          <p:cNvPr id="16388" name="Picture 4" descr="âè¡¨ç½âçå¾çæç´¢ç»æ">
            <a:extLst>
              <a:ext uri="{FF2B5EF4-FFF2-40B4-BE49-F238E27FC236}">
                <a16:creationId xmlns:a16="http://schemas.microsoft.com/office/drawing/2014/main" id="{F34A7E85-F3D6-4E47-8088-AF0FDEB7E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1525012"/>
            <a:ext cx="527685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kan.china.com/utuku/img0/640x0/toutiao/20180408/04912e83-817e-442c-9246-c4f37a0b4929.jpg">
            <a:extLst>
              <a:ext uri="{FF2B5EF4-FFF2-40B4-BE49-F238E27FC236}">
                <a16:creationId xmlns:a16="http://schemas.microsoft.com/office/drawing/2014/main" id="{3E63F81D-50B4-4748-B8CC-21F938B60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68524"/>
            <a:ext cx="6096000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B0BD329-A69A-4D84-B433-F91DADAB2B05}"/>
              </a:ext>
            </a:extLst>
          </p:cNvPr>
          <p:cNvSpPr/>
          <p:nvPr/>
        </p:nvSpPr>
        <p:spPr>
          <a:xfrm>
            <a:off x="4369310" y="6195878"/>
            <a:ext cx="2940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love you baby</a:t>
            </a:r>
            <a:endParaRPr lang="zh-CN" altLang="zh-CN" sz="32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0B06343-D4CD-4F18-9525-29AD500CB7C3}"/>
              </a:ext>
            </a:extLst>
          </p:cNvPr>
          <p:cNvSpPr/>
          <p:nvPr/>
        </p:nvSpPr>
        <p:spPr>
          <a:xfrm>
            <a:off x="3694060" y="6178159"/>
            <a:ext cx="4290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Trust in me when I say</a:t>
            </a:r>
            <a:endParaRPr lang="zh-CN" altLang="zh-CN" sz="32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22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400">
        <p:sndAc>
          <p:stSnd>
            <p:snd r:embed="rId2" name="Can't take my eyes off you.wav"/>
          </p:stSnd>
        </p:sndAc>
      </p:transition>
    </mc:Choice>
    <mc:Fallback>
      <p:transition advClick="0" advTm="6400">
        <p:sndAc>
          <p:stSnd>
            <p:snd r:embed="rId2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E52CE51-F13F-45A3-B338-26F9BDA8E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39114" y="-432485"/>
            <a:ext cx="14000206" cy="8217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F8F719-B896-4472-828F-51CC5A47B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530" y="3429000"/>
            <a:ext cx="7437121" cy="3429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7936C22-16C9-4585-8EE7-EDB45BBA3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296" y="0"/>
            <a:ext cx="6352826" cy="423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0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ndAc>
          <p:stSnd>
            <p:snd r:embed="rId2" name="Can't take my eyes off you.wav"/>
          </p:stSnd>
        </p:sndAc>
      </p:transition>
    </mc:Choice>
    <mc:Fallback xmlns="">
      <p:transition advClick="0" advTm="7000">
        <p:sndAc>
          <p:stSnd>
            <p:snd r:embed="rId6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47028AC0-3D97-424F-8D2E-E664F996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5" t="38564" r="468" b="4325"/>
          <a:stretch/>
        </p:blipFill>
        <p:spPr bwMode="auto">
          <a:xfrm>
            <a:off x="0" y="-213389"/>
            <a:ext cx="12192000" cy="707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7468986-22CB-4D68-A17F-1E78F70A6AFF}"/>
              </a:ext>
            </a:extLst>
          </p:cNvPr>
          <p:cNvSpPr/>
          <p:nvPr/>
        </p:nvSpPr>
        <p:spPr>
          <a:xfrm>
            <a:off x="5249044" y="1393917"/>
            <a:ext cx="2985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Oh, pretty baby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49D7ACC-68F5-4244-84BD-FC323ABB2329}"/>
              </a:ext>
            </a:extLst>
          </p:cNvPr>
          <p:cNvSpPr/>
          <p:nvPr/>
        </p:nvSpPr>
        <p:spPr>
          <a:xfrm>
            <a:off x="0" y="6019858"/>
            <a:ext cx="12192000" cy="853411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EB34AFB-F350-47C0-B8A7-058B030D9417}"/>
              </a:ext>
            </a:extLst>
          </p:cNvPr>
          <p:cNvSpPr/>
          <p:nvPr/>
        </p:nvSpPr>
        <p:spPr>
          <a:xfrm>
            <a:off x="3505386" y="6154175"/>
            <a:ext cx="5181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Don't bring me down, I pray</a:t>
            </a:r>
            <a:endParaRPr lang="zh-CN" altLang="zh-CN" sz="32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615599-DB7C-4B68-A9B5-C33FF9665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21614"/>
            <a:ext cx="4796588" cy="71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61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4300">
        <p:sndAc>
          <p:stSnd>
            <p:snd r:embed="rId2" name="Can't take my eyes off you.wav"/>
          </p:stSnd>
        </p:sndAc>
      </p:transition>
    </mc:Choice>
    <mc:Fallback>
      <p:transition advClick="0" advTm="4300">
        <p:sndAc>
          <p:stSnd>
            <p:snd r:embed="rId2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667"/>
                                  </p:iterate>
                                  <p:childTnLst>
                                    <p:animMotion origin="layout" path="M -4.58333E-6 -3.33333E-6 L -4.58333E-6 -0.07222 " pathEditMode="relative" rAng="0" ptsTypes="AA">
                                      <p:cBhvr>
                                        <p:cTn id="6" dur="1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75" fill="hold">
                                          <p:stCondLst>
                                            <p:cond delay="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75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75" fill="hold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6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114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14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 animBg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F720DAA-9865-47BB-86EB-AE3FCFAE9910}"/>
              </a:ext>
            </a:extLst>
          </p:cNvPr>
          <p:cNvSpPr/>
          <p:nvPr/>
        </p:nvSpPr>
        <p:spPr>
          <a:xfrm>
            <a:off x="615644" y="5762506"/>
            <a:ext cx="2985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Oh, pretty baby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7FB0896-1BDA-45AA-B2E6-6C40404643C0}"/>
              </a:ext>
            </a:extLst>
          </p:cNvPr>
          <p:cNvSpPr/>
          <p:nvPr/>
        </p:nvSpPr>
        <p:spPr>
          <a:xfrm>
            <a:off x="6166126" y="5762506"/>
            <a:ext cx="49215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Now that I found you, stay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æ£® ç³» æ°å¨">
            <a:extLst>
              <a:ext uri="{FF2B5EF4-FFF2-40B4-BE49-F238E27FC236}">
                <a16:creationId xmlns:a16="http://schemas.microsoft.com/office/drawing/2014/main" id="{7531923F-C196-4E12-A9F2-FD76F1B3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09" y="783249"/>
            <a:ext cx="3982206" cy="3982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Image result for stay with me">
            <a:extLst>
              <a:ext uri="{FF2B5EF4-FFF2-40B4-BE49-F238E27FC236}">
                <a16:creationId xmlns:a16="http://schemas.microsoft.com/office/drawing/2014/main" id="{81986E88-CD1B-4EC7-9E49-332B4A0B0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20" y="1064432"/>
            <a:ext cx="2653868" cy="414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90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110">
        <p:sndAc>
          <p:stSnd>
            <p:snd r:embed="rId2" name="Can't take my eyes off you.wav"/>
          </p:stSnd>
        </p:sndAc>
      </p:transition>
    </mc:Choice>
    <mc:Fallback>
      <p:transition advClick="0" advTm="3110">
        <p:sndAc>
          <p:stSnd>
            <p:snd r:embed="rId2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47D94C3-1347-4899-9166-BED4FBB4D2E4}"/>
              </a:ext>
            </a:extLst>
          </p:cNvPr>
          <p:cNvSpPr/>
          <p:nvPr/>
        </p:nvSpPr>
        <p:spPr>
          <a:xfrm>
            <a:off x="6735255" y="3136612"/>
            <a:ext cx="2985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Oh, pretty baby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460" name="Picture 4" descr="âcute couple dance gifâçå¾çæç´¢ç»æ">
            <a:extLst>
              <a:ext uri="{FF2B5EF4-FFF2-40B4-BE49-F238E27FC236}">
                <a16:creationId xmlns:a16="http://schemas.microsoft.com/office/drawing/2014/main" id="{A899CBB0-6CC7-4CDF-94C0-3ABC3B825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2005964"/>
            <a:ext cx="4472396" cy="284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0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sndAc>
          <p:stSnd>
            <p:snd r:embed="rId2" name="Can't take my eyes off you.wav"/>
          </p:stSnd>
        </p:sndAc>
      </p:transition>
    </mc:Choice>
    <mc:Fallback xmlns="">
      <p:transition advClick="0" advTm="2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trust me">
            <a:extLst>
              <a:ext uri="{FF2B5EF4-FFF2-40B4-BE49-F238E27FC236}">
                <a16:creationId xmlns:a16="http://schemas.microsoft.com/office/drawing/2014/main" id="{108FA894-5638-4C69-9645-D2CD8DF6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DECBD2-C4FC-4D9A-9D73-F8F596CA7CB7}"/>
              </a:ext>
            </a:extLst>
          </p:cNvPr>
          <p:cNvSpPr/>
          <p:nvPr/>
        </p:nvSpPr>
        <p:spPr>
          <a:xfrm>
            <a:off x="3950637" y="6012934"/>
            <a:ext cx="4290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Trust in me when I say</a:t>
            </a:r>
            <a:endParaRPr lang="zh-CN" altLang="zh-CN" sz="32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56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00">
        <p:sndAc>
          <p:stSnd>
            <p:snd r:embed="rId2" name="Can't take my eyes off you.wav"/>
          </p:stSnd>
        </p:sndAc>
      </p:transition>
    </mc:Choice>
    <mc:Fallback xmlns="">
      <p:transition advClick="0" advTm="33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ç¸å³å¾ç">
            <a:extLst>
              <a:ext uri="{FF2B5EF4-FFF2-40B4-BE49-F238E27FC236}">
                <a16:creationId xmlns:a16="http://schemas.microsoft.com/office/drawing/2014/main" id="{426D3787-E304-430F-AD12-548BC71C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503A3128-2807-4762-A34D-335ABB5F017F}"/>
              </a:ext>
            </a:extLst>
          </p:cNvPr>
          <p:cNvSpPr/>
          <p:nvPr/>
        </p:nvSpPr>
        <p:spPr>
          <a:xfrm>
            <a:off x="0" y="6019858"/>
            <a:ext cx="12192000" cy="853411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3942811-4E50-48FC-B77C-A33859314F58}"/>
              </a:ext>
            </a:extLst>
          </p:cNvPr>
          <p:cNvSpPr/>
          <p:nvPr/>
        </p:nvSpPr>
        <p:spPr>
          <a:xfrm>
            <a:off x="2184574" y="6154175"/>
            <a:ext cx="9565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2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love you baby, and if it's quite all right</a:t>
            </a:r>
            <a:endParaRPr lang="zh-CN" altLang="zh-CN" sz="32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5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300">
        <p:sndAc>
          <p:stSnd>
            <p:snd r:embed="rId2" name="Can't take my eyes off you.wav"/>
          </p:stSnd>
        </p:sndAc>
      </p:transition>
    </mc:Choice>
    <mc:Fallback>
      <p:transition advClick="0" advTm="5300">
        <p:sndAc>
          <p:stSnd>
            <p:snd r:embed="rId2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8E6982-2E34-4DFF-A2B9-0438E026CF1F}"/>
              </a:ext>
            </a:extLst>
          </p:cNvPr>
          <p:cNvSpPr/>
          <p:nvPr/>
        </p:nvSpPr>
        <p:spPr>
          <a:xfrm>
            <a:off x="7883218" y="3239254"/>
            <a:ext cx="3467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need you baby</a:t>
            </a:r>
            <a:endParaRPr lang="zh-CN" altLang="zh-CN" sz="36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410" name="Picture 2" descr="http://www.acgtubao.com/wp-content/uploads/2019/05/1-266.jpg">
            <a:extLst>
              <a:ext uri="{FF2B5EF4-FFF2-40B4-BE49-F238E27FC236}">
                <a16:creationId xmlns:a16="http://schemas.microsoft.com/office/drawing/2014/main" id="{3FBF6642-3FE0-4E98-8D5F-41F1B8BCD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88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">
        <p:sndAc>
          <p:stSnd>
            <p:snd r:embed="rId2" name="Can't take my eyes off you.wav"/>
          </p:stSnd>
        </p:sndAc>
      </p:transition>
    </mc:Choice>
    <mc:Fallback xmlns="">
      <p:transition advClick="0" advTm="2300">
        <p:sndAc>
          <p:stSnd>
            <p:snd r:embed="rId4" name="Can't take my eyes off you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lated image">
            <a:extLst>
              <a:ext uri="{FF2B5EF4-FFF2-40B4-BE49-F238E27FC236}">
                <a16:creationId xmlns:a16="http://schemas.microsoft.com/office/drawing/2014/main" id="{B7814101-9904-4DD8-923C-8CA87EC9C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753" y="-222505"/>
            <a:ext cx="12254753" cy="708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F161664-BA91-45FE-9EF7-9528061FB305}"/>
              </a:ext>
            </a:extLst>
          </p:cNvPr>
          <p:cNvSpPr/>
          <p:nvPr/>
        </p:nvSpPr>
        <p:spPr>
          <a:xfrm>
            <a:off x="0" y="6004589"/>
            <a:ext cx="12317506" cy="853411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AB06DDA-976D-48BF-956D-FCE0FC8F27A5}"/>
              </a:ext>
            </a:extLst>
          </p:cNvPr>
          <p:cNvSpPr/>
          <p:nvPr/>
        </p:nvSpPr>
        <p:spPr>
          <a:xfrm>
            <a:off x="3451269" y="6139779"/>
            <a:ext cx="52894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4000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To warm a lonely night</a:t>
            </a:r>
            <a:endParaRPr lang="zh-CN" altLang="zh-CN" sz="4000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2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00">
        <p:sndAc>
          <p:stSnd>
            <p:snd r:embed="rId2" name="Can't take my eyes off you.wav"/>
          </p:stSnd>
        </p:sndAc>
      </p:transition>
    </mc:Choice>
    <mc:Fallback xmlns="">
      <p:transition advClick="0" advTm="2300">
        <p:sndAc>
          <p:stSnd>
            <p:snd r:embed="rId4" name="Can't take my eyes off you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ç¸å³å¾ç">
            <a:extLst>
              <a:ext uri="{FF2B5EF4-FFF2-40B4-BE49-F238E27FC236}">
                <a16:creationId xmlns:a16="http://schemas.microsoft.com/office/drawing/2014/main" id="{81533F8E-12FE-4D67-B4FD-00F830DC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ACBD909-8FE2-4803-948D-356002EA14C7}"/>
              </a:ext>
            </a:extLst>
          </p:cNvPr>
          <p:cNvSpPr/>
          <p:nvPr/>
        </p:nvSpPr>
        <p:spPr>
          <a:xfrm>
            <a:off x="4625886" y="5987475"/>
            <a:ext cx="29402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 love you baby</a:t>
            </a:r>
            <a:endParaRPr lang="zh-CN" altLang="zh-CN" sz="3200" kern="100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sndAc>
          <p:stSnd>
            <p:snd r:embed="rId2" name="Can't take my eyes off you.wav"/>
          </p:stSnd>
        </p:sndAc>
      </p:transition>
    </mc:Choice>
    <mc:Fallback xmlns="">
      <p:transition advClick="0" advTm="2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91FC4F-99D5-42B7-980A-F73676FBE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6194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9600" dirty="0"/>
              <a:t>End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91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3" name="Can't take my eyes off you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0BD9C9B3-26EA-421F-AEAF-151A23091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897" y="-432485"/>
            <a:ext cx="14061989" cy="82172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45173A-650A-435B-A48D-F7FA6CD09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22" y="-7783"/>
            <a:ext cx="6537178" cy="68117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61BC9F-703C-46C0-9982-4F65B30AE0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" b="7426"/>
          <a:stretch/>
        </p:blipFill>
        <p:spPr>
          <a:xfrm>
            <a:off x="0" y="0"/>
            <a:ext cx="5654823" cy="33428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567BBEC-11F0-4D19-80B8-91724E7997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42872"/>
            <a:ext cx="5654823" cy="35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ndAc>
          <p:stSnd>
            <p:snd r:embed="rId2" name="Can't take my eyes off you.wav"/>
          </p:stSnd>
        </p:sndAc>
      </p:transition>
    </mc:Choice>
    <mc:Fallback xmlns="">
      <p:transition advClick="0" advTm="7000">
        <p:sndAc>
          <p:stSnd>
            <p:snd r:embed="rId7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ebwxgetmsgimg.jpg">
            <a:extLst>
              <a:ext uri="{FF2B5EF4-FFF2-40B4-BE49-F238E27FC236}">
                <a16:creationId xmlns:a16="http://schemas.microsoft.com/office/drawing/2014/main" id="{8ABFF1D6-45A5-4FBF-8219-3C6A4B8A0B1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9791" y="1270202"/>
            <a:ext cx="5274310" cy="30003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EA470F9-65A9-4662-88CF-7E37C68E1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742" y="237512"/>
            <a:ext cx="4694907" cy="5224702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478896DB-9CF7-405E-B567-011EDA5A81D8}"/>
              </a:ext>
            </a:extLst>
          </p:cNvPr>
          <p:cNvSpPr txBox="1">
            <a:spLocks/>
          </p:cNvSpPr>
          <p:nvPr/>
        </p:nvSpPr>
        <p:spPr>
          <a:xfrm>
            <a:off x="723900" y="4622491"/>
            <a:ext cx="7715250" cy="1325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zh-CN" alt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82F1DA3-7096-4E10-90DD-D7C08D9313D9}"/>
              </a:ext>
            </a:extLst>
          </p:cNvPr>
          <p:cNvSpPr txBox="1"/>
          <p:nvPr/>
        </p:nvSpPr>
        <p:spPr>
          <a:xfrm>
            <a:off x="136954" y="4483945"/>
            <a:ext cx="590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You're just too good to be true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C7C797F-BC74-4583-8B1C-7B5CD76D9549}"/>
              </a:ext>
            </a:extLst>
          </p:cNvPr>
          <p:cNvSpPr/>
          <p:nvPr/>
        </p:nvSpPr>
        <p:spPr>
          <a:xfrm>
            <a:off x="6096000" y="5715502"/>
            <a:ext cx="51122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Can't </a:t>
            </a:r>
            <a:r>
              <a:rPr lang="en-US" altLang="zh-CN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my eyes </a:t>
            </a:r>
            <a:r>
              <a:rPr lang="en-US" altLang="zh-CN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5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>
        <p:sndAc>
          <p:stSnd>
            <p:snd r:embed="rId2" name="Can't take my eyes off you.wav"/>
          </p:stSnd>
        </p:sndAc>
      </p:transition>
    </mc:Choice>
    <mc:Fallback xmlns="">
      <p:transition advClick="0" advTm="60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FAADBE1-7CDC-4C83-B1CB-D7476F6FADE2}"/>
              </a:ext>
            </a:extLst>
          </p:cNvPr>
          <p:cNvSpPr/>
          <p:nvPr/>
        </p:nvSpPr>
        <p:spPr>
          <a:xfrm>
            <a:off x="231130" y="463536"/>
            <a:ext cx="55090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2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You'd be like heaven to touch</a:t>
            </a:r>
            <a:endParaRPr lang="zh-CN" altLang="zh-CN" sz="32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 descr="th (1).jpg">
            <a:extLst>
              <a:ext uri="{FF2B5EF4-FFF2-40B4-BE49-F238E27FC236}">
                <a16:creationId xmlns:a16="http://schemas.microsoft.com/office/drawing/2014/main" id="{1D4F5E08-3A97-491E-B315-370F37303FF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35404" y="1514475"/>
            <a:ext cx="3700463" cy="531241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3878226-B1CC-47F2-BB1A-B265AE9554A3}"/>
              </a:ext>
            </a:extLst>
          </p:cNvPr>
          <p:cNvSpPr/>
          <p:nvPr/>
        </p:nvSpPr>
        <p:spPr>
          <a:xfrm>
            <a:off x="6096000" y="5455676"/>
            <a:ext cx="5832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Oh, I want to hold you so much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 descr="See the source image">
            <a:extLst>
              <a:ext uri="{FF2B5EF4-FFF2-40B4-BE49-F238E27FC236}">
                <a16:creationId xmlns:a16="http://schemas.microsoft.com/office/drawing/2014/main" id="{9E437382-4101-4033-9E29-851A84E5D15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46207" y="2268237"/>
            <a:ext cx="4426212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962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000">
        <p:sndAc>
          <p:stSnd>
            <p:snd r:embed="rId2" name="Can't take my eyes off you.wav"/>
          </p:stSnd>
        </p:sndAc>
      </p:transition>
    </mc:Choice>
    <mc:Fallback xmlns="">
      <p:transition advClick="0" advTm="90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5F2F124-2E59-4C2F-AB54-138E53127C54}"/>
              </a:ext>
            </a:extLst>
          </p:cNvPr>
          <p:cNvSpPr/>
          <p:nvPr/>
        </p:nvSpPr>
        <p:spPr>
          <a:xfrm>
            <a:off x="-255373" y="5230338"/>
            <a:ext cx="63513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0" kern="1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At long last love has arrived</a:t>
            </a:r>
            <a:endParaRPr lang="zh-CN" alt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 descr="See the source image">
            <a:extLst>
              <a:ext uri="{FF2B5EF4-FFF2-40B4-BE49-F238E27FC236}">
                <a16:creationId xmlns:a16="http://schemas.microsoft.com/office/drawing/2014/main" id="{180346D8-9B07-4176-A36B-087168ABEF0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355" y="941800"/>
            <a:ext cx="3752850" cy="3969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1F1B6BE-6FDF-4416-8157-944BB1D71173}"/>
              </a:ext>
            </a:extLst>
          </p:cNvPr>
          <p:cNvSpPr/>
          <p:nvPr/>
        </p:nvSpPr>
        <p:spPr>
          <a:xfrm>
            <a:off x="6246824" y="5230337"/>
            <a:ext cx="5325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3600" kern="1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And I thank God I'm alive</a:t>
            </a:r>
            <a:endParaRPr lang="zh-CN" alt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9ED1B-5EC7-47C4-BA3E-567B5F5E33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3010" y="1381640"/>
            <a:ext cx="4771635" cy="30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7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>
        <p:sndAc>
          <p:stSnd>
            <p:snd r:embed="rId2" name="Can't take my eyes off you.wav"/>
          </p:stSnd>
        </p:sndAc>
      </p:transition>
    </mc:Choice>
    <mc:Fallback xmlns="">
      <p:transition advClick="0" advTm="7000">
        <p:sndAc>
          <p:stSnd>
            <p:snd r:embed="rId5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303175E-7710-4B8B-9FCB-45EEDABD7A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8681" r="-5" b="15416"/>
          <a:stretch/>
        </p:blipFill>
        <p:spPr>
          <a:xfrm>
            <a:off x="2817158" y="630995"/>
            <a:ext cx="5849048" cy="38545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AA2C884-9237-44FA-840C-A10A9E5CD3EC}"/>
              </a:ext>
            </a:extLst>
          </p:cNvPr>
          <p:cNvSpPr/>
          <p:nvPr/>
        </p:nvSpPr>
        <p:spPr>
          <a:xfrm>
            <a:off x="0" y="5008003"/>
            <a:ext cx="12192000" cy="9233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B12CE32-7C21-424D-96D4-963008FF6A3E}"/>
              </a:ext>
            </a:extLst>
          </p:cNvPr>
          <p:cNvSpPr/>
          <p:nvPr/>
        </p:nvSpPr>
        <p:spPr>
          <a:xfrm>
            <a:off x="1056457" y="5008003"/>
            <a:ext cx="937045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kern="10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You're just too good to be true</a:t>
            </a:r>
            <a:endParaRPr lang="zh-CN" alt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3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>
        <p:sndAc>
          <p:stSnd>
            <p:snd r:embed="rId2" name="Can't take my eyes off you.wav"/>
          </p:stSnd>
        </p:sndAc>
      </p:transition>
    </mc:Choice>
    <mc:Fallback xmlns="">
      <p:transition advClick="0" advTm="4000">
        <p:sndAc>
          <p:stSnd>
            <p:snd r:embed="rId4" name="Can't take my eyes off you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310</Words>
  <Application>Microsoft Office PowerPoint</Application>
  <PresentationFormat>宽屏</PresentationFormat>
  <Paragraphs>52</Paragraphs>
  <Slides>48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53" baseType="lpstr">
      <vt:lpstr>等线</vt:lpstr>
      <vt:lpstr>等线 Light</vt:lpstr>
      <vt:lpstr>楷体</vt:lpstr>
      <vt:lpstr>Arial</vt:lpstr>
      <vt:lpstr>Office 主题​​</vt:lpstr>
      <vt:lpstr>Song: Can’t take my eyes off you Teaching Point: 与off有关的短语 Editor: 华南师范大学外国语言文化学院 温宁慧       广东省河源市连平县崧岭中学   梁晓君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Song: Can’t take my eyes off you Singer:</dc:title>
  <dc:creator>温 宁慧</dc:creator>
  <cp:lastModifiedBy>温 宁慧</cp:lastModifiedBy>
  <cp:revision>96</cp:revision>
  <dcterms:created xsi:type="dcterms:W3CDTF">2019-06-07T01:30:41Z</dcterms:created>
  <dcterms:modified xsi:type="dcterms:W3CDTF">2019-06-12T14:06:16Z</dcterms:modified>
</cp:coreProperties>
</file>