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56" r:id="rId2"/>
    <p:sldId id="257" r:id="rId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85065" autoAdjust="0"/>
  </p:normalViewPr>
  <p:slideViewPr>
    <p:cSldViewPr snapToGrid="0">
      <p:cViewPr varScale="1">
        <p:scale>
          <a:sx n="57" d="100"/>
          <a:sy n="57" d="100"/>
        </p:scale>
        <p:origin x="101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D173ED-8BFA-436D-B681-5D0899B15A65}" type="datetimeFigureOut">
              <a:rPr lang="zh-CN" altLang="en-US" smtClean="0"/>
              <a:t>2019/6/10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597663-C7E1-4F95-9A32-814D53C7A8B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0489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597663-C7E1-4F95-9A32-814D53C7A8B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7420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83DCD5-BD25-4C54-87B9-4BFBF42D53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D07CD86-5CA9-4A29-9FA5-E94FDB77D4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356789-A8E1-4424-B361-ED90734CF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DFE75-403C-4D7A-9318-12794AE22CD7}" type="datetimeFigureOut">
              <a:rPr lang="zh-CN" altLang="en-US" smtClean="0"/>
              <a:t>2019/6/10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2A7A79F-CF2F-4E38-B2F6-624B0B0B2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62EC1BC-747C-4D3E-8343-863DA9023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77478-5439-4D1D-9D90-BCDC8F0E1A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0793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917293-7006-4818-8A03-D62053F14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FC2926-AD11-4299-A5A9-F8D87846BD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436A6A4-26D1-4534-8228-362259C86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DFE75-403C-4D7A-9318-12794AE22CD7}" type="datetimeFigureOut">
              <a:rPr lang="zh-CN" altLang="en-US" smtClean="0"/>
              <a:t>2019/6/10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34898C-1092-4A15-B9E6-8B9461395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1E66CD-1A04-4CA6-BCC3-EEF54A44F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77478-5439-4D1D-9D90-BCDC8F0E1A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3071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BAA4494-C425-4F50-A742-C26599A1D6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4A41947-914B-45E7-B59B-06757BF554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2ABCD48-C5A7-4939-ADDE-6C3290759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DFE75-403C-4D7A-9318-12794AE22CD7}" type="datetimeFigureOut">
              <a:rPr lang="zh-CN" altLang="en-US" smtClean="0"/>
              <a:t>2019/6/10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75DE9E-0BBA-4EA6-BBAC-DC932CC62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71CA0B4-45A0-4453-B6BF-67FB52A77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77478-5439-4D1D-9D90-BCDC8F0E1A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9226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313DF8-1776-4DE4-AB81-35AA3C8E0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BEC0460-B253-4805-B218-E0DA0D3BCA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6911BD-E503-4EE6-B388-651762215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DFE75-403C-4D7A-9318-12794AE22CD7}" type="datetimeFigureOut">
              <a:rPr lang="zh-CN" altLang="en-US" smtClean="0"/>
              <a:t>2019/6/10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6A062BB-9190-4ADB-B460-0D43B0740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880781-F5B3-40E8-9EF9-8AC91210B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77478-5439-4D1D-9D90-BCDC8F0E1A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9285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BA6ED5-B2F3-4BAB-A40E-E4821C8C9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9B32945-445B-4EF7-BA9B-447CBEE57E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237E7C-FADC-4197-981A-FF87D670B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DFE75-403C-4D7A-9318-12794AE22CD7}" type="datetimeFigureOut">
              <a:rPr lang="zh-CN" altLang="en-US" smtClean="0"/>
              <a:t>2019/6/10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0B3DC58-9CCD-4FA9-B82F-9B05C7C99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2E543AE-B06C-4F4C-9A00-BC6163C2E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77478-5439-4D1D-9D90-BCDC8F0E1A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5707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8F0B2A-B173-4CCD-8CEC-A1721F25E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0E34977-AA31-451F-95A9-200B62DC8C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DCD0454-4DF3-4C22-9ADF-EB5CEC0144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0F7E7AD-9359-4613-8C1C-D86ED3C9F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DFE75-403C-4D7A-9318-12794AE22CD7}" type="datetimeFigureOut">
              <a:rPr lang="zh-CN" altLang="en-US" smtClean="0"/>
              <a:t>2019/6/10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B3E9E8D-B7FB-4108-9CD7-88A4871CD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D868B4F-35A2-401B-8FC0-431C3A5A4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77478-5439-4D1D-9D90-BCDC8F0E1A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2861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61A313-098C-4142-9AEC-7D7F02CCD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5BE077C-CA04-411D-A0CE-A4E48413D3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DBECC79-75F8-4BD6-B305-006DD20704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244987-D70B-4CA7-A2BB-D4D1F4E605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C7FCC02-7F14-4E81-A0B4-9F567AB497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679E1A4-5F44-4E73-817F-388E620C4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DFE75-403C-4D7A-9318-12794AE22CD7}" type="datetimeFigureOut">
              <a:rPr lang="zh-CN" altLang="en-US" smtClean="0"/>
              <a:t>2019/6/10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3C3F567-FCAD-435F-A9CC-266168172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5E1ED27-CF49-4C58-BBE9-0273AED46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77478-5439-4D1D-9D90-BCDC8F0E1A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1918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ED9BCB-B537-4253-9928-25F472B18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30317CE-F1FC-401E-87C7-FA5E0F160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DFE75-403C-4D7A-9318-12794AE22CD7}" type="datetimeFigureOut">
              <a:rPr lang="zh-CN" altLang="en-US" smtClean="0"/>
              <a:t>2019/6/10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4CFA207-701B-4561-AE78-F5D0D6598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B315609-DC19-404D-AE0A-C79BCB738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77478-5439-4D1D-9D90-BCDC8F0E1A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507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706571D-3CD4-4E9B-B936-5FBA014C6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DFE75-403C-4D7A-9318-12794AE22CD7}" type="datetimeFigureOut">
              <a:rPr lang="zh-CN" altLang="en-US" smtClean="0"/>
              <a:t>2019/6/10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923A44B-48E2-483A-B94B-F320155EF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3F86367-5AA5-4A65-926C-366432E7B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77478-5439-4D1D-9D90-BCDC8F0E1A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3376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193DDA-8E22-4B71-A5C5-0B157D983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8EFBC22-E059-41B0-8C76-637AB2E46B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CEF77CD-B9E7-4DD6-BB59-8F9E7FACB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303E21E-53E3-4532-AEB2-F90052CF4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DFE75-403C-4D7A-9318-12794AE22CD7}" type="datetimeFigureOut">
              <a:rPr lang="zh-CN" altLang="en-US" smtClean="0"/>
              <a:t>2019/6/10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E314086-F777-4D70-A0E3-C9D3DD99E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D34622C-3975-4BD5-988D-DF5E15C29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77478-5439-4D1D-9D90-BCDC8F0E1A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4092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47CEAE-DA9E-4137-A8AF-AEADDF4E6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29D7203-34FF-4223-A5C3-6ECD53FA28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5B4D2A4-CCD2-4314-B704-F97CBC76BE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92C82C-13AC-4212-8792-C5632E421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DFE75-403C-4D7A-9318-12794AE22CD7}" type="datetimeFigureOut">
              <a:rPr lang="zh-CN" altLang="en-US" smtClean="0"/>
              <a:t>2019/6/10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385009D-4ED6-4A45-9971-8EF9D9669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63E9B42-1E21-4EA2-94E7-A2B27BD1C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B77478-5439-4D1D-9D90-BCDC8F0E1A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2878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41E8E1B-9924-4BE1-B554-C976220C3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C03D5E-F9A1-42E8-95FB-8A734B5852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A0BCAD-ADDD-4D94-8B26-BE93B1F51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DFE75-403C-4D7A-9318-12794AE22CD7}" type="datetimeFigureOut">
              <a:rPr lang="zh-CN" altLang="en-US" smtClean="0"/>
              <a:t>2019/6/10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5F2CD48-164D-4FCE-AF7C-17F09CC3B2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D0CF57B-6AA9-4C8C-88F3-E5A6A44B6E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B77478-5439-4D1D-9D90-BCDC8F0E1A9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3807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26" Type="http://schemas.openxmlformats.org/officeDocument/2006/relationships/image" Target="../media/image22.png"/><Relationship Id="rId39" Type="http://schemas.openxmlformats.org/officeDocument/2006/relationships/image" Target="../media/image35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7.png"/><Relationship Id="rId34" Type="http://schemas.openxmlformats.org/officeDocument/2006/relationships/image" Target="../media/image30.png"/><Relationship Id="rId42" Type="http://schemas.openxmlformats.org/officeDocument/2006/relationships/image" Target="../media/image38.jpg"/><Relationship Id="rId7" Type="http://schemas.openxmlformats.org/officeDocument/2006/relationships/image" Target="../media/image3.jp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5" Type="http://schemas.openxmlformats.org/officeDocument/2006/relationships/image" Target="../media/image21.png"/><Relationship Id="rId33" Type="http://schemas.openxmlformats.org/officeDocument/2006/relationships/image" Target="../media/image29.png"/><Relationship Id="rId38" Type="http://schemas.openxmlformats.org/officeDocument/2006/relationships/image" Target="../media/image34.png"/><Relationship Id="rId2" Type="http://schemas.openxmlformats.org/officeDocument/2006/relationships/audio" Target="../media/media1.wav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29" Type="http://schemas.openxmlformats.org/officeDocument/2006/relationships/image" Target="../media/image25.png"/><Relationship Id="rId41" Type="http://schemas.openxmlformats.org/officeDocument/2006/relationships/image" Target="../media/image37.png"/><Relationship Id="rId1" Type="http://schemas.microsoft.com/office/2007/relationships/media" Target="../media/media1.wav"/><Relationship Id="rId6" Type="http://schemas.openxmlformats.org/officeDocument/2006/relationships/image" Target="../media/image2.jpg"/><Relationship Id="rId11" Type="http://schemas.openxmlformats.org/officeDocument/2006/relationships/image" Target="../media/image7.png"/><Relationship Id="rId24" Type="http://schemas.openxmlformats.org/officeDocument/2006/relationships/image" Target="../media/image20.png"/><Relationship Id="rId32" Type="http://schemas.openxmlformats.org/officeDocument/2006/relationships/image" Target="../media/image28.png"/><Relationship Id="rId37" Type="http://schemas.openxmlformats.org/officeDocument/2006/relationships/image" Target="../media/image33.png"/><Relationship Id="rId40" Type="http://schemas.openxmlformats.org/officeDocument/2006/relationships/image" Target="../media/image36.png"/><Relationship Id="rId5" Type="http://schemas.openxmlformats.org/officeDocument/2006/relationships/image" Target="../media/image1.jpg"/><Relationship Id="rId15" Type="http://schemas.openxmlformats.org/officeDocument/2006/relationships/image" Target="../media/image11.png"/><Relationship Id="rId23" Type="http://schemas.openxmlformats.org/officeDocument/2006/relationships/image" Target="../media/image19.png"/><Relationship Id="rId28" Type="http://schemas.openxmlformats.org/officeDocument/2006/relationships/image" Target="../media/image24.png"/><Relationship Id="rId36" Type="http://schemas.openxmlformats.org/officeDocument/2006/relationships/image" Target="../media/image32.png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31" Type="http://schemas.openxmlformats.org/officeDocument/2006/relationships/image" Target="../media/image2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Relationship Id="rId22" Type="http://schemas.openxmlformats.org/officeDocument/2006/relationships/image" Target="../media/image18.png"/><Relationship Id="rId27" Type="http://schemas.openxmlformats.org/officeDocument/2006/relationships/image" Target="../media/image23.png"/><Relationship Id="rId30" Type="http://schemas.openxmlformats.org/officeDocument/2006/relationships/image" Target="../media/image26.png"/><Relationship Id="rId35" Type="http://schemas.openxmlformats.org/officeDocument/2006/relationships/image" Target="../media/image31.png"/><Relationship Id="rId43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>
            <a:extLst>
              <a:ext uri="{FF2B5EF4-FFF2-40B4-BE49-F238E27FC236}">
                <a16:creationId xmlns:a16="http://schemas.microsoft.com/office/drawing/2014/main" id="{AEBD85E4-84AD-41CF-8512-35ECDB71C5FF}"/>
              </a:ext>
            </a:extLst>
          </p:cNvPr>
          <p:cNvSpPr/>
          <p:nvPr/>
        </p:nvSpPr>
        <p:spPr>
          <a:xfrm>
            <a:off x="-978195" y="-3640416"/>
            <a:ext cx="14183832" cy="13971424"/>
          </a:xfrm>
          <a:prstGeom prst="ellipse">
            <a:avLst/>
          </a:prstGeom>
          <a:blipFill dpi="0" rotWithShape="1">
            <a:blip r:embed="rId6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solidFill>
                <a:schemeClr val="accent2">
                  <a:lumMod val="50000"/>
                </a:schemeClr>
              </a:solidFill>
              <a:latin typeface="Lucida Handwriting" panose="03010101010101010101" pitchFamily="66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BAED29B-8C61-45FC-BA27-AF7CCDD359FE}"/>
              </a:ext>
            </a:extLst>
          </p:cNvPr>
          <p:cNvSpPr txBox="1"/>
          <p:nvPr/>
        </p:nvSpPr>
        <p:spPr>
          <a:xfrm>
            <a:off x="2616899" y="1921722"/>
            <a:ext cx="6958201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600" b="1" dirty="0">
                <a:solidFill>
                  <a:schemeClr val="accent2">
                    <a:lumMod val="50000"/>
                  </a:schemeClr>
                </a:solidFill>
                <a:latin typeface="Lucida Handwriting" panose="03010101010101010101" pitchFamily="66" charset="0"/>
              </a:rPr>
              <a:t>Thank you for the music</a:t>
            </a:r>
          </a:p>
          <a:p>
            <a:pPr algn="r">
              <a:lnSpc>
                <a:spcPct val="150000"/>
              </a:lnSpc>
            </a:pPr>
            <a:r>
              <a:rPr lang="en-US" altLang="zh-CN" sz="3600" dirty="0">
                <a:solidFill>
                  <a:schemeClr val="accent2">
                    <a:lumMod val="50000"/>
                  </a:schemeClr>
                </a:solidFill>
                <a:latin typeface="Lucida Handwriting" panose="03010101010101010101" pitchFamily="66" charset="0"/>
              </a:rPr>
              <a:t>—ABBA</a:t>
            </a:r>
            <a:endParaRPr lang="zh-CN" altLang="en-US" sz="3600" dirty="0">
              <a:solidFill>
                <a:schemeClr val="accent2">
                  <a:lumMod val="50000"/>
                </a:schemeClr>
              </a:solidFill>
              <a:latin typeface="Lucida Handwriting" panose="03010101010101010101" pitchFamily="66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29541A7-8C00-4EEA-A661-3B9124A285BD}"/>
              </a:ext>
            </a:extLst>
          </p:cNvPr>
          <p:cNvSpPr txBox="1"/>
          <p:nvPr/>
        </p:nvSpPr>
        <p:spPr>
          <a:xfrm>
            <a:off x="2897936" y="3877994"/>
            <a:ext cx="6431569" cy="1135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作者：刘倚佳 华南师范大学外国语言文化学院</a:t>
            </a:r>
            <a:endParaRPr lang="en-US" altLang="zh-CN" sz="2400" dirty="0">
              <a:solidFill>
                <a:schemeClr val="accent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曾春花</a:t>
            </a:r>
            <a:r>
              <a:rPr lang="en-US" altLang="zh-CN" sz="2400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400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连平县惠化中学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E240A7AB-4441-4A33-BA6A-BC04B31FD29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270" y="2027351"/>
            <a:ext cx="8522773" cy="479528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7907C7C9-1D2E-420B-ACCD-2084439A43D4}"/>
              </a:ext>
            </a:extLst>
          </p:cNvPr>
          <p:cNvSpPr txBox="1"/>
          <p:nvPr/>
        </p:nvSpPr>
        <p:spPr>
          <a:xfrm>
            <a:off x="3810670" y="572091"/>
            <a:ext cx="3788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chemeClr val="accent2">
                    <a:lumMod val="50000"/>
                  </a:schemeClr>
                </a:solidFill>
                <a:latin typeface="Lucida Handwriting" panose="03010101010101010101" pitchFamily="66" charset="0"/>
              </a:rPr>
              <a:t>I'm nothing special, </a:t>
            </a:r>
            <a:endParaRPr lang="zh-CN" altLang="en-US" sz="2400" dirty="0">
              <a:solidFill>
                <a:schemeClr val="accent2">
                  <a:lumMod val="50000"/>
                </a:schemeClr>
              </a:solidFill>
              <a:latin typeface="Lucida Handwriting" panose="03010101010101010101" pitchFamily="66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C19E751-C62B-479F-B211-EEB32472364E}"/>
              </a:ext>
            </a:extLst>
          </p:cNvPr>
          <p:cNvSpPr txBox="1"/>
          <p:nvPr/>
        </p:nvSpPr>
        <p:spPr>
          <a:xfrm>
            <a:off x="6194846" y="1317403"/>
            <a:ext cx="13388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chemeClr val="accent2">
                    <a:lumMod val="50000"/>
                  </a:schemeClr>
                </a:solidFill>
                <a:latin typeface="Lucida Handwriting" panose="03010101010101010101" pitchFamily="66" charset="0"/>
              </a:rPr>
              <a:t>in fact</a:t>
            </a:r>
            <a:endParaRPr lang="zh-CN" altLang="en-US" sz="2400" dirty="0">
              <a:solidFill>
                <a:schemeClr val="accent2">
                  <a:lumMod val="50000"/>
                </a:schemeClr>
              </a:solidFill>
              <a:latin typeface="Lucida Handwriting" panose="03010101010101010101" pitchFamily="66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BF4B8E6D-CFCF-4E3C-B434-FE1A28A991B2}"/>
              </a:ext>
            </a:extLst>
          </p:cNvPr>
          <p:cNvSpPr txBox="1"/>
          <p:nvPr/>
        </p:nvSpPr>
        <p:spPr>
          <a:xfrm>
            <a:off x="7598887" y="1299721"/>
            <a:ext cx="33249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chemeClr val="accent2">
                    <a:lumMod val="50000"/>
                  </a:schemeClr>
                </a:solidFill>
                <a:latin typeface="Lucida Handwriting" panose="03010101010101010101" pitchFamily="66" charset="0"/>
              </a:rPr>
              <a:t>I’m a bit of a bore</a:t>
            </a:r>
            <a:endParaRPr lang="zh-CN" altLang="en-US" sz="2400" dirty="0">
              <a:solidFill>
                <a:schemeClr val="accent2">
                  <a:lumMod val="50000"/>
                </a:schemeClr>
              </a:solidFill>
              <a:latin typeface="Lucida Handwriting" panose="03010101010101010101" pitchFamily="66" charset="0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5ADF27CF-BF6C-458A-96CD-68A1CB2D44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878" y="128586"/>
            <a:ext cx="7974529" cy="4672013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B64C3CF3-0DAB-4274-93C9-F7188BDCA041}"/>
              </a:ext>
            </a:extLst>
          </p:cNvPr>
          <p:cNvSpPr txBox="1"/>
          <p:nvPr/>
        </p:nvSpPr>
        <p:spPr>
          <a:xfrm>
            <a:off x="3824443" y="4921885"/>
            <a:ext cx="2743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chemeClr val="accent2">
                    <a:lumMod val="50000"/>
                  </a:schemeClr>
                </a:solidFill>
                <a:latin typeface="Lucida Handwriting" panose="03010101010101010101" pitchFamily="66" charset="0"/>
              </a:rPr>
              <a:t>If I tell a joke, </a:t>
            </a:r>
            <a:endParaRPr lang="zh-CN" altLang="en-US" sz="2400" dirty="0">
              <a:solidFill>
                <a:schemeClr val="accent2">
                  <a:lumMod val="50000"/>
                </a:schemeClr>
              </a:solidFill>
              <a:latin typeface="Lucida Handwriting" panose="03010101010101010101" pitchFamily="66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1DE70478-9598-4A5A-AEAF-73192D2F5E3D}"/>
              </a:ext>
            </a:extLst>
          </p:cNvPr>
          <p:cNvSpPr txBox="1"/>
          <p:nvPr/>
        </p:nvSpPr>
        <p:spPr>
          <a:xfrm>
            <a:off x="4905000" y="5618884"/>
            <a:ext cx="5546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chemeClr val="accent2">
                    <a:lumMod val="50000"/>
                  </a:schemeClr>
                </a:solidFill>
                <a:latin typeface="Lucida Handwriting" panose="03010101010101010101" pitchFamily="66" charset="0"/>
              </a:rPr>
              <a:t>you've probably heard it before</a:t>
            </a:r>
            <a:endParaRPr lang="zh-CN" altLang="en-US" sz="2400" dirty="0">
              <a:solidFill>
                <a:schemeClr val="accent2">
                  <a:lumMod val="50000"/>
                </a:schemeClr>
              </a:solidFill>
              <a:latin typeface="Lucida Handwriting" panose="03010101010101010101" pitchFamily="66" charset="0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625BA2FC-666D-47D7-89F3-E3B29F9039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125" y="516878"/>
            <a:ext cx="3832620" cy="5824244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80E5C9ED-524F-4F0E-996E-023988237608}"/>
              </a:ext>
            </a:extLst>
          </p:cNvPr>
          <p:cNvSpPr txBox="1"/>
          <p:nvPr/>
        </p:nvSpPr>
        <p:spPr>
          <a:xfrm>
            <a:off x="3381458" y="1599834"/>
            <a:ext cx="41937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chemeClr val="accent2">
                    <a:lumMod val="50000"/>
                  </a:schemeClr>
                </a:solidFill>
                <a:latin typeface="Lucida Handwriting" panose="03010101010101010101" pitchFamily="66" charset="0"/>
              </a:rPr>
              <a:t>But I have a talent,</a:t>
            </a:r>
            <a:endParaRPr lang="zh-CN" altLang="en-US" sz="2800" dirty="0">
              <a:solidFill>
                <a:schemeClr val="accent2">
                  <a:lumMod val="50000"/>
                </a:schemeClr>
              </a:solidFill>
              <a:latin typeface="Lucida Handwriting" panose="03010101010101010101" pitchFamily="66" charset="0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9130ACF4-C6A2-42A3-B609-F8BBF4931F9B}"/>
              </a:ext>
            </a:extLst>
          </p:cNvPr>
          <p:cNvSpPr txBox="1"/>
          <p:nvPr/>
        </p:nvSpPr>
        <p:spPr>
          <a:xfrm>
            <a:off x="4228462" y="2905780"/>
            <a:ext cx="39196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chemeClr val="accent2">
                    <a:lumMod val="50000"/>
                  </a:schemeClr>
                </a:solidFill>
                <a:latin typeface="Lucida Handwriting" panose="03010101010101010101" pitchFamily="66" charset="0"/>
              </a:rPr>
              <a:t>a wonderful thing</a:t>
            </a:r>
            <a:endParaRPr lang="zh-CN" altLang="en-US" sz="2800" dirty="0">
              <a:solidFill>
                <a:schemeClr val="accent2">
                  <a:lumMod val="50000"/>
                </a:schemeClr>
              </a:solidFill>
              <a:latin typeface="Lucida Handwriting" panose="03010101010101010101" pitchFamily="66" charset="0"/>
            </a:endParaRP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BECA4528-8AC4-4D71-A6B3-59C737F229C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8646"/>
            <a:ext cx="12192000" cy="6441282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D06A4A40-43BF-46C8-8B47-492D831AD229}"/>
              </a:ext>
            </a:extLst>
          </p:cNvPr>
          <p:cNvSpPr txBox="1"/>
          <p:nvPr/>
        </p:nvSpPr>
        <p:spPr>
          <a:xfrm>
            <a:off x="5476095" y="572852"/>
            <a:ext cx="47371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err="1">
                <a:solidFill>
                  <a:schemeClr val="accent2">
                    <a:lumMod val="50000"/>
                  </a:schemeClr>
                </a:solidFill>
                <a:latin typeface="Lucida Handwriting" panose="03010101010101010101" pitchFamily="66" charset="0"/>
              </a:rPr>
              <a:t>'Cause</a:t>
            </a:r>
            <a:r>
              <a:rPr lang="en-US" altLang="zh-CN" sz="2800" dirty="0">
                <a:solidFill>
                  <a:schemeClr val="accent2">
                    <a:lumMod val="50000"/>
                  </a:schemeClr>
                </a:solidFill>
                <a:latin typeface="Lucida Handwriting" panose="03010101010101010101" pitchFamily="66" charset="0"/>
              </a:rPr>
              <a:t> everyone listens</a:t>
            </a:r>
            <a:endParaRPr lang="zh-CN" altLang="en-US" sz="2800" dirty="0">
              <a:solidFill>
                <a:schemeClr val="accent2">
                  <a:lumMod val="50000"/>
                </a:schemeClr>
              </a:solidFill>
              <a:latin typeface="Lucida Handwriting" panose="03010101010101010101" pitchFamily="66" charset="0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A6B164B7-13C1-4767-8810-76FB607D1823}"/>
              </a:ext>
            </a:extLst>
          </p:cNvPr>
          <p:cNvSpPr txBox="1"/>
          <p:nvPr/>
        </p:nvSpPr>
        <p:spPr>
          <a:xfrm>
            <a:off x="7667684" y="1653160"/>
            <a:ext cx="41408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chemeClr val="accent2">
                    <a:lumMod val="50000"/>
                  </a:schemeClr>
                </a:solidFill>
                <a:latin typeface="Lucida Handwriting" panose="03010101010101010101" pitchFamily="66" charset="0"/>
              </a:rPr>
              <a:t>when I start to sing</a:t>
            </a:r>
            <a:endParaRPr lang="zh-CN" altLang="en-US" sz="2800" dirty="0">
              <a:solidFill>
                <a:schemeClr val="accent2">
                  <a:lumMod val="50000"/>
                </a:schemeClr>
              </a:solidFill>
              <a:latin typeface="Lucida Handwriting" panose="03010101010101010101" pitchFamily="66" charset="0"/>
            </a:endParaRPr>
          </a:p>
        </p:txBody>
      </p: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1B56C195-14CF-4049-B4BE-E82FE774480E}"/>
              </a:ext>
            </a:extLst>
          </p:cNvPr>
          <p:cNvGrpSpPr/>
          <p:nvPr/>
        </p:nvGrpSpPr>
        <p:grpSpPr>
          <a:xfrm>
            <a:off x="2435040" y="847036"/>
            <a:ext cx="5921560" cy="5710687"/>
            <a:chOff x="2435040" y="847036"/>
            <a:chExt cx="5921560" cy="5710687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1643D1AE-C7D3-41C7-8709-B937C2C268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031" b="19932"/>
            <a:stretch/>
          </p:blipFill>
          <p:spPr>
            <a:xfrm rot="20756793">
              <a:off x="2435040" y="847036"/>
              <a:ext cx="5043154" cy="4380073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5DDC897B-EDC3-45D0-8F0B-BDC1C7E17A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6468" y="3277591"/>
              <a:ext cx="3280132" cy="3280132"/>
            </a:xfrm>
            <a:prstGeom prst="rect">
              <a:avLst/>
            </a:prstGeom>
          </p:spPr>
        </p:pic>
      </p:grpSp>
      <p:sp>
        <p:nvSpPr>
          <p:cNvPr id="40" name="文本框 39">
            <a:extLst>
              <a:ext uri="{FF2B5EF4-FFF2-40B4-BE49-F238E27FC236}">
                <a16:creationId xmlns:a16="http://schemas.microsoft.com/office/drawing/2014/main" id="{85572D71-14D8-49D4-AA93-B38C78C96514}"/>
              </a:ext>
            </a:extLst>
          </p:cNvPr>
          <p:cNvSpPr txBox="1"/>
          <p:nvPr/>
        </p:nvSpPr>
        <p:spPr>
          <a:xfrm>
            <a:off x="7353300" y="1723273"/>
            <a:ext cx="37224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chemeClr val="accent2">
                    <a:lumMod val="50000"/>
                  </a:schemeClr>
                </a:solidFill>
                <a:latin typeface="Lucida Handwriting" panose="03010101010101010101" pitchFamily="66" charset="0"/>
              </a:rPr>
              <a:t>I'm so grateful </a:t>
            </a:r>
            <a:endParaRPr lang="zh-CN" altLang="en-US" sz="3200" dirty="0">
              <a:solidFill>
                <a:schemeClr val="accent2">
                  <a:lumMod val="50000"/>
                </a:schemeClr>
              </a:solidFill>
              <a:latin typeface="Lucida Handwriting" panose="03010101010101010101" pitchFamily="66" charset="0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ADB834AB-FED5-4D30-BFED-9FB1F9704A23}"/>
              </a:ext>
            </a:extLst>
          </p:cNvPr>
          <p:cNvSpPr txBox="1"/>
          <p:nvPr/>
        </p:nvSpPr>
        <p:spPr>
          <a:xfrm>
            <a:off x="8864201" y="2985203"/>
            <a:ext cx="26981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chemeClr val="accent2">
                    <a:lumMod val="50000"/>
                  </a:schemeClr>
                </a:solidFill>
                <a:latin typeface="Lucida Handwriting" panose="03010101010101010101" pitchFamily="66" charset="0"/>
              </a:rPr>
              <a:t>and proud</a:t>
            </a:r>
            <a:endParaRPr lang="zh-CN" altLang="en-US" sz="3200" dirty="0">
              <a:solidFill>
                <a:schemeClr val="accent2">
                  <a:lumMod val="50000"/>
                </a:schemeClr>
              </a:solidFill>
              <a:latin typeface="Lucida Handwriting" panose="03010101010101010101" pitchFamily="66" charset="0"/>
            </a:endParaRPr>
          </a:p>
        </p:txBody>
      </p:sp>
      <p:pic>
        <p:nvPicPr>
          <p:cNvPr id="43" name="图片 42">
            <a:extLst>
              <a:ext uri="{FF2B5EF4-FFF2-40B4-BE49-F238E27FC236}">
                <a16:creationId xmlns:a16="http://schemas.microsoft.com/office/drawing/2014/main" id="{4133FFF1-E2EA-4CAA-95F3-B6D13D515F5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769" y="451164"/>
            <a:ext cx="5535608" cy="6208159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44" name="文本框 43">
            <a:extLst>
              <a:ext uri="{FF2B5EF4-FFF2-40B4-BE49-F238E27FC236}">
                <a16:creationId xmlns:a16="http://schemas.microsoft.com/office/drawing/2014/main" id="{E6B54980-DDDA-4654-8A81-FEF4A671B341}"/>
              </a:ext>
            </a:extLst>
          </p:cNvPr>
          <p:cNvSpPr txBox="1"/>
          <p:nvPr/>
        </p:nvSpPr>
        <p:spPr>
          <a:xfrm>
            <a:off x="4055928" y="1652505"/>
            <a:ext cx="26500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chemeClr val="accent2">
                    <a:lumMod val="50000"/>
                  </a:schemeClr>
                </a:solidFill>
                <a:latin typeface="Lucida Handwriting" panose="03010101010101010101" pitchFamily="66" charset="0"/>
              </a:rPr>
              <a:t>All I want </a:t>
            </a:r>
            <a:endParaRPr lang="zh-CN" altLang="en-US" sz="3200" dirty="0">
              <a:solidFill>
                <a:schemeClr val="accent2">
                  <a:lumMod val="50000"/>
                </a:schemeClr>
              </a:solidFill>
              <a:latin typeface="Lucida Handwriting" panose="03010101010101010101" pitchFamily="66" charset="0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C814B225-D565-40B7-AB82-FCDEDE79C467}"/>
              </a:ext>
            </a:extLst>
          </p:cNvPr>
          <p:cNvSpPr txBox="1"/>
          <p:nvPr/>
        </p:nvSpPr>
        <p:spPr>
          <a:xfrm>
            <a:off x="3843206" y="2935160"/>
            <a:ext cx="49023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chemeClr val="accent2">
                    <a:lumMod val="50000"/>
                  </a:schemeClr>
                </a:solidFill>
                <a:latin typeface="Lucida Handwriting" panose="03010101010101010101" pitchFamily="66" charset="0"/>
              </a:rPr>
              <a:t>is to sing it out loud</a:t>
            </a:r>
            <a:endParaRPr lang="zh-CN" altLang="en-US" sz="3200" dirty="0">
              <a:solidFill>
                <a:schemeClr val="accent2">
                  <a:lumMod val="50000"/>
                </a:schemeClr>
              </a:solidFill>
              <a:latin typeface="Lucida Handwriting" panose="03010101010101010101" pitchFamily="66" charset="0"/>
            </a:endParaRPr>
          </a:p>
        </p:txBody>
      </p:sp>
      <p:pic>
        <p:nvPicPr>
          <p:cNvPr id="47" name="图片 46">
            <a:extLst>
              <a:ext uri="{FF2B5EF4-FFF2-40B4-BE49-F238E27FC236}">
                <a16:creationId xmlns:a16="http://schemas.microsoft.com/office/drawing/2014/main" id="{B92D14AB-B561-4AE0-86D6-0012E9C8EEE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973" y="51343"/>
            <a:ext cx="4132187" cy="3351158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983E357E-0687-44E3-B5A0-07ABCA1876BA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71" b="67452"/>
          <a:stretch/>
        </p:blipFill>
        <p:spPr>
          <a:xfrm>
            <a:off x="10020214" y="3821431"/>
            <a:ext cx="1012066" cy="1306420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708C5F82-E3EF-46A2-AB8F-07680E2F204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04" r="72898" b="7157"/>
          <a:stretch/>
        </p:blipFill>
        <p:spPr>
          <a:xfrm rot="20549077">
            <a:off x="3254987" y="311106"/>
            <a:ext cx="1023407" cy="1546053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F25C0706-8C4F-4A80-8430-6CD55DAAE457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84" r="35835" b="79118"/>
          <a:stretch/>
        </p:blipFill>
        <p:spPr>
          <a:xfrm rot="21385283">
            <a:off x="8402707" y="5166180"/>
            <a:ext cx="1258807" cy="982762"/>
          </a:xfrm>
          <a:prstGeom prst="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id="{713B0FD9-D595-4A4C-B961-D948031EF026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32" t="70617" r="7291" b="7056"/>
          <a:stretch/>
        </p:blipFill>
        <p:spPr>
          <a:xfrm rot="316238">
            <a:off x="4679611" y="3095686"/>
            <a:ext cx="886266" cy="1219098"/>
          </a:xfrm>
          <a:prstGeom prst="rect">
            <a:avLst/>
          </a:prstGeom>
        </p:spPr>
      </p:pic>
      <p:sp>
        <p:nvSpPr>
          <p:cNvPr id="62" name="文本框 61">
            <a:extLst>
              <a:ext uri="{FF2B5EF4-FFF2-40B4-BE49-F238E27FC236}">
                <a16:creationId xmlns:a16="http://schemas.microsoft.com/office/drawing/2014/main" id="{484DF98A-A43E-4198-88E1-CC3B46131D70}"/>
              </a:ext>
            </a:extLst>
          </p:cNvPr>
          <p:cNvSpPr txBox="1"/>
          <p:nvPr/>
        </p:nvSpPr>
        <p:spPr>
          <a:xfrm>
            <a:off x="4577823" y="1333417"/>
            <a:ext cx="19271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chemeClr val="accent2">
                    <a:lumMod val="50000"/>
                  </a:schemeClr>
                </a:solidFill>
                <a:latin typeface="Lucida Handwriting" panose="03010101010101010101" pitchFamily="66" charset="0"/>
              </a:rPr>
              <a:t>So I say</a:t>
            </a:r>
            <a:endParaRPr lang="zh-CN" altLang="en-US" sz="3200" dirty="0">
              <a:solidFill>
                <a:schemeClr val="accent2">
                  <a:lumMod val="50000"/>
                </a:schemeClr>
              </a:solidFill>
              <a:latin typeface="Lucida Handwriting" panose="03010101010101010101" pitchFamily="66" charset="0"/>
            </a:endParaRP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FEDD7518-9572-4B5F-87D7-0D1D35AAB069}"/>
              </a:ext>
            </a:extLst>
          </p:cNvPr>
          <p:cNvSpPr txBox="1"/>
          <p:nvPr/>
        </p:nvSpPr>
        <p:spPr>
          <a:xfrm>
            <a:off x="4201434" y="2615336"/>
            <a:ext cx="54056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Lucida Handwriting" panose="03010101010101010101" pitchFamily="66" charset="0"/>
              </a:rPr>
              <a:t>thank</a:t>
            </a:r>
            <a:r>
              <a:rPr lang="en-US" altLang="zh-CN" sz="2800" dirty="0">
                <a:solidFill>
                  <a:schemeClr val="accent2">
                    <a:lumMod val="50000"/>
                  </a:schemeClr>
                </a:solidFill>
                <a:latin typeface="Lucida Handwriting" panose="03010101010101010101" pitchFamily="66" charset="0"/>
              </a:rPr>
              <a:t> you </a:t>
            </a:r>
            <a:r>
              <a:rPr lang="en-US" altLang="zh-CN" sz="3200" b="1" dirty="0">
                <a:solidFill>
                  <a:srgbClr val="FF0000"/>
                </a:solidFill>
                <a:latin typeface="Lucida Handwriting" panose="03010101010101010101" pitchFamily="66" charset="0"/>
              </a:rPr>
              <a:t>for</a:t>
            </a:r>
            <a:r>
              <a:rPr lang="en-US" altLang="zh-CN" sz="2800" dirty="0">
                <a:solidFill>
                  <a:schemeClr val="accent2">
                    <a:lumMod val="50000"/>
                  </a:schemeClr>
                </a:solidFill>
                <a:latin typeface="Lucida Handwriting" panose="03010101010101010101" pitchFamily="66" charset="0"/>
              </a:rPr>
              <a:t> the music,</a:t>
            </a:r>
            <a:endParaRPr lang="zh-CN" altLang="en-US" sz="4000" dirty="0">
              <a:solidFill>
                <a:schemeClr val="accent2">
                  <a:lumMod val="50000"/>
                </a:schemeClr>
              </a:solidFill>
              <a:latin typeface="Lucida Handwriting" panose="03010101010101010101" pitchFamily="66" charset="0"/>
            </a:endParaRP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ABE99801-C03C-402E-BF3D-0FB863C9BE93}"/>
              </a:ext>
            </a:extLst>
          </p:cNvPr>
          <p:cNvSpPr txBox="1"/>
          <p:nvPr/>
        </p:nvSpPr>
        <p:spPr>
          <a:xfrm>
            <a:off x="5571607" y="4099645"/>
            <a:ext cx="45304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chemeClr val="accent2">
                    <a:lumMod val="50000"/>
                  </a:schemeClr>
                </a:solidFill>
                <a:latin typeface="Lucida Handwriting" panose="03010101010101010101" pitchFamily="66" charset="0"/>
              </a:rPr>
              <a:t>the songs I’m singing</a:t>
            </a:r>
            <a:endParaRPr lang="zh-CN" altLang="en-US" sz="4000" dirty="0">
              <a:solidFill>
                <a:schemeClr val="accent2">
                  <a:lumMod val="50000"/>
                </a:schemeClr>
              </a:solidFill>
              <a:latin typeface="Lucida Handwriting" panose="03010101010101010101" pitchFamily="66" charset="0"/>
            </a:endParaRPr>
          </a:p>
        </p:txBody>
      </p:sp>
      <p:pic>
        <p:nvPicPr>
          <p:cNvPr id="66" name="图片 65">
            <a:extLst>
              <a:ext uri="{FF2B5EF4-FFF2-40B4-BE49-F238E27FC236}">
                <a16:creationId xmlns:a16="http://schemas.microsoft.com/office/drawing/2014/main" id="{04F643D8-9854-4298-9B5F-F3484496E410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3" t="9089" r="9219" b="7559"/>
          <a:stretch/>
        </p:blipFill>
        <p:spPr>
          <a:xfrm>
            <a:off x="1504961" y="1511300"/>
            <a:ext cx="6235700" cy="5473591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67" name="文本框 66">
            <a:extLst>
              <a:ext uri="{FF2B5EF4-FFF2-40B4-BE49-F238E27FC236}">
                <a16:creationId xmlns:a16="http://schemas.microsoft.com/office/drawing/2014/main" id="{F94D8969-37E1-4787-900B-5932833E287D}"/>
              </a:ext>
            </a:extLst>
          </p:cNvPr>
          <p:cNvSpPr txBox="1"/>
          <p:nvPr/>
        </p:nvSpPr>
        <p:spPr>
          <a:xfrm>
            <a:off x="5182006" y="864969"/>
            <a:ext cx="55050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solidFill>
                  <a:srgbClr val="FF0000"/>
                </a:solidFill>
                <a:latin typeface="Lucida Handwriting" panose="03010101010101010101" pitchFamily="66" charset="0"/>
              </a:rPr>
              <a:t>Thanks</a:t>
            </a:r>
            <a:r>
              <a:rPr lang="en-US" altLang="zh-CN" sz="3200" dirty="0">
                <a:solidFill>
                  <a:srgbClr val="FF0000"/>
                </a:solidFill>
                <a:latin typeface="Lucida Handwriting" panose="03010101010101010101" pitchFamily="66" charset="0"/>
              </a:rPr>
              <a:t> </a:t>
            </a:r>
            <a:r>
              <a:rPr lang="en-US" altLang="zh-CN" sz="3600" b="1" dirty="0">
                <a:solidFill>
                  <a:srgbClr val="FF0000"/>
                </a:solidFill>
                <a:latin typeface="Lucida Handwriting" panose="03010101010101010101" pitchFamily="66" charset="0"/>
              </a:rPr>
              <a:t>for</a:t>
            </a:r>
            <a:r>
              <a:rPr lang="en-US" altLang="zh-CN" sz="3200" dirty="0">
                <a:solidFill>
                  <a:srgbClr val="FF0000"/>
                </a:solidFill>
                <a:latin typeface="Lucida Handwriting" panose="03010101010101010101" pitchFamily="66" charset="0"/>
              </a:rPr>
              <a:t> </a:t>
            </a:r>
            <a:r>
              <a:rPr lang="en-US" altLang="zh-CN" sz="3200" dirty="0">
                <a:solidFill>
                  <a:schemeClr val="accent2">
                    <a:lumMod val="50000"/>
                  </a:schemeClr>
                </a:solidFill>
                <a:latin typeface="Lucida Handwriting" panose="03010101010101010101" pitchFamily="66" charset="0"/>
              </a:rPr>
              <a:t>all the joy </a:t>
            </a:r>
            <a:endParaRPr lang="zh-CN" altLang="en-US" sz="3200" dirty="0">
              <a:solidFill>
                <a:schemeClr val="accent2">
                  <a:lumMod val="50000"/>
                </a:schemeClr>
              </a:solidFill>
              <a:latin typeface="Lucida Handwriting" panose="03010101010101010101" pitchFamily="66" charset="0"/>
            </a:endParaRP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64A363C8-6F53-42D7-A099-8499155DA4D0}"/>
              </a:ext>
            </a:extLst>
          </p:cNvPr>
          <p:cNvSpPr txBox="1"/>
          <p:nvPr/>
        </p:nvSpPr>
        <p:spPr>
          <a:xfrm>
            <a:off x="7322897" y="2726859"/>
            <a:ext cx="39757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chemeClr val="accent2">
                    <a:lumMod val="50000"/>
                  </a:schemeClr>
                </a:solidFill>
                <a:latin typeface="Lucida Handwriting" panose="03010101010101010101" pitchFamily="66" charset="0"/>
              </a:rPr>
              <a:t>they’re bringing</a:t>
            </a:r>
            <a:endParaRPr lang="zh-CN" altLang="en-US" sz="3200" dirty="0">
              <a:solidFill>
                <a:schemeClr val="accent2">
                  <a:lumMod val="50000"/>
                </a:schemeClr>
              </a:solidFill>
              <a:latin typeface="Lucida Handwriting" panose="03010101010101010101" pitchFamily="66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1AFE39D-2976-4DD6-A9E8-2B95261F9E2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3707">
            <a:off x="4439569" y="1362179"/>
            <a:ext cx="2566260" cy="3756509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D36777A8-5F04-4585-A1B4-B7F72F5FEA28}"/>
              </a:ext>
            </a:extLst>
          </p:cNvPr>
          <p:cNvSpPr txBox="1"/>
          <p:nvPr/>
        </p:nvSpPr>
        <p:spPr>
          <a:xfrm>
            <a:off x="4294008" y="5269937"/>
            <a:ext cx="43332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chemeClr val="accent2">
                    <a:lumMod val="50000"/>
                  </a:schemeClr>
                </a:solidFill>
                <a:latin typeface="Lucida Handwriting" panose="03010101010101010101" pitchFamily="66" charset="0"/>
              </a:rPr>
              <a:t>Who can live without it,</a:t>
            </a:r>
            <a:endParaRPr lang="zh-CN" altLang="en-US" sz="2400" dirty="0">
              <a:solidFill>
                <a:schemeClr val="accent2">
                  <a:lumMod val="50000"/>
                </a:schemeClr>
              </a:solidFill>
              <a:latin typeface="Lucida Handwriting" panose="03010101010101010101" pitchFamily="66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56B4B933-A38B-44BA-82C8-E89C363CD89A}"/>
              </a:ext>
            </a:extLst>
          </p:cNvPr>
          <p:cNvSpPr txBox="1"/>
          <p:nvPr/>
        </p:nvSpPr>
        <p:spPr>
          <a:xfrm>
            <a:off x="6590732" y="5961173"/>
            <a:ext cx="3531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chemeClr val="accent2">
                    <a:lumMod val="50000"/>
                  </a:schemeClr>
                </a:solidFill>
                <a:latin typeface="Lucida Handwriting" panose="03010101010101010101" pitchFamily="66" charset="0"/>
              </a:rPr>
              <a:t>I ask in all honesty</a:t>
            </a:r>
            <a:endParaRPr lang="zh-CN" altLang="en-US" sz="2400" dirty="0">
              <a:solidFill>
                <a:schemeClr val="accent2">
                  <a:lumMod val="50000"/>
                </a:schemeClr>
              </a:solidFill>
              <a:latin typeface="Lucida Handwriting" panose="03010101010101010101" pitchFamily="66" charset="0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B00155EC-E604-49DD-9D30-D8A2620DB3E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030" y="271490"/>
            <a:ext cx="3174030" cy="4646167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AB8A496B-05C6-48A5-A7FB-D00A883D77D0}"/>
              </a:ext>
            </a:extLst>
          </p:cNvPr>
          <p:cNvSpPr txBox="1"/>
          <p:nvPr/>
        </p:nvSpPr>
        <p:spPr>
          <a:xfrm>
            <a:off x="5481606" y="5694596"/>
            <a:ext cx="41408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chemeClr val="accent2">
                    <a:lumMod val="50000"/>
                  </a:schemeClr>
                </a:solidFill>
                <a:latin typeface="Lucida Handwriting" panose="03010101010101010101" pitchFamily="66" charset="0"/>
              </a:rPr>
              <a:t>What would life be?</a:t>
            </a:r>
            <a:endParaRPr lang="zh-CN" altLang="en-US" sz="2800" dirty="0">
              <a:solidFill>
                <a:schemeClr val="accent2">
                  <a:lumMod val="50000"/>
                </a:schemeClr>
              </a:solidFill>
              <a:latin typeface="Lucida Handwriting" panose="03010101010101010101" pitchFamily="66" charset="0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C95ABA69-6773-4796-8EC0-6A342F36609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9231">
            <a:off x="8283762" y="1768319"/>
            <a:ext cx="2268988" cy="3321361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C6E6BE65-60F4-4D3D-9871-2F65FFC76898}"/>
              </a:ext>
            </a:extLst>
          </p:cNvPr>
          <p:cNvSpPr txBox="1"/>
          <p:nvPr/>
        </p:nvSpPr>
        <p:spPr>
          <a:xfrm>
            <a:off x="4294008" y="5284976"/>
            <a:ext cx="4838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chemeClr val="accent2">
                    <a:lumMod val="50000"/>
                  </a:schemeClr>
                </a:solidFill>
                <a:latin typeface="Lucida Handwriting" panose="03010101010101010101" pitchFamily="66" charset="0"/>
              </a:rPr>
              <a:t>Without a song or a dance</a:t>
            </a:r>
            <a:endParaRPr lang="zh-CN" altLang="en-US" sz="2400" dirty="0">
              <a:solidFill>
                <a:schemeClr val="accent2">
                  <a:lumMod val="50000"/>
                </a:schemeClr>
              </a:solidFill>
              <a:latin typeface="Lucida Handwriting" panose="03010101010101010101" pitchFamily="66" charset="0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5F2A0503-DAEA-4971-A684-5FDBCC262908}"/>
              </a:ext>
            </a:extLst>
          </p:cNvPr>
          <p:cNvSpPr txBox="1"/>
          <p:nvPr/>
        </p:nvSpPr>
        <p:spPr>
          <a:xfrm>
            <a:off x="7664744" y="6013218"/>
            <a:ext cx="24577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chemeClr val="accent2">
                    <a:lumMod val="50000"/>
                  </a:schemeClr>
                </a:solidFill>
                <a:latin typeface="Lucida Handwriting" panose="03010101010101010101" pitchFamily="66" charset="0"/>
              </a:rPr>
              <a:t>what are we?</a:t>
            </a:r>
            <a:endParaRPr lang="zh-CN" altLang="en-US" sz="2400" dirty="0">
              <a:solidFill>
                <a:schemeClr val="accent2">
                  <a:lumMod val="50000"/>
                </a:schemeClr>
              </a:solidFill>
              <a:latin typeface="Lucida Handwriting" panose="03010101010101010101" pitchFamily="66" charset="0"/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BE0F364D-A259-46B3-A822-9D1B46E59A1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10" t="33134" r="7984" b="43900"/>
          <a:stretch/>
        </p:blipFill>
        <p:spPr>
          <a:xfrm rot="20200283">
            <a:off x="3241178" y="1214550"/>
            <a:ext cx="917553" cy="1254033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C79D064A-0C45-4BDE-82A3-75709180CF9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92" t="30286" r="35726" b="40571"/>
          <a:stretch/>
        </p:blipFill>
        <p:spPr>
          <a:xfrm rot="1164675">
            <a:off x="9474584" y="4870401"/>
            <a:ext cx="783894" cy="1279758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C2341D4A-1B4C-437F-B083-B701B36FA192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0" t="72257" r="72745" b="9450"/>
          <a:stretch/>
        </p:blipFill>
        <p:spPr>
          <a:xfrm rot="20946721">
            <a:off x="4232901" y="4086734"/>
            <a:ext cx="1144726" cy="998867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9C26A774-457C-490E-9E14-E1D26F8FEC7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85" r="39165" b="80741"/>
          <a:stretch/>
        </p:blipFill>
        <p:spPr>
          <a:xfrm rot="1016210">
            <a:off x="6774035" y="339917"/>
            <a:ext cx="970955" cy="873672"/>
          </a:xfrm>
          <a:prstGeom prst="rect">
            <a:avLst/>
          </a:prstGeom>
        </p:spPr>
      </p:pic>
      <p:pic>
        <p:nvPicPr>
          <p:cNvPr id="60" name="图片 59">
            <a:extLst>
              <a:ext uri="{FF2B5EF4-FFF2-40B4-BE49-F238E27FC236}">
                <a16:creationId xmlns:a16="http://schemas.microsoft.com/office/drawing/2014/main" id="{7E6EEF48-CC16-487B-BDE3-0752ECA4EDB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600" y="175417"/>
            <a:ext cx="3224848" cy="3420935"/>
          </a:xfrm>
          <a:prstGeom prst="rect">
            <a:avLst/>
          </a:prstGeom>
        </p:spPr>
      </p:pic>
      <p:sp>
        <p:nvSpPr>
          <p:cNvPr id="69" name="文本框 68">
            <a:extLst>
              <a:ext uri="{FF2B5EF4-FFF2-40B4-BE49-F238E27FC236}">
                <a16:creationId xmlns:a16="http://schemas.microsoft.com/office/drawing/2014/main" id="{BE391722-0B75-47E5-BB71-2271946B55B5}"/>
              </a:ext>
            </a:extLst>
          </p:cNvPr>
          <p:cNvSpPr txBox="1"/>
          <p:nvPr/>
        </p:nvSpPr>
        <p:spPr>
          <a:xfrm>
            <a:off x="4664119" y="2426837"/>
            <a:ext cx="17091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chemeClr val="accent2">
                    <a:lumMod val="50000"/>
                  </a:schemeClr>
                </a:solidFill>
                <a:latin typeface="Lucida Handwriting" panose="03010101010101010101" pitchFamily="66" charset="0"/>
              </a:rPr>
              <a:t>So I say</a:t>
            </a:r>
            <a:endParaRPr lang="zh-CN" altLang="en-US" sz="2800" dirty="0">
              <a:solidFill>
                <a:schemeClr val="accent2">
                  <a:lumMod val="50000"/>
                </a:schemeClr>
              </a:solidFill>
              <a:latin typeface="Lucida Handwriting" panose="03010101010101010101" pitchFamily="66" charset="0"/>
            </a:endParaRPr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A484EF5C-BF77-4201-8AB5-4CE7C2BA6AE7}"/>
              </a:ext>
            </a:extLst>
          </p:cNvPr>
          <p:cNvSpPr txBox="1"/>
          <p:nvPr/>
        </p:nvSpPr>
        <p:spPr>
          <a:xfrm>
            <a:off x="5461662" y="3748261"/>
            <a:ext cx="52806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Lucida Handwriting" panose="03010101010101010101" pitchFamily="66" charset="0"/>
              </a:rPr>
              <a:t>thank</a:t>
            </a:r>
            <a:r>
              <a:rPr lang="en-US" altLang="zh-CN" sz="2800" dirty="0">
                <a:solidFill>
                  <a:schemeClr val="accent2">
                    <a:lumMod val="50000"/>
                  </a:schemeClr>
                </a:solidFill>
                <a:latin typeface="Lucida Handwriting" panose="03010101010101010101" pitchFamily="66" charset="0"/>
              </a:rPr>
              <a:t> you </a:t>
            </a:r>
            <a:r>
              <a:rPr lang="en-US" altLang="zh-CN" sz="3200" b="1" dirty="0">
                <a:solidFill>
                  <a:srgbClr val="FF0000"/>
                </a:solidFill>
                <a:latin typeface="Lucida Handwriting" panose="03010101010101010101" pitchFamily="66" charset="0"/>
              </a:rPr>
              <a:t>for</a:t>
            </a:r>
            <a:r>
              <a:rPr lang="en-US" altLang="zh-CN" sz="2800" dirty="0">
                <a:solidFill>
                  <a:schemeClr val="accent2">
                    <a:lumMod val="50000"/>
                  </a:schemeClr>
                </a:solidFill>
                <a:latin typeface="Lucida Handwriting" panose="03010101010101010101" pitchFamily="66" charset="0"/>
              </a:rPr>
              <a:t> the music</a:t>
            </a:r>
            <a:endParaRPr lang="zh-CN" altLang="en-US" sz="2800" dirty="0">
              <a:solidFill>
                <a:schemeClr val="accent2">
                  <a:lumMod val="50000"/>
                </a:schemeClr>
              </a:solidFill>
              <a:latin typeface="Lucida Handwriting" panose="03010101010101010101" pitchFamily="66" charset="0"/>
            </a:endParaRP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94DCA99B-256C-439D-95D1-3F9DA453FCCB}"/>
              </a:ext>
            </a:extLst>
          </p:cNvPr>
          <p:cNvSpPr txBox="1"/>
          <p:nvPr/>
        </p:nvSpPr>
        <p:spPr>
          <a:xfrm>
            <a:off x="5095019" y="5014653"/>
            <a:ext cx="40543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Lucida Handwriting" panose="03010101010101010101" pitchFamily="66" charset="0"/>
              </a:rPr>
              <a:t>For</a:t>
            </a:r>
            <a:r>
              <a:rPr lang="en-US" altLang="zh-CN" sz="2800" dirty="0">
                <a:solidFill>
                  <a:schemeClr val="accent2">
                    <a:lumMod val="50000"/>
                  </a:schemeClr>
                </a:solidFill>
                <a:latin typeface="Lucida Handwriting" panose="03010101010101010101" pitchFamily="66" charset="0"/>
              </a:rPr>
              <a:t> giving it to me</a:t>
            </a:r>
            <a:endParaRPr lang="zh-CN" altLang="en-US" sz="2800" dirty="0">
              <a:solidFill>
                <a:schemeClr val="accent2">
                  <a:lumMod val="50000"/>
                </a:schemeClr>
              </a:solidFill>
              <a:latin typeface="Lucida Handwriting" panose="03010101010101010101" pitchFamily="66" charset="0"/>
            </a:endParaRPr>
          </a:p>
        </p:txBody>
      </p:sp>
      <p:grpSp>
        <p:nvGrpSpPr>
          <p:cNvPr id="90" name="组合 89">
            <a:extLst>
              <a:ext uri="{FF2B5EF4-FFF2-40B4-BE49-F238E27FC236}">
                <a16:creationId xmlns:a16="http://schemas.microsoft.com/office/drawing/2014/main" id="{E59AA39A-2698-4C6D-B03B-BF73E7F1A82F}"/>
              </a:ext>
            </a:extLst>
          </p:cNvPr>
          <p:cNvGrpSpPr/>
          <p:nvPr/>
        </p:nvGrpSpPr>
        <p:grpSpPr>
          <a:xfrm>
            <a:off x="5393539" y="2726161"/>
            <a:ext cx="6972051" cy="4128892"/>
            <a:chOff x="5393539" y="2726161"/>
            <a:chExt cx="6972051" cy="4128892"/>
          </a:xfrm>
        </p:grpSpPr>
        <p:pic>
          <p:nvPicPr>
            <p:cNvPr id="89" name="图片 88">
              <a:extLst>
                <a:ext uri="{FF2B5EF4-FFF2-40B4-BE49-F238E27FC236}">
                  <a16:creationId xmlns:a16="http://schemas.microsoft.com/office/drawing/2014/main" id="{F8DEB199-736B-4452-953F-28B9B20564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93539" y="3429000"/>
              <a:ext cx="6972051" cy="3082207"/>
            </a:xfrm>
            <a:prstGeom prst="rect">
              <a:avLst/>
            </a:prstGeom>
          </p:spPr>
        </p:pic>
        <p:pic>
          <p:nvPicPr>
            <p:cNvPr id="75" name="图片 74">
              <a:extLst>
                <a:ext uri="{FF2B5EF4-FFF2-40B4-BE49-F238E27FC236}">
                  <a16:creationId xmlns:a16="http://schemas.microsoft.com/office/drawing/2014/main" id="{1B1D6B56-5DA1-4BEA-AD15-FB2E13690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7167" y="2726161"/>
              <a:ext cx="3578373" cy="4128892"/>
            </a:xfrm>
            <a:prstGeom prst="rect">
              <a:avLst/>
            </a:prstGeom>
          </p:spPr>
        </p:pic>
      </p:grpSp>
      <p:sp>
        <p:nvSpPr>
          <p:cNvPr id="76" name="文本框 75">
            <a:extLst>
              <a:ext uri="{FF2B5EF4-FFF2-40B4-BE49-F238E27FC236}">
                <a16:creationId xmlns:a16="http://schemas.microsoft.com/office/drawing/2014/main" id="{D3ACA6D7-FD66-4E45-8C17-722846E24AF0}"/>
              </a:ext>
            </a:extLst>
          </p:cNvPr>
          <p:cNvSpPr txBox="1"/>
          <p:nvPr/>
        </p:nvSpPr>
        <p:spPr>
          <a:xfrm>
            <a:off x="3720263" y="1004104"/>
            <a:ext cx="56845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chemeClr val="accent2">
                    <a:lumMod val="50000"/>
                  </a:schemeClr>
                </a:solidFill>
                <a:latin typeface="Lucida Handwriting" panose="03010101010101010101" pitchFamily="66" charset="0"/>
              </a:rPr>
              <a:t>Mother says I was a dancer</a:t>
            </a:r>
            <a:endParaRPr lang="zh-CN" altLang="en-US" sz="2800" dirty="0">
              <a:solidFill>
                <a:schemeClr val="accent2">
                  <a:lumMod val="50000"/>
                </a:schemeClr>
              </a:solidFill>
              <a:latin typeface="Lucida Handwriting" panose="03010101010101010101" pitchFamily="66" charset="0"/>
            </a:endParaRP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94FBA27E-F02D-40FF-B03A-E84EB5071644}"/>
              </a:ext>
            </a:extLst>
          </p:cNvPr>
          <p:cNvSpPr txBox="1"/>
          <p:nvPr/>
        </p:nvSpPr>
        <p:spPr>
          <a:xfrm>
            <a:off x="7010767" y="1996131"/>
            <a:ext cx="40847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chemeClr val="accent2">
                    <a:lumMod val="50000"/>
                  </a:schemeClr>
                </a:solidFill>
                <a:latin typeface="Lucida Handwriting" panose="03010101010101010101" pitchFamily="66" charset="0"/>
              </a:rPr>
              <a:t>before I could walk</a:t>
            </a:r>
            <a:endParaRPr lang="zh-CN" altLang="en-US" sz="2800" dirty="0">
              <a:solidFill>
                <a:schemeClr val="accent2">
                  <a:lumMod val="50000"/>
                </a:schemeClr>
              </a:solidFill>
              <a:latin typeface="Lucida Handwriting" panose="03010101010101010101" pitchFamily="66" charset="0"/>
            </a:endParaRPr>
          </a:p>
        </p:txBody>
      </p:sp>
      <p:pic>
        <p:nvPicPr>
          <p:cNvPr id="92" name="图片 91">
            <a:extLst>
              <a:ext uri="{FF2B5EF4-FFF2-40B4-BE49-F238E27FC236}">
                <a16:creationId xmlns:a16="http://schemas.microsoft.com/office/drawing/2014/main" id="{28EF7BEF-7F75-4ED2-87F9-E840E1A5236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60149" y="1891194"/>
            <a:ext cx="1608139" cy="4966806"/>
          </a:xfrm>
          <a:prstGeom prst="rect">
            <a:avLst/>
          </a:prstGeom>
        </p:spPr>
      </p:pic>
      <p:grpSp>
        <p:nvGrpSpPr>
          <p:cNvPr id="98" name="组合 97">
            <a:extLst>
              <a:ext uri="{FF2B5EF4-FFF2-40B4-BE49-F238E27FC236}">
                <a16:creationId xmlns:a16="http://schemas.microsoft.com/office/drawing/2014/main" id="{F855D32C-FBA2-45E6-9585-4495662AC3F7}"/>
              </a:ext>
            </a:extLst>
          </p:cNvPr>
          <p:cNvGrpSpPr/>
          <p:nvPr/>
        </p:nvGrpSpPr>
        <p:grpSpPr>
          <a:xfrm>
            <a:off x="4486729" y="1630029"/>
            <a:ext cx="7739741" cy="4849680"/>
            <a:chOff x="4486729" y="1630029"/>
            <a:chExt cx="7739741" cy="4849680"/>
          </a:xfrm>
        </p:grpSpPr>
        <p:pic>
          <p:nvPicPr>
            <p:cNvPr id="96" name="图片 95">
              <a:extLst>
                <a:ext uri="{FF2B5EF4-FFF2-40B4-BE49-F238E27FC236}">
                  <a16:creationId xmlns:a16="http://schemas.microsoft.com/office/drawing/2014/main" id="{24350ECA-7864-4F18-998E-1AEB78B085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6729" y="1630029"/>
              <a:ext cx="7739741" cy="3869871"/>
            </a:xfrm>
            <a:prstGeom prst="rect">
              <a:avLst/>
            </a:prstGeom>
          </p:spPr>
        </p:pic>
        <p:pic>
          <p:nvPicPr>
            <p:cNvPr id="97" name="图片 96">
              <a:extLst>
                <a:ext uri="{FF2B5EF4-FFF2-40B4-BE49-F238E27FC236}">
                  <a16:creationId xmlns:a16="http://schemas.microsoft.com/office/drawing/2014/main" id="{4A653B3A-0228-4228-88CC-094E46BBE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52832">
              <a:off x="4486729" y="2609838"/>
              <a:ext cx="7739741" cy="3869871"/>
            </a:xfrm>
            <a:prstGeom prst="rect">
              <a:avLst/>
            </a:prstGeom>
          </p:spPr>
        </p:pic>
      </p:grpSp>
      <p:sp>
        <p:nvSpPr>
          <p:cNvPr id="93" name="文本框 92">
            <a:extLst>
              <a:ext uri="{FF2B5EF4-FFF2-40B4-BE49-F238E27FC236}">
                <a16:creationId xmlns:a16="http://schemas.microsoft.com/office/drawing/2014/main" id="{BF235B46-2664-43E6-8152-B596115F5B11}"/>
              </a:ext>
            </a:extLst>
          </p:cNvPr>
          <p:cNvSpPr txBox="1"/>
          <p:nvPr/>
        </p:nvSpPr>
        <p:spPr>
          <a:xfrm>
            <a:off x="4742570" y="1016555"/>
            <a:ext cx="50000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chemeClr val="accent2">
                    <a:lumMod val="50000"/>
                  </a:schemeClr>
                </a:solidFill>
                <a:latin typeface="Lucida Handwriting" panose="03010101010101010101" pitchFamily="66" charset="0"/>
              </a:rPr>
              <a:t>She says I began to sing</a:t>
            </a:r>
            <a:endParaRPr lang="zh-CN" altLang="en-US" sz="2800" dirty="0">
              <a:solidFill>
                <a:schemeClr val="accent2">
                  <a:lumMod val="50000"/>
                </a:schemeClr>
              </a:solidFill>
              <a:latin typeface="Lucida Handwriting" panose="03010101010101010101" pitchFamily="66" charset="0"/>
            </a:endParaRPr>
          </a:p>
        </p:txBody>
      </p:sp>
      <p:sp>
        <p:nvSpPr>
          <p:cNvPr id="94" name="文本框 93">
            <a:extLst>
              <a:ext uri="{FF2B5EF4-FFF2-40B4-BE49-F238E27FC236}">
                <a16:creationId xmlns:a16="http://schemas.microsoft.com/office/drawing/2014/main" id="{D92E2AEC-5089-41BF-859D-A5CB511021C8}"/>
              </a:ext>
            </a:extLst>
          </p:cNvPr>
          <p:cNvSpPr txBox="1"/>
          <p:nvPr/>
        </p:nvSpPr>
        <p:spPr>
          <a:xfrm>
            <a:off x="6555514" y="2072341"/>
            <a:ext cx="4995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chemeClr val="accent2">
                    <a:lumMod val="50000"/>
                  </a:schemeClr>
                </a:solidFill>
                <a:latin typeface="Lucida Handwriting" panose="03010101010101010101" pitchFamily="66" charset="0"/>
              </a:rPr>
              <a:t>long before I could talk</a:t>
            </a:r>
            <a:endParaRPr lang="zh-CN" altLang="en-US" sz="2800" dirty="0">
              <a:solidFill>
                <a:schemeClr val="accent2">
                  <a:lumMod val="50000"/>
                </a:schemeClr>
              </a:solidFill>
              <a:latin typeface="Lucida Handwriting" panose="03010101010101010101" pitchFamily="66" charset="0"/>
            </a:endParaRPr>
          </a:p>
        </p:txBody>
      </p:sp>
      <p:pic>
        <p:nvPicPr>
          <p:cNvPr id="102" name="图片 101">
            <a:extLst>
              <a:ext uri="{FF2B5EF4-FFF2-40B4-BE49-F238E27FC236}">
                <a16:creationId xmlns:a16="http://schemas.microsoft.com/office/drawing/2014/main" id="{9FD5B0C8-2E12-44F8-BC6E-39C84CDD462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9" t="64080" r="73740" b="8952"/>
          <a:stretch/>
        </p:blipFill>
        <p:spPr>
          <a:xfrm rot="1316299">
            <a:off x="10287725" y="185108"/>
            <a:ext cx="820231" cy="1366777"/>
          </a:xfrm>
          <a:prstGeom prst="rect">
            <a:avLst/>
          </a:prstGeom>
        </p:spPr>
      </p:pic>
      <p:grpSp>
        <p:nvGrpSpPr>
          <p:cNvPr id="107" name="组合 106">
            <a:extLst>
              <a:ext uri="{FF2B5EF4-FFF2-40B4-BE49-F238E27FC236}">
                <a16:creationId xmlns:a16="http://schemas.microsoft.com/office/drawing/2014/main" id="{AE677283-8174-49F8-84AA-B6721455B554}"/>
              </a:ext>
            </a:extLst>
          </p:cNvPr>
          <p:cNvGrpSpPr/>
          <p:nvPr/>
        </p:nvGrpSpPr>
        <p:grpSpPr>
          <a:xfrm rot="20654670">
            <a:off x="3424333" y="979731"/>
            <a:ext cx="1110757" cy="1301413"/>
            <a:chOff x="8316768" y="5084586"/>
            <a:chExt cx="1110757" cy="1301413"/>
          </a:xfrm>
        </p:grpSpPr>
        <p:pic>
          <p:nvPicPr>
            <p:cNvPr id="104" name="图片 103">
              <a:extLst>
                <a:ext uri="{FF2B5EF4-FFF2-40B4-BE49-F238E27FC236}">
                  <a16:creationId xmlns:a16="http://schemas.microsoft.com/office/drawing/2014/main" id="{435735DE-D979-4EF0-B30C-46FE36E3EA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6" r="66674" b="68016"/>
            <a:stretch/>
          </p:blipFill>
          <p:spPr>
            <a:xfrm rot="20276032">
              <a:off x="8316768" y="5275077"/>
              <a:ext cx="668146" cy="1023068"/>
            </a:xfrm>
            <a:prstGeom prst="rect">
              <a:avLst/>
            </a:prstGeom>
          </p:spPr>
        </p:pic>
        <p:pic>
          <p:nvPicPr>
            <p:cNvPr id="106" name="图片 105">
              <a:extLst>
                <a:ext uri="{FF2B5EF4-FFF2-40B4-BE49-F238E27FC236}">
                  <a16:creationId xmlns:a16="http://schemas.microsoft.com/office/drawing/2014/main" id="{F7B4948F-CFCE-42BE-BDBF-DF6A8F2775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08" r="34923" b="69782"/>
            <a:stretch/>
          </p:blipFill>
          <p:spPr>
            <a:xfrm>
              <a:off x="8524262" y="5084586"/>
              <a:ext cx="903263" cy="1301413"/>
            </a:xfrm>
            <a:prstGeom prst="rect">
              <a:avLst/>
            </a:prstGeom>
          </p:spPr>
        </p:pic>
      </p:grpSp>
      <p:pic>
        <p:nvPicPr>
          <p:cNvPr id="109" name="图片 108">
            <a:extLst>
              <a:ext uri="{FF2B5EF4-FFF2-40B4-BE49-F238E27FC236}">
                <a16:creationId xmlns:a16="http://schemas.microsoft.com/office/drawing/2014/main" id="{217C9F4A-3DAC-463A-8A69-CDCBFD18003F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37" t="72608" r="8965" b="7056"/>
          <a:stretch/>
        </p:blipFill>
        <p:spPr>
          <a:xfrm rot="251456">
            <a:off x="8524262" y="5246919"/>
            <a:ext cx="692238" cy="1110428"/>
          </a:xfrm>
          <a:prstGeom prst="rect">
            <a:avLst/>
          </a:prstGeom>
        </p:spPr>
      </p:pic>
      <p:pic>
        <p:nvPicPr>
          <p:cNvPr id="111" name="图片 110">
            <a:extLst>
              <a:ext uri="{FF2B5EF4-FFF2-40B4-BE49-F238E27FC236}">
                <a16:creationId xmlns:a16="http://schemas.microsoft.com/office/drawing/2014/main" id="{4EB7DB53-3C34-4915-A2A7-241E9CBF73E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827" y="3196070"/>
            <a:ext cx="4179379" cy="3443174"/>
          </a:xfrm>
          <a:prstGeom prst="rect">
            <a:avLst/>
          </a:prstGeom>
        </p:spPr>
      </p:pic>
      <p:sp>
        <p:nvSpPr>
          <p:cNvPr id="112" name="文本框 111">
            <a:extLst>
              <a:ext uri="{FF2B5EF4-FFF2-40B4-BE49-F238E27FC236}">
                <a16:creationId xmlns:a16="http://schemas.microsoft.com/office/drawing/2014/main" id="{A2BB2B39-6070-4472-A8AA-2F51E9DF0124}"/>
              </a:ext>
            </a:extLst>
          </p:cNvPr>
          <p:cNvSpPr txBox="1"/>
          <p:nvPr/>
        </p:nvSpPr>
        <p:spPr>
          <a:xfrm>
            <a:off x="3923222" y="1233251"/>
            <a:ext cx="52645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chemeClr val="accent2">
                    <a:lumMod val="50000"/>
                  </a:schemeClr>
                </a:solidFill>
                <a:latin typeface="Lucida Handwriting" panose="03010101010101010101" pitchFamily="66" charset="0"/>
              </a:rPr>
              <a:t>And I've often wondered,</a:t>
            </a:r>
            <a:endParaRPr lang="zh-CN" altLang="en-US" sz="2800" dirty="0">
              <a:solidFill>
                <a:schemeClr val="accent2">
                  <a:lumMod val="50000"/>
                </a:schemeClr>
              </a:solidFill>
              <a:latin typeface="Lucida Handwriting" panose="03010101010101010101" pitchFamily="66" charset="0"/>
            </a:endParaRPr>
          </a:p>
        </p:txBody>
      </p:sp>
      <p:sp>
        <p:nvSpPr>
          <p:cNvPr id="113" name="文本框 112">
            <a:extLst>
              <a:ext uri="{FF2B5EF4-FFF2-40B4-BE49-F238E27FC236}">
                <a16:creationId xmlns:a16="http://schemas.microsoft.com/office/drawing/2014/main" id="{83113CF0-E27A-4302-AE67-9BC412300D28}"/>
              </a:ext>
            </a:extLst>
          </p:cNvPr>
          <p:cNvSpPr txBox="1"/>
          <p:nvPr/>
        </p:nvSpPr>
        <p:spPr>
          <a:xfrm>
            <a:off x="6984827" y="2353251"/>
            <a:ext cx="42450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chemeClr val="accent2">
                    <a:lumMod val="50000"/>
                  </a:schemeClr>
                </a:solidFill>
                <a:latin typeface="Lucida Handwriting" panose="03010101010101010101" pitchFamily="66" charset="0"/>
              </a:rPr>
              <a:t>how did it all start?</a:t>
            </a:r>
            <a:endParaRPr lang="zh-CN" altLang="en-US" sz="2800" dirty="0">
              <a:solidFill>
                <a:schemeClr val="accent2">
                  <a:lumMod val="50000"/>
                </a:schemeClr>
              </a:solidFill>
              <a:latin typeface="Lucida Handwriting" panose="03010101010101010101" pitchFamily="66" charset="0"/>
            </a:endParaRPr>
          </a:p>
        </p:txBody>
      </p:sp>
      <p:pic>
        <p:nvPicPr>
          <p:cNvPr id="119" name="图片 118">
            <a:extLst>
              <a:ext uri="{FF2B5EF4-FFF2-40B4-BE49-F238E27FC236}">
                <a16:creationId xmlns:a16="http://schemas.microsoft.com/office/drawing/2014/main" id="{4FA01DE6-EDF5-40B9-BAE9-C041C0C7554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544" y="3008949"/>
            <a:ext cx="6857983" cy="3428992"/>
          </a:xfrm>
          <a:prstGeom prst="rect">
            <a:avLst/>
          </a:prstGeom>
        </p:spPr>
      </p:pic>
      <p:pic>
        <p:nvPicPr>
          <p:cNvPr id="115" name="图片 114">
            <a:extLst>
              <a:ext uri="{FF2B5EF4-FFF2-40B4-BE49-F238E27FC236}">
                <a16:creationId xmlns:a16="http://schemas.microsoft.com/office/drawing/2014/main" id="{E7F0EF79-A144-424A-8A9A-F004D8337ED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250" y="1627080"/>
            <a:ext cx="5424319" cy="5227973"/>
          </a:xfrm>
          <a:prstGeom prst="rect">
            <a:avLst/>
          </a:prstGeom>
        </p:spPr>
      </p:pic>
      <p:sp>
        <p:nvSpPr>
          <p:cNvPr id="116" name="文本框 115">
            <a:extLst>
              <a:ext uri="{FF2B5EF4-FFF2-40B4-BE49-F238E27FC236}">
                <a16:creationId xmlns:a16="http://schemas.microsoft.com/office/drawing/2014/main" id="{AEDEF74E-47C4-4D73-A7F8-2B4CEDB52CA5}"/>
              </a:ext>
            </a:extLst>
          </p:cNvPr>
          <p:cNvSpPr txBox="1"/>
          <p:nvPr/>
        </p:nvSpPr>
        <p:spPr>
          <a:xfrm>
            <a:off x="4899961" y="916716"/>
            <a:ext cx="4169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chemeClr val="accent2">
                    <a:lumMod val="50000"/>
                  </a:schemeClr>
                </a:solidFill>
                <a:latin typeface="Lucida Handwriting" panose="03010101010101010101" pitchFamily="66" charset="0"/>
              </a:rPr>
              <a:t>Who found out that</a:t>
            </a:r>
            <a:endParaRPr lang="zh-CN" altLang="en-US" sz="2800" dirty="0">
              <a:solidFill>
                <a:schemeClr val="accent2">
                  <a:lumMod val="50000"/>
                </a:schemeClr>
              </a:solidFill>
              <a:latin typeface="Lucida Handwriting" panose="03010101010101010101" pitchFamily="66" charset="0"/>
            </a:endParaRPr>
          </a:p>
        </p:txBody>
      </p:sp>
      <p:sp>
        <p:nvSpPr>
          <p:cNvPr id="117" name="文本框 116">
            <a:extLst>
              <a:ext uri="{FF2B5EF4-FFF2-40B4-BE49-F238E27FC236}">
                <a16:creationId xmlns:a16="http://schemas.microsoft.com/office/drawing/2014/main" id="{56D5249D-34B7-411B-870A-D016D1C8EAA3}"/>
              </a:ext>
            </a:extLst>
          </p:cNvPr>
          <p:cNvSpPr txBox="1"/>
          <p:nvPr/>
        </p:nvSpPr>
        <p:spPr>
          <a:xfrm>
            <a:off x="5617957" y="2002107"/>
            <a:ext cx="6061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chemeClr val="accent2">
                    <a:lumMod val="50000"/>
                  </a:schemeClr>
                </a:solidFill>
                <a:latin typeface="Lucida Handwriting" panose="03010101010101010101" pitchFamily="66" charset="0"/>
              </a:rPr>
              <a:t>nothing can capture a heart</a:t>
            </a:r>
            <a:endParaRPr lang="zh-CN" altLang="en-US" sz="4000" dirty="0">
              <a:solidFill>
                <a:schemeClr val="accent2">
                  <a:lumMod val="50000"/>
                </a:schemeClr>
              </a:solidFill>
              <a:latin typeface="Lucida Handwriting" panose="03010101010101010101" pitchFamily="66" charset="0"/>
            </a:endParaRPr>
          </a:p>
        </p:txBody>
      </p:sp>
      <p:sp>
        <p:nvSpPr>
          <p:cNvPr id="120" name="矩形 119">
            <a:extLst>
              <a:ext uri="{FF2B5EF4-FFF2-40B4-BE49-F238E27FC236}">
                <a16:creationId xmlns:a16="http://schemas.microsoft.com/office/drawing/2014/main" id="{5E4F2E1A-6803-4D64-B10D-4D86272B9DFA}"/>
              </a:ext>
            </a:extLst>
          </p:cNvPr>
          <p:cNvSpPr/>
          <p:nvPr/>
        </p:nvSpPr>
        <p:spPr>
          <a:xfrm>
            <a:off x="7466371" y="3216482"/>
            <a:ext cx="40318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schemeClr val="accent2">
                    <a:lumMod val="50000"/>
                  </a:schemeClr>
                </a:solidFill>
                <a:latin typeface="Lucida Handwriting" panose="03010101010101010101" pitchFamily="66" charset="0"/>
              </a:rPr>
              <a:t>like a melody can?</a:t>
            </a:r>
            <a:endParaRPr lang="zh-CN" altLang="en-US" sz="2800" dirty="0">
              <a:solidFill>
                <a:schemeClr val="accent2">
                  <a:lumMod val="50000"/>
                </a:schemeClr>
              </a:solidFill>
              <a:latin typeface="Lucida Handwriting" panose="03010101010101010101" pitchFamily="66" charset="0"/>
            </a:endParaRPr>
          </a:p>
        </p:txBody>
      </p:sp>
      <p:pic>
        <p:nvPicPr>
          <p:cNvPr id="122" name="图片 121">
            <a:extLst>
              <a:ext uri="{FF2B5EF4-FFF2-40B4-BE49-F238E27FC236}">
                <a16:creationId xmlns:a16="http://schemas.microsoft.com/office/drawing/2014/main" id="{43D51D00-8C32-481B-A252-9C0E1878DE51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950" y="434789"/>
            <a:ext cx="9594815" cy="3043303"/>
          </a:xfrm>
          <a:prstGeom prst="rect">
            <a:avLst/>
          </a:prstGeom>
        </p:spPr>
      </p:pic>
      <p:sp>
        <p:nvSpPr>
          <p:cNvPr id="123" name="文本框 122">
            <a:extLst>
              <a:ext uri="{FF2B5EF4-FFF2-40B4-BE49-F238E27FC236}">
                <a16:creationId xmlns:a16="http://schemas.microsoft.com/office/drawing/2014/main" id="{621CC9AF-CEEC-49E6-AEB0-C119849A5BFF}"/>
              </a:ext>
            </a:extLst>
          </p:cNvPr>
          <p:cNvSpPr txBox="1"/>
          <p:nvPr/>
        </p:nvSpPr>
        <p:spPr>
          <a:xfrm>
            <a:off x="5443429" y="3715519"/>
            <a:ext cx="12731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chemeClr val="accent2">
                    <a:lumMod val="50000"/>
                  </a:schemeClr>
                </a:solidFill>
                <a:latin typeface="Lucida Handwriting" panose="03010101010101010101" pitchFamily="66" charset="0"/>
              </a:rPr>
              <a:t>Well, </a:t>
            </a:r>
            <a:endParaRPr lang="zh-CN" altLang="en-US" sz="2800" dirty="0">
              <a:solidFill>
                <a:schemeClr val="accent2">
                  <a:lumMod val="50000"/>
                </a:schemeClr>
              </a:solidFill>
              <a:latin typeface="Lucida Handwriting" panose="03010101010101010101" pitchFamily="66" charset="0"/>
            </a:endParaRPr>
          </a:p>
        </p:txBody>
      </p:sp>
      <p:sp>
        <p:nvSpPr>
          <p:cNvPr id="124" name="文本框 123">
            <a:extLst>
              <a:ext uri="{FF2B5EF4-FFF2-40B4-BE49-F238E27FC236}">
                <a16:creationId xmlns:a16="http://schemas.microsoft.com/office/drawing/2014/main" id="{A616BF1A-DE2B-4209-B0AD-4D2BE9BB4E1B}"/>
              </a:ext>
            </a:extLst>
          </p:cNvPr>
          <p:cNvSpPr txBox="1"/>
          <p:nvPr/>
        </p:nvSpPr>
        <p:spPr>
          <a:xfrm>
            <a:off x="6739008" y="4541325"/>
            <a:ext cx="32351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chemeClr val="accent2">
                    <a:lumMod val="50000"/>
                  </a:schemeClr>
                </a:solidFill>
                <a:latin typeface="Lucida Handwriting" panose="03010101010101010101" pitchFamily="66" charset="0"/>
              </a:rPr>
              <a:t>whoever it was,</a:t>
            </a:r>
            <a:endParaRPr lang="zh-CN" altLang="en-US" sz="2800" dirty="0">
              <a:solidFill>
                <a:schemeClr val="accent2">
                  <a:lumMod val="50000"/>
                </a:schemeClr>
              </a:solidFill>
              <a:latin typeface="Lucida Handwriting" panose="03010101010101010101" pitchFamily="66" charset="0"/>
            </a:endParaRPr>
          </a:p>
        </p:txBody>
      </p:sp>
      <p:sp>
        <p:nvSpPr>
          <p:cNvPr id="125" name="文本框 124">
            <a:extLst>
              <a:ext uri="{FF2B5EF4-FFF2-40B4-BE49-F238E27FC236}">
                <a16:creationId xmlns:a16="http://schemas.microsoft.com/office/drawing/2014/main" id="{9C26F55A-C853-4F6A-B086-E937D4782A91}"/>
              </a:ext>
            </a:extLst>
          </p:cNvPr>
          <p:cNvSpPr txBox="1"/>
          <p:nvPr/>
        </p:nvSpPr>
        <p:spPr>
          <a:xfrm>
            <a:off x="6152928" y="5608324"/>
            <a:ext cx="23647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chemeClr val="accent2">
                    <a:lumMod val="50000"/>
                  </a:schemeClr>
                </a:solidFill>
                <a:latin typeface="Lucida Handwriting" panose="03010101010101010101" pitchFamily="66" charset="0"/>
              </a:rPr>
              <a:t>I'm a fan</a:t>
            </a:r>
            <a:endParaRPr lang="zh-CN" altLang="en-US" sz="3200" dirty="0">
              <a:solidFill>
                <a:schemeClr val="accent2">
                  <a:lumMod val="50000"/>
                </a:schemeClr>
              </a:solidFill>
              <a:latin typeface="Lucida Handwriting" panose="03010101010101010101" pitchFamily="66" charset="0"/>
            </a:endParaRPr>
          </a:p>
        </p:txBody>
      </p:sp>
      <p:sp>
        <p:nvSpPr>
          <p:cNvPr id="130" name="文本框 129">
            <a:extLst>
              <a:ext uri="{FF2B5EF4-FFF2-40B4-BE49-F238E27FC236}">
                <a16:creationId xmlns:a16="http://schemas.microsoft.com/office/drawing/2014/main" id="{D49B87C5-1EF3-4CE5-8F70-C82C747DD397}"/>
              </a:ext>
            </a:extLst>
          </p:cNvPr>
          <p:cNvSpPr txBox="1"/>
          <p:nvPr/>
        </p:nvSpPr>
        <p:spPr>
          <a:xfrm>
            <a:off x="4486729" y="999749"/>
            <a:ext cx="17091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chemeClr val="accent2">
                    <a:lumMod val="50000"/>
                  </a:schemeClr>
                </a:solidFill>
                <a:latin typeface="Lucida Handwriting" panose="03010101010101010101" pitchFamily="66" charset="0"/>
              </a:rPr>
              <a:t>So</a:t>
            </a:r>
            <a:r>
              <a:rPr lang="zh-CN" altLang="en-US" sz="2800" dirty="0">
                <a:solidFill>
                  <a:schemeClr val="accent2">
                    <a:lumMod val="50000"/>
                  </a:schemeClr>
                </a:solidFill>
                <a:latin typeface="Lucida Handwriting" panose="03010101010101010101" pitchFamily="66" charset="0"/>
              </a:rPr>
              <a:t> </a:t>
            </a:r>
            <a:r>
              <a:rPr lang="en-US" altLang="zh-CN" sz="2800" dirty="0">
                <a:solidFill>
                  <a:schemeClr val="accent2">
                    <a:lumMod val="50000"/>
                  </a:schemeClr>
                </a:solidFill>
                <a:latin typeface="Lucida Handwriting" panose="03010101010101010101" pitchFamily="66" charset="0"/>
              </a:rPr>
              <a:t>I</a:t>
            </a:r>
            <a:r>
              <a:rPr lang="zh-CN" altLang="en-US" sz="2800" dirty="0">
                <a:solidFill>
                  <a:schemeClr val="accent2">
                    <a:lumMod val="50000"/>
                  </a:schemeClr>
                </a:solidFill>
                <a:latin typeface="Lucida Handwriting" panose="03010101010101010101" pitchFamily="66" charset="0"/>
              </a:rPr>
              <a:t> </a:t>
            </a:r>
            <a:r>
              <a:rPr lang="en-US" altLang="zh-CN" sz="2800" dirty="0">
                <a:solidFill>
                  <a:schemeClr val="accent2">
                    <a:lumMod val="50000"/>
                  </a:schemeClr>
                </a:solidFill>
                <a:latin typeface="Lucida Handwriting" panose="03010101010101010101" pitchFamily="66" charset="0"/>
              </a:rPr>
              <a:t>say</a:t>
            </a:r>
            <a:endParaRPr lang="zh-CN" altLang="en-US" sz="2800" dirty="0">
              <a:solidFill>
                <a:schemeClr val="accent2">
                  <a:lumMod val="50000"/>
                </a:schemeClr>
              </a:solidFill>
              <a:latin typeface="Lucida Handwriting" panose="03010101010101010101" pitchFamily="66" charset="0"/>
            </a:endParaRPr>
          </a:p>
        </p:txBody>
      </p:sp>
      <p:sp>
        <p:nvSpPr>
          <p:cNvPr id="131" name="文本框 130">
            <a:extLst>
              <a:ext uri="{FF2B5EF4-FFF2-40B4-BE49-F238E27FC236}">
                <a16:creationId xmlns:a16="http://schemas.microsoft.com/office/drawing/2014/main" id="{F24C19BA-2FFB-4D55-B226-E00DC404F90E}"/>
              </a:ext>
            </a:extLst>
          </p:cNvPr>
          <p:cNvSpPr txBox="1"/>
          <p:nvPr/>
        </p:nvSpPr>
        <p:spPr>
          <a:xfrm>
            <a:off x="5269824" y="3883646"/>
            <a:ext cx="55274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Lucida Handwriting" panose="03010101010101010101" pitchFamily="66" charset="0"/>
              </a:rPr>
              <a:t>thank</a:t>
            </a:r>
            <a:r>
              <a:rPr lang="en-US" altLang="zh-CN" sz="2800" dirty="0">
                <a:solidFill>
                  <a:schemeClr val="accent2">
                    <a:lumMod val="50000"/>
                  </a:schemeClr>
                </a:solidFill>
                <a:latin typeface="Lucida Handwriting" panose="03010101010101010101" pitchFamily="66" charset="0"/>
              </a:rPr>
              <a:t> you </a:t>
            </a:r>
            <a:r>
              <a:rPr lang="en-US" altLang="zh-CN" sz="3200" b="1" dirty="0">
                <a:solidFill>
                  <a:srgbClr val="FF0000"/>
                </a:solidFill>
                <a:latin typeface="Lucida Handwriting" panose="03010101010101010101" pitchFamily="66" charset="0"/>
              </a:rPr>
              <a:t>for</a:t>
            </a:r>
            <a:r>
              <a:rPr lang="en-US" altLang="zh-CN" sz="2800" dirty="0">
                <a:solidFill>
                  <a:schemeClr val="accent2">
                    <a:lumMod val="50000"/>
                  </a:schemeClr>
                </a:solidFill>
                <a:latin typeface="Lucida Handwriting" panose="03010101010101010101" pitchFamily="66" charset="0"/>
              </a:rPr>
              <a:t> the music, </a:t>
            </a:r>
            <a:endParaRPr lang="zh-CN" altLang="en-US" sz="2800" dirty="0">
              <a:solidFill>
                <a:schemeClr val="accent2">
                  <a:lumMod val="50000"/>
                </a:schemeClr>
              </a:solidFill>
              <a:latin typeface="Lucida Handwriting" panose="03010101010101010101" pitchFamily="66" charset="0"/>
            </a:endParaRPr>
          </a:p>
        </p:txBody>
      </p:sp>
      <p:sp>
        <p:nvSpPr>
          <p:cNvPr id="132" name="文本框 131">
            <a:extLst>
              <a:ext uri="{FF2B5EF4-FFF2-40B4-BE49-F238E27FC236}">
                <a16:creationId xmlns:a16="http://schemas.microsoft.com/office/drawing/2014/main" id="{C31A6B3D-13C9-4C1C-9A92-FAB705A9F124}"/>
              </a:ext>
            </a:extLst>
          </p:cNvPr>
          <p:cNvSpPr txBox="1"/>
          <p:nvPr/>
        </p:nvSpPr>
        <p:spPr>
          <a:xfrm>
            <a:off x="5052318" y="5098155"/>
            <a:ext cx="45304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chemeClr val="accent2">
                    <a:lumMod val="50000"/>
                  </a:schemeClr>
                </a:solidFill>
                <a:latin typeface="Lucida Handwriting" panose="03010101010101010101" pitchFamily="66" charset="0"/>
              </a:rPr>
              <a:t>the songs I’m singing</a:t>
            </a:r>
            <a:endParaRPr lang="zh-CN" altLang="en-US" sz="2800" dirty="0">
              <a:solidFill>
                <a:schemeClr val="accent2">
                  <a:lumMod val="50000"/>
                </a:schemeClr>
              </a:solidFill>
              <a:latin typeface="Lucida Handwriting" panose="03010101010101010101" pitchFamily="66" charset="0"/>
            </a:endParaRPr>
          </a:p>
        </p:txBody>
      </p:sp>
      <p:pic>
        <p:nvPicPr>
          <p:cNvPr id="134" name="图片 133">
            <a:extLst>
              <a:ext uri="{FF2B5EF4-FFF2-40B4-BE49-F238E27FC236}">
                <a16:creationId xmlns:a16="http://schemas.microsoft.com/office/drawing/2014/main" id="{17034249-3F56-48AC-B75E-E013EC5AA076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87" t="72544" r="38754" b="5966"/>
          <a:stretch/>
        </p:blipFill>
        <p:spPr>
          <a:xfrm rot="20201882">
            <a:off x="3611019" y="769017"/>
            <a:ext cx="990544" cy="1118669"/>
          </a:xfrm>
          <a:prstGeom prst="rect">
            <a:avLst/>
          </a:prstGeom>
        </p:spPr>
      </p:pic>
      <p:pic>
        <p:nvPicPr>
          <p:cNvPr id="136" name="图片 135">
            <a:extLst>
              <a:ext uri="{FF2B5EF4-FFF2-40B4-BE49-F238E27FC236}">
                <a16:creationId xmlns:a16="http://schemas.microsoft.com/office/drawing/2014/main" id="{1751C68B-7026-4DBC-9F04-734109BAB6D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10" r="6676" b="78937"/>
          <a:stretch/>
        </p:blipFill>
        <p:spPr>
          <a:xfrm rot="1052072">
            <a:off x="10280742" y="2778243"/>
            <a:ext cx="953486" cy="1150105"/>
          </a:xfrm>
          <a:prstGeom prst="rect">
            <a:avLst/>
          </a:prstGeom>
        </p:spPr>
      </p:pic>
      <p:pic>
        <p:nvPicPr>
          <p:cNvPr id="138" name="图片 137">
            <a:extLst>
              <a:ext uri="{FF2B5EF4-FFF2-40B4-BE49-F238E27FC236}">
                <a16:creationId xmlns:a16="http://schemas.microsoft.com/office/drawing/2014/main" id="{C9A90F75-719F-4433-8ED0-2293257468C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08" t="66857" r="46904" b="8532"/>
          <a:stretch/>
        </p:blipFill>
        <p:spPr>
          <a:xfrm rot="20538020">
            <a:off x="4681568" y="5303838"/>
            <a:ext cx="658153" cy="1301415"/>
          </a:xfrm>
          <a:prstGeom prst="rect">
            <a:avLst/>
          </a:prstGeom>
        </p:spPr>
      </p:pic>
      <p:pic>
        <p:nvPicPr>
          <p:cNvPr id="140" name="图片 139">
            <a:extLst>
              <a:ext uri="{FF2B5EF4-FFF2-40B4-BE49-F238E27FC236}">
                <a16:creationId xmlns:a16="http://schemas.microsoft.com/office/drawing/2014/main" id="{07671DB4-3396-47A8-B5FD-8CF228A2A835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8" t="32517" r="71307" b="44378"/>
          <a:stretch/>
        </p:blipFill>
        <p:spPr>
          <a:xfrm>
            <a:off x="7943854" y="58427"/>
            <a:ext cx="1480166" cy="1397882"/>
          </a:xfrm>
          <a:prstGeom prst="rect">
            <a:avLst/>
          </a:prstGeom>
        </p:spPr>
      </p:pic>
      <p:pic>
        <p:nvPicPr>
          <p:cNvPr id="146" name="图片 145">
            <a:extLst>
              <a:ext uri="{FF2B5EF4-FFF2-40B4-BE49-F238E27FC236}">
                <a16:creationId xmlns:a16="http://schemas.microsoft.com/office/drawing/2014/main" id="{179F2AC9-272D-4540-ACAE-3647D2A613A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5616">
            <a:off x="1372579" y="4109460"/>
            <a:ext cx="2813845" cy="2650249"/>
          </a:xfrm>
          <a:prstGeom prst="rect">
            <a:avLst/>
          </a:prstGeom>
        </p:spPr>
      </p:pic>
      <p:pic>
        <p:nvPicPr>
          <p:cNvPr id="148" name="图片 147">
            <a:extLst>
              <a:ext uri="{FF2B5EF4-FFF2-40B4-BE49-F238E27FC236}">
                <a16:creationId xmlns:a16="http://schemas.microsoft.com/office/drawing/2014/main" id="{D5772837-E5CF-438F-BABB-DEA4664DBF5F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5" r="10691"/>
          <a:stretch/>
        </p:blipFill>
        <p:spPr>
          <a:xfrm>
            <a:off x="5431861" y="1907636"/>
            <a:ext cx="4362861" cy="1748687"/>
          </a:xfrm>
          <a:prstGeom prst="rect">
            <a:avLst/>
          </a:prstGeom>
        </p:spPr>
      </p:pic>
      <p:pic>
        <p:nvPicPr>
          <p:cNvPr id="150" name="图片 149">
            <a:extLst>
              <a:ext uri="{FF2B5EF4-FFF2-40B4-BE49-F238E27FC236}">
                <a16:creationId xmlns:a16="http://schemas.microsoft.com/office/drawing/2014/main" id="{ACB5DCC3-1845-4CFC-81F3-8FAA514F5426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6" t="8994" r="10915" b="8911"/>
          <a:stretch/>
        </p:blipFill>
        <p:spPr>
          <a:xfrm flipH="1">
            <a:off x="5451091" y="1358100"/>
            <a:ext cx="6571894" cy="5555522"/>
          </a:xfrm>
          <a:prstGeom prst="rect">
            <a:avLst/>
          </a:prstGeom>
        </p:spPr>
      </p:pic>
      <p:sp>
        <p:nvSpPr>
          <p:cNvPr id="151" name="文本框 150">
            <a:extLst>
              <a:ext uri="{FF2B5EF4-FFF2-40B4-BE49-F238E27FC236}">
                <a16:creationId xmlns:a16="http://schemas.microsoft.com/office/drawing/2014/main" id="{F4CF27D5-54F0-4394-9338-103277960809}"/>
              </a:ext>
            </a:extLst>
          </p:cNvPr>
          <p:cNvSpPr txBox="1"/>
          <p:nvPr/>
        </p:nvSpPr>
        <p:spPr>
          <a:xfrm>
            <a:off x="3697747" y="599739"/>
            <a:ext cx="47965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Lucida Handwriting" panose="03010101010101010101" pitchFamily="66" charset="0"/>
              </a:rPr>
              <a:t>Thanks for </a:t>
            </a:r>
            <a:r>
              <a:rPr lang="en-US" altLang="zh-CN" sz="2800" dirty="0">
                <a:solidFill>
                  <a:schemeClr val="accent2">
                    <a:lumMod val="50000"/>
                  </a:schemeClr>
                </a:solidFill>
                <a:latin typeface="Lucida Handwriting" panose="03010101010101010101" pitchFamily="66" charset="0"/>
              </a:rPr>
              <a:t>all the joy</a:t>
            </a:r>
            <a:endParaRPr lang="zh-CN" altLang="en-US" sz="2800" dirty="0">
              <a:solidFill>
                <a:schemeClr val="accent2">
                  <a:lumMod val="50000"/>
                </a:schemeClr>
              </a:solidFill>
              <a:latin typeface="Lucida Handwriting" panose="03010101010101010101" pitchFamily="66" charset="0"/>
            </a:endParaRPr>
          </a:p>
        </p:txBody>
      </p:sp>
      <p:sp>
        <p:nvSpPr>
          <p:cNvPr id="152" name="文本框 151">
            <a:extLst>
              <a:ext uri="{FF2B5EF4-FFF2-40B4-BE49-F238E27FC236}">
                <a16:creationId xmlns:a16="http://schemas.microsoft.com/office/drawing/2014/main" id="{8CD34ABC-D00D-4578-B73D-AAFF92826E64}"/>
              </a:ext>
            </a:extLst>
          </p:cNvPr>
          <p:cNvSpPr txBox="1"/>
          <p:nvPr/>
        </p:nvSpPr>
        <p:spPr>
          <a:xfrm>
            <a:off x="8282167" y="1429977"/>
            <a:ext cx="34868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chemeClr val="accent2">
                    <a:lumMod val="50000"/>
                  </a:schemeClr>
                </a:solidFill>
                <a:latin typeface="Lucida Handwriting" panose="03010101010101010101" pitchFamily="66" charset="0"/>
              </a:rPr>
              <a:t>they're bringing</a:t>
            </a:r>
            <a:endParaRPr lang="zh-CN" altLang="en-US" sz="2800" dirty="0">
              <a:solidFill>
                <a:schemeClr val="accent2">
                  <a:lumMod val="50000"/>
                </a:schemeClr>
              </a:solidFill>
              <a:latin typeface="Lucida Handwriting" panose="03010101010101010101" pitchFamily="66" charset="0"/>
            </a:endParaRPr>
          </a:p>
        </p:txBody>
      </p:sp>
      <p:pic>
        <p:nvPicPr>
          <p:cNvPr id="154" name="图片 153">
            <a:extLst>
              <a:ext uri="{FF2B5EF4-FFF2-40B4-BE49-F238E27FC236}">
                <a16:creationId xmlns:a16="http://schemas.microsoft.com/office/drawing/2014/main" id="{3BD79684-C96F-4F99-8D43-64E662E5588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8500">
            <a:off x="4759022" y="2946786"/>
            <a:ext cx="2532253" cy="3706730"/>
          </a:xfrm>
          <a:prstGeom prst="rect">
            <a:avLst/>
          </a:prstGeom>
        </p:spPr>
      </p:pic>
      <p:sp>
        <p:nvSpPr>
          <p:cNvPr id="155" name="文本框 154">
            <a:extLst>
              <a:ext uri="{FF2B5EF4-FFF2-40B4-BE49-F238E27FC236}">
                <a16:creationId xmlns:a16="http://schemas.microsoft.com/office/drawing/2014/main" id="{85BCE1E9-CBC2-4B67-A769-2441782CD4AD}"/>
              </a:ext>
            </a:extLst>
          </p:cNvPr>
          <p:cNvSpPr txBox="1"/>
          <p:nvPr/>
        </p:nvSpPr>
        <p:spPr>
          <a:xfrm>
            <a:off x="3584735" y="545248"/>
            <a:ext cx="50225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chemeClr val="accent2">
                    <a:lumMod val="50000"/>
                  </a:schemeClr>
                </a:solidFill>
                <a:latin typeface="Lucida Handwriting" panose="03010101010101010101" pitchFamily="66" charset="0"/>
              </a:rPr>
              <a:t>Who can live without it,</a:t>
            </a:r>
            <a:endParaRPr lang="zh-CN" altLang="en-US" sz="2800" dirty="0">
              <a:solidFill>
                <a:schemeClr val="accent2">
                  <a:lumMod val="50000"/>
                </a:schemeClr>
              </a:solidFill>
              <a:latin typeface="Lucida Handwriting" panose="03010101010101010101" pitchFamily="66" charset="0"/>
            </a:endParaRPr>
          </a:p>
        </p:txBody>
      </p:sp>
      <p:sp>
        <p:nvSpPr>
          <p:cNvPr id="156" name="文本框 155">
            <a:extLst>
              <a:ext uri="{FF2B5EF4-FFF2-40B4-BE49-F238E27FC236}">
                <a16:creationId xmlns:a16="http://schemas.microsoft.com/office/drawing/2014/main" id="{7459D263-2FC8-4709-9D22-DB5A56EACBB0}"/>
              </a:ext>
            </a:extLst>
          </p:cNvPr>
          <p:cNvSpPr txBox="1"/>
          <p:nvPr/>
        </p:nvSpPr>
        <p:spPr>
          <a:xfrm>
            <a:off x="7005959" y="1225650"/>
            <a:ext cx="40895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chemeClr val="accent2">
                    <a:lumMod val="50000"/>
                  </a:schemeClr>
                </a:solidFill>
                <a:latin typeface="Lucida Handwriting" panose="03010101010101010101" pitchFamily="66" charset="0"/>
              </a:rPr>
              <a:t>I ask in all honesty</a:t>
            </a:r>
            <a:endParaRPr lang="zh-CN" altLang="en-US" sz="2800" dirty="0">
              <a:solidFill>
                <a:schemeClr val="accent2">
                  <a:lumMod val="50000"/>
                </a:schemeClr>
              </a:solidFill>
              <a:latin typeface="Lucida Handwriting" panose="03010101010101010101" pitchFamily="66" charset="0"/>
            </a:endParaRPr>
          </a:p>
        </p:txBody>
      </p:sp>
      <p:sp>
        <p:nvSpPr>
          <p:cNvPr id="157" name="文本框 156">
            <a:extLst>
              <a:ext uri="{FF2B5EF4-FFF2-40B4-BE49-F238E27FC236}">
                <a16:creationId xmlns:a16="http://schemas.microsoft.com/office/drawing/2014/main" id="{379C6791-4A0B-44FE-97B7-A7916B6C6581}"/>
              </a:ext>
            </a:extLst>
          </p:cNvPr>
          <p:cNvSpPr txBox="1"/>
          <p:nvPr/>
        </p:nvSpPr>
        <p:spPr>
          <a:xfrm>
            <a:off x="5370484" y="1007165"/>
            <a:ext cx="47083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chemeClr val="accent2">
                    <a:lumMod val="50000"/>
                  </a:schemeClr>
                </a:solidFill>
                <a:latin typeface="Lucida Handwriting" panose="03010101010101010101" pitchFamily="66" charset="0"/>
              </a:rPr>
              <a:t>What would life be?</a:t>
            </a:r>
            <a:endParaRPr lang="zh-CN" altLang="en-US" sz="3200" dirty="0">
              <a:solidFill>
                <a:schemeClr val="accent2">
                  <a:lumMod val="50000"/>
                </a:schemeClr>
              </a:solidFill>
              <a:latin typeface="Lucida Handwriting" panose="03010101010101010101" pitchFamily="66" charset="0"/>
            </a:endParaRPr>
          </a:p>
        </p:txBody>
      </p:sp>
      <p:pic>
        <p:nvPicPr>
          <p:cNvPr id="159" name="图片 158">
            <a:extLst>
              <a:ext uri="{FF2B5EF4-FFF2-40B4-BE49-F238E27FC236}">
                <a16:creationId xmlns:a16="http://schemas.microsoft.com/office/drawing/2014/main" id="{22906CC9-6963-4060-995F-FE0B32CF8A9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470" y="2045757"/>
            <a:ext cx="3070601" cy="4494766"/>
          </a:xfrm>
          <a:prstGeom prst="rect">
            <a:avLst/>
          </a:prstGeom>
        </p:spPr>
      </p:pic>
      <p:sp>
        <p:nvSpPr>
          <p:cNvPr id="160" name="文本框 159">
            <a:extLst>
              <a:ext uri="{FF2B5EF4-FFF2-40B4-BE49-F238E27FC236}">
                <a16:creationId xmlns:a16="http://schemas.microsoft.com/office/drawing/2014/main" id="{5AEF7F14-8FFC-49EB-925A-71923385BCB8}"/>
              </a:ext>
            </a:extLst>
          </p:cNvPr>
          <p:cNvSpPr txBox="1"/>
          <p:nvPr/>
        </p:nvSpPr>
        <p:spPr>
          <a:xfrm>
            <a:off x="3584735" y="1004855"/>
            <a:ext cx="83872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chemeClr val="accent2">
                    <a:lumMod val="50000"/>
                  </a:schemeClr>
                </a:solidFill>
                <a:latin typeface="Lucida Handwriting" panose="03010101010101010101" pitchFamily="66" charset="0"/>
              </a:rPr>
              <a:t>Without a song or a dance what are we?</a:t>
            </a:r>
            <a:endParaRPr lang="zh-CN" altLang="en-US" sz="2800" dirty="0">
              <a:solidFill>
                <a:schemeClr val="accent2">
                  <a:lumMod val="50000"/>
                </a:schemeClr>
              </a:solidFill>
              <a:latin typeface="Lucida Handwriting" panose="03010101010101010101" pitchFamily="66" charset="0"/>
            </a:endParaRPr>
          </a:p>
        </p:txBody>
      </p:sp>
      <p:pic>
        <p:nvPicPr>
          <p:cNvPr id="162" name="图片 161">
            <a:extLst>
              <a:ext uri="{FF2B5EF4-FFF2-40B4-BE49-F238E27FC236}">
                <a16:creationId xmlns:a16="http://schemas.microsoft.com/office/drawing/2014/main" id="{863F9FC3-5465-4691-B379-74B05B317C9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8396">
            <a:off x="8342420" y="2895815"/>
            <a:ext cx="2601896" cy="3808673"/>
          </a:xfrm>
          <a:prstGeom prst="rect">
            <a:avLst/>
          </a:prstGeom>
        </p:spPr>
      </p:pic>
      <p:pic>
        <p:nvPicPr>
          <p:cNvPr id="171" name="图片 170">
            <a:extLst>
              <a:ext uri="{FF2B5EF4-FFF2-40B4-BE49-F238E27FC236}">
                <a16:creationId xmlns:a16="http://schemas.microsoft.com/office/drawing/2014/main" id="{A25D0A44-E317-4D53-B3A8-87C8B746DB06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998" y="761689"/>
            <a:ext cx="7759472" cy="3879737"/>
          </a:xfrm>
          <a:prstGeom prst="rect">
            <a:avLst/>
          </a:prstGeom>
        </p:spPr>
      </p:pic>
      <p:sp>
        <p:nvSpPr>
          <p:cNvPr id="165" name="文本框 164">
            <a:extLst>
              <a:ext uri="{FF2B5EF4-FFF2-40B4-BE49-F238E27FC236}">
                <a16:creationId xmlns:a16="http://schemas.microsoft.com/office/drawing/2014/main" id="{CB1AAF8E-24DC-481C-9270-1ED14E9D4555}"/>
              </a:ext>
            </a:extLst>
          </p:cNvPr>
          <p:cNvSpPr txBox="1"/>
          <p:nvPr/>
        </p:nvSpPr>
        <p:spPr>
          <a:xfrm>
            <a:off x="7976189" y="766857"/>
            <a:ext cx="17091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chemeClr val="accent2">
                    <a:lumMod val="50000"/>
                  </a:schemeClr>
                </a:solidFill>
                <a:latin typeface="Lucida Handwriting" panose="03010101010101010101" pitchFamily="66" charset="0"/>
              </a:rPr>
              <a:t>So I say</a:t>
            </a:r>
            <a:endParaRPr lang="zh-CN" altLang="en-US" sz="2800" dirty="0">
              <a:solidFill>
                <a:schemeClr val="accent2">
                  <a:lumMod val="50000"/>
                </a:schemeClr>
              </a:solidFill>
              <a:latin typeface="Lucida Handwriting" panose="03010101010101010101" pitchFamily="66" charset="0"/>
            </a:endParaRPr>
          </a:p>
        </p:txBody>
      </p:sp>
      <p:sp>
        <p:nvSpPr>
          <p:cNvPr id="166" name="文本框 165">
            <a:extLst>
              <a:ext uri="{FF2B5EF4-FFF2-40B4-BE49-F238E27FC236}">
                <a16:creationId xmlns:a16="http://schemas.microsoft.com/office/drawing/2014/main" id="{3F451FED-0A11-4EC9-B715-B9D004F216D6}"/>
              </a:ext>
            </a:extLst>
          </p:cNvPr>
          <p:cNvSpPr txBox="1"/>
          <p:nvPr/>
        </p:nvSpPr>
        <p:spPr>
          <a:xfrm>
            <a:off x="5221214" y="2897061"/>
            <a:ext cx="52806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Lucida Handwriting" panose="03010101010101010101" pitchFamily="66" charset="0"/>
              </a:rPr>
              <a:t>thank</a:t>
            </a:r>
            <a:r>
              <a:rPr lang="en-US" altLang="zh-CN" sz="2800" dirty="0">
                <a:solidFill>
                  <a:schemeClr val="accent2">
                    <a:lumMod val="50000"/>
                  </a:schemeClr>
                </a:solidFill>
                <a:latin typeface="Lucida Handwriting" panose="03010101010101010101" pitchFamily="66" charset="0"/>
              </a:rPr>
              <a:t> you </a:t>
            </a:r>
            <a:r>
              <a:rPr lang="en-US" altLang="zh-CN" sz="3200" b="1" dirty="0">
                <a:solidFill>
                  <a:srgbClr val="FF0000"/>
                </a:solidFill>
                <a:latin typeface="Lucida Handwriting" panose="03010101010101010101" pitchFamily="66" charset="0"/>
              </a:rPr>
              <a:t>for</a:t>
            </a:r>
            <a:r>
              <a:rPr lang="en-US" altLang="zh-CN" sz="2800" dirty="0">
                <a:solidFill>
                  <a:schemeClr val="accent2">
                    <a:lumMod val="50000"/>
                  </a:schemeClr>
                </a:solidFill>
                <a:latin typeface="Lucida Handwriting" panose="03010101010101010101" pitchFamily="66" charset="0"/>
              </a:rPr>
              <a:t> the music</a:t>
            </a:r>
            <a:endParaRPr lang="zh-CN" altLang="en-US" sz="2800" dirty="0">
              <a:solidFill>
                <a:schemeClr val="accent2">
                  <a:lumMod val="50000"/>
                </a:schemeClr>
              </a:solidFill>
              <a:latin typeface="Lucida Handwriting" panose="03010101010101010101" pitchFamily="66" charset="0"/>
            </a:endParaRPr>
          </a:p>
        </p:txBody>
      </p:sp>
      <p:sp>
        <p:nvSpPr>
          <p:cNvPr id="167" name="文本框 166">
            <a:extLst>
              <a:ext uri="{FF2B5EF4-FFF2-40B4-BE49-F238E27FC236}">
                <a16:creationId xmlns:a16="http://schemas.microsoft.com/office/drawing/2014/main" id="{9AEB944E-0C57-4399-A765-8C6335B30D47}"/>
              </a:ext>
            </a:extLst>
          </p:cNvPr>
          <p:cNvSpPr txBox="1"/>
          <p:nvPr/>
        </p:nvSpPr>
        <p:spPr>
          <a:xfrm>
            <a:off x="4467570" y="4602496"/>
            <a:ext cx="3958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Lucida Handwriting" panose="03010101010101010101" pitchFamily="66" charset="0"/>
              </a:rPr>
              <a:t>For</a:t>
            </a:r>
            <a:r>
              <a:rPr lang="en-US" altLang="zh-CN" sz="2800" dirty="0">
                <a:solidFill>
                  <a:schemeClr val="accent2">
                    <a:lumMod val="50000"/>
                  </a:schemeClr>
                </a:solidFill>
                <a:latin typeface="Lucida Handwriting" panose="03010101010101010101" pitchFamily="66" charset="0"/>
              </a:rPr>
              <a:t> giving it to me</a:t>
            </a:r>
            <a:endParaRPr lang="zh-CN" altLang="en-US" sz="2800" dirty="0">
              <a:solidFill>
                <a:schemeClr val="accent2">
                  <a:lumMod val="50000"/>
                </a:schemeClr>
              </a:solidFill>
              <a:latin typeface="Lucida Handwriting" panose="03010101010101010101" pitchFamily="66" charset="0"/>
            </a:endParaRPr>
          </a:p>
        </p:txBody>
      </p:sp>
      <p:pic>
        <p:nvPicPr>
          <p:cNvPr id="169" name="图片 168">
            <a:extLst>
              <a:ext uri="{FF2B5EF4-FFF2-40B4-BE49-F238E27FC236}">
                <a16:creationId xmlns:a16="http://schemas.microsoft.com/office/drawing/2014/main" id="{E268ABA1-03E4-4088-A35A-6A3802C8F91B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422" y="777493"/>
            <a:ext cx="4428060" cy="1837645"/>
          </a:xfrm>
          <a:prstGeom prst="rect">
            <a:avLst/>
          </a:prstGeom>
        </p:spPr>
      </p:pic>
      <p:pic>
        <p:nvPicPr>
          <p:cNvPr id="174" name="图片 173">
            <a:extLst>
              <a:ext uri="{FF2B5EF4-FFF2-40B4-BE49-F238E27FC236}">
                <a16:creationId xmlns:a16="http://schemas.microsoft.com/office/drawing/2014/main" id="{24DA875C-AEEF-469A-979F-E86D444A6D93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236" y="4213855"/>
            <a:ext cx="2798596" cy="2798596"/>
          </a:xfrm>
          <a:prstGeom prst="rect">
            <a:avLst/>
          </a:prstGeom>
        </p:spPr>
      </p:pic>
      <p:pic>
        <p:nvPicPr>
          <p:cNvPr id="176" name="图片 175">
            <a:extLst>
              <a:ext uri="{FF2B5EF4-FFF2-40B4-BE49-F238E27FC236}">
                <a16:creationId xmlns:a16="http://schemas.microsoft.com/office/drawing/2014/main" id="{E0D5C0AE-3B8F-4B4C-89AF-0A9A94F4427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34" r="37790" b="81605"/>
          <a:stretch/>
        </p:blipFill>
        <p:spPr>
          <a:xfrm rot="943548">
            <a:off x="3224502" y="524018"/>
            <a:ext cx="1205415" cy="1072622"/>
          </a:xfrm>
          <a:prstGeom prst="rect">
            <a:avLst/>
          </a:prstGeom>
        </p:spPr>
      </p:pic>
      <p:pic>
        <p:nvPicPr>
          <p:cNvPr id="180" name="图片 179">
            <a:extLst>
              <a:ext uri="{FF2B5EF4-FFF2-40B4-BE49-F238E27FC236}">
                <a16:creationId xmlns:a16="http://schemas.microsoft.com/office/drawing/2014/main" id="{DAF3D774-5338-44EB-B0F2-ACBD055931E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06" r="3683" b="69700"/>
          <a:stretch/>
        </p:blipFill>
        <p:spPr>
          <a:xfrm rot="899407">
            <a:off x="3423674" y="4451814"/>
            <a:ext cx="909293" cy="1316321"/>
          </a:xfrm>
          <a:prstGeom prst="rect">
            <a:avLst/>
          </a:prstGeom>
        </p:spPr>
      </p:pic>
      <p:pic>
        <p:nvPicPr>
          <p:cNvPr id="182" name="图片 181">
            <a:extLst>
              <a:ext uri="{FF2B5EF4-FFF2-40B4-BE49-F238E27FC236}">
                <a16:creationId xmlns:a16="http://schemas.microsoft.com/office/drawing/2014/main" id="{98A59C47-8AAB-4A20-B8D6-3CFADCBF97A5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" t="71894" r="73600" b="8220"/>
          <a:stretch/>
        </p:blipFill>
        <p:spPr>
          <a:xfrm>
            <a:off x="10479691" y="1878933"/>
            <a:ext cx="1141452" cy="1085775"/>
          </a:xfrm>
          <a:prstGeom prst="rect">
            <a:avLst/>
          </a:prstGeom>
        </p:spPr>
      </p:pic>
      <p:pic>
        <p:nvPicPr>
          <p:cNvPr id="184" name="图片 183">
            <a:extLst>
              <a:ext uri="{FF2B5EF4-FFF2-40B4-BE49-F238E27FC236}">
                <a16:creationId xmlns:a16="http://schemas.microsoft.com/office/drawing/2014/main" id="{ADE2E2C4-153F-41A3-B2E2-950B5A17B1A4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962" y="146947"/>
            <a:ext cx="2946804" cy="2946804"/>
          </a:xfrm>
          <a:prstGeom prst="rect">
            <a:avLst/>
          </a:prstGeom>
        </p:spPr>
      </p:pic>
      <p:pic>
        <p:nvPicPr>
          <p:cNvPr id="186" name="图片 185">
            <a:extLst>
              <a:ext uri="{FF2B5EF4-FFF2-40B4-BE49-F238E27FC236}">
                <a16:creationId xmlns:a16="http://schemas.microsoft.com/office/drawing/2014/main" id="{81605571-4471-4502-82E8-062AA892F056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858" y="2670909"/>
            <a:ext cx="2239531" cy="4184144"/>
          </a:xfrm>
          <a:prstGeom prst="rect">
            <a:avLst/>
          </a:prstGeom>
        </p:spPr>
      </p:pic>
      <p:sp>
        <p:nvSpPr>
          <p:cNvPr id="187" name="文本框 186">
            <a:extLst>
              <a:ext uri="{FF2B5EF4-FFF2-40B4-BE49-F238E27FC236}">
                <a16:creationId xmlns:a16="http://schemas.microsoft.com/office/drawing/2014/main" id="{ED37FCCA-0036-4B21-BB48-A2A5476B9A0B}"/>
              </a:ext>
            </a:extLst>
          </p:cNvPr>
          <p:cNvSpPr txBox="1"/>
          <p:nvPr/>
        </p:nvSpPr>
        <p:spPr>
          <a:xfrm>
            <a:off x="5623860" y="1932029"/>
            <a:ext cx="37866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chemeClr val="accent2">
                    <a:lumMod val="50000"/>
                  </a:schemeClr>
                </a:solidFill>
                <a:latin typeface="Lucida Handwriting" panose="03010101010101010101" pitchFamily="66" charset="0"/>
              </a:rPr>
              <a:t>I've been so lucky,</a:t>
            </a:r>
            <a:endParaRPr lang="zh-CN" altLang="en-US" sz="2800" dirty="0">
              <a:solidFill>
                <a:schemeClr val="accent2">
                  <a:lumMod val="50000"/>
                </a:schemeClr>
              </a:solidFill>
              <a:latin typeface="Lucida Handwriting" panose="03010101010101010101" pitchFamily="66" charset="0"/>
            </a:endParaRPr>
          </a:p>
        </p:txBody>
      </p:sp>
      <p:sp>
        <p:nvSpPr>
          <p:cNvPr id="188" name="文本框 187">
            <a:extLst>
              <a:ext uri="{FF2B5EF4-FFF2-40B4-BE49-F238E27FC236}">
                <a16:creationId xmlns:a16="http://schemas.microsoft.com/office/drawing/2014/main" id="{F1C09C7F-7C82-4BD9-A536-9E5579E233C2}"/>
              </a:ext>
            </a:extLst>
          </p:cNvPr>
          <p:cNvSpPr txBox="1"/>
          <p:nvPr/>
        </p:nvSpPr>
        <p:spPr>
          <a:xfrm>
            <a:off x="4053434" y="3178238"/>
            <a:ext cx="63914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chemeClr val="accent2">
                    <a:lumMod val="50000"/>
                  </a:schemeClr>
                </a:solidFill>
                <a:latin typeface="Lucida Handwriting" panose="03010101010101010101" pitchFamily="66" charset="0"/>
              </a:rPr>
              <a:t>I am the girl with golden hair</a:t>
            </a:r>
            <a:endParaRPr lang="zh-CN" altLang="en-US" sz="4000" dirty="0">
              <a:solidFill>
                <a:schemeClr val="accent2">
                  <a:lumMod val="50000"/>
                </a:schemeClr>
              </a:solidFill>
              <a:latin typeface="Lucida Handwriting" panose="03010101010101010101" pitchFamily="66" charset="0"/>
            </a:endParaRPr>
          </a:p>
        </p:txBody>
      </p:sp>
      <p:pic>
        <p:nvPicPr>
          <p:cNvPr id="192" name="图片 191">
            <a:extLst>
              <a:ext uri="{FF2B5EF4-FFF2-40B4-BE49-F238E27FC236}">
                <a16:creationId xmlns:a16="http://schemas.microsoft.com/office/drawing/2014/main" id="{EAA720E6-87D5-4904-B54E-4280B9D27F8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840" y="1187948"/>
            <a:ext cx="1852097" cy="5720281"/>
          </a:xfrm>
          <a:prstGeom prst="rect">
            <a:avLst/>
          </a:prstGeom>
        </p:spPr>
      </p:pic>
      <p:pic>
        <p:nvPicPr>
          <p:cNvPr id="190" name="图片 189">
            <a:extLst>
              <a:ext uri="{FF2B5EF4-FFF2-40B4-BE49-F238E27FC236}">
                <a16:creationId xmlns:a16="http://schemas.microsoft.com/office/drawing/2014/main" id="{2A066249-2184-442E-86AE-9572DC65E53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444" y="3900406"/>
            <a:ext cx="12368304" cy="3923003"/>
          </a:xfrm>
          <a:prstGeom prst="rect">
            <a:avLst/>
          </a:prstGeom>
        </p:spPr>
      </p:pic>
      <p:sp>
        <p:nvSpPr>
          <p:cNvPr id="193" name="文本框 192">
            <a:extLst>
              <a:ext uri="{FF2B5EF4-FFF2-40B4-BE49-F238E27FC236}">
                <a16:creationId xmlns:a16="http://schemas.microsoft.com/office/drawing/2014/main" id="{88758E67-3A79-452B-9876-21E0EA5595E3}"/>
              </a:ext>
            </a:extLst>
          </p:cNvPr>
          <p:cNvSpPr txBox="1"/>
          <p:nvPr/>
        </p:nvSpPr>
        <p:spPr>
          <a:xfrm>
            <a:off x="3849050" y="520553"/>
            <a:ext cx="68002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chemeClr val="accent2">
                    <a:lumMod val="50000"/>
                  </a:schemeClr>
                </a:solidFill>
                <a:latin typeface="Lucida Handwriting" panose="03010101010101010101" pitchFamily="66" charset="0"/>
              </a:rPr>
              <a:t>I </a:t>
            </a:r>
            <a:r>
              <a:rPr lang="en-US" altLang="zh-CN" sz="2800" dirty="0" err="1">
                <a:solidFill>
                  <a:schemeClr val="accent2">
                    <a:lumMod val="50000"/>
                  </a:schemeClr>
                </a:solidFill>
                <a:latin typeface="Lucida Handwriting" panose="03010101010101010101" pitchFamily="66" charset="0"/>
              </a:rPr>
              <a:t>wanna</a:t>
            </a:r>
            <a:r>
              <a:rPr lang="en-US" altLang="zh-CN" sz="2800" dirty="0">
                <a:solidFill>
                  <a:schemeClr val="accent2">
                    <a:lumMod val="50000"/>
                  </a:schemeClr>
                </a:solidFill>
                <a:latin typeface="Lucida Handwriting" panose="03010101010101010101" pitchFamily="66" charset="0"/>
              </a:rPr>
              <a:t> sing it out to everybody</a:t>
            </a:r>
            <a:endParaRPr lang="zh-CN" altLang="en-US" sz="2800" dirty="0">
              <a:solidFill>
                <a:schemeClr val="accent2">
                  <a:lumMod val="50000"/>
                </a:schemeClr>
              </a:solidFill>
              <a:latin typeface="Lucida Handwriting" panose="03010101010101010101" pitchFamily="66" charset="0"/>
            </a:endParaRPr>
          </a:p>
        </p:txBody>
      </p:sp>
      <p:pic>
        <p:nvPicPr>
          <p:cNvPr id="195" name="图片 194">
            <a:extLst>
              <a:ext uri="{FF2B5EF4-FFF2-40B4-BE49-F238E27FC236}">
                <a16:creationId xmlns:a16="http://schemas.microsoft.com/office/drawing/2014/main" id="{C2DEBE77-3B94-4C46-9802-FC37E0164D68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899" y="312136"/>
            <a:ext cx="3407223" cy="1911564"/>
          </a:xfrm>
          <a:prstGeom prst="rect">
            <a:avLst/>
          </a:prstGeom>
        </p:spPr>
      </p:pic>
      <p:pic>
        <p:nvPicPr>
          <p:cNvPr id="197" name="图片 196">
            <a:extLst>
              <a:ext uri="{FF2B5EF4-FFF2-40B4-BE49-F238E27FC236}">
                <a16:creationId xmlns:a16="http://schemas.microsoft.com/office/drawing/2014/main" id="{3FD009BF-2751-4921-86C6-26F78E55B073}"/>
              </a:ext>
            </a:extLst>
          </p:cNvPr>
          <p:cNvPicPr>
            <a:picLocks noChangeAspect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5" r="21916"/>
          <a:stretch/>
        </p:blipFill>
        <p:spPr>
          <a:xfrm>
            <a:off x="9382407" y="1996030"/>
            <a:ext cx="2423909" cy="2563121"/>
          </a:xfrm>
          <a:prstGeom prst="rect">
            <a:avLst/>
          </a:prstGeom>
        </p:spPr>
      </p:pic>
      <p:pic>
        <p:nvPicPr>
          <p:cNvPr id="199" name="图片 198">
            <a:extLst>
              <a:ext uri="{FF2B5EF4-FFF2-40B4-BE49-F238E27FC236}">
                <a16:creationId xmlns:a16="http://schemas.microsoft.com/office/drawing/2014/main" id="{1EBB5CC9-7FC0-46C2-9FF8-B0457977471B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744" y="3886648"/>
            <a:ext cx="3675210" cy="2971352"/>
          </a:xfrm>
          <a:prstGeom prst="rect">
            <a:avLst/>
          </a:prstGeom>
        </p:spPr>
      </p:pic>
      <p:sp>
        <p:nvSpPr>
          <p:cNvPr id="200" name="文本框 199">
            <a:extLst>
              <a:ext uri="{FF2B5EF4-FFF2-40B4-BE49-F238E27FC236}">
                <a16:creationId xmlns:a16="http://schemas.microsoft.com/office/drawing/2014/main" id="{3FE528E3-BCBC-46A9-9F0B-218D62C552E5}"/>
              </a:ext>
            </a:extLst>
          </p:cNvPr>
          <p:cNvSpPr txBox="1"/>
          <p:nvPr/>
        </p:nvSpPr>
        <p:spPr>
          <a:xfrm>
            <a:off x="6880897" y="1133691"/>
            <a:ext cx="27751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chemeClr val="accent2">
                    <a:lumMod val="50000"/>
                  </a:schemeClr>
                </a:solidFill>
                <a:latin typeface="Lucida Handwriting" panose="03010101010101010101" pitchFamily="66" charset="0"/>
              </a:rPr>
              <a:t>What a joy!</a:t>
            </a:r>
            <a:endParaRPr lang="zh-CN" altLang="en-US" sz="3200" dirty="0">
              <a:solidFill>
                <a:schemeClr val="accent2">
                  <a:lumMod val="50000"/>
                </a:schemeClr>
              </a:solidFill>
              <a:latin typeface="Lucida Handwriting" panose="03010101010101010101" pitchFamily="66" charset="0"/>
            </a:endParaRPr>
          </a:p>
        </p:txBody>
      </p:sp>
      <p:sp>
        <p:nvSpPr>
          <p:cNvPr id="201" name="文本框 200">
            <a:extLst>
              <a:ext uri="{FF2B5EF4-FFF2-40B4-BE49-F238E27FC236}">
                <a16:creationId xmlns:a16="http://schemas.microsoft.com/office/drawing/2014/main" id="{99144D0D-C66B-4E41-879A-0DDBBCAA6D56}"/>
              </a:ext>
            </a:extLst>
          </p:cNvPr>
          <p:cNvSpPr txBox="1"/>
          <p:nvPr/>
        </p:nvSpPr>
        <p:spPr>
          <a:xfrm>
            <a:off x="5363284" y="2926539"/>
            <a:ext cx="28857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chemeClr val="accent2">
                    <a:lumMod val="50000"/>
                  </a:schemeClr>
                </a:solidFill>
                <a:latin typeface="Lucida Handwriting" panose="03010101010101010101" pitchFamily="66" charset="0"/>
              </a:rPr>
              <a:t>What a life!</a:t>
            </a:r>
            <a:endParaRPr lang="zh-CN" altLang="en-US" sz="3200" dirty="0">
              <a:solidFill>
                <a:schemeClr val="accent2">
                  <a:lumMod val="50000"/>
                </a:schemeClr>
              </a:solidFill>
              <a:latin typeface="Lucida Handwriting" panose="03010101010101010101" pitchFamily="66" charset="0"/>
            </a:endParaRPr>
          </a:p>
        </p:txBody>
      </p:sp>
      <p:pic>
        <p:nvPicPr>
          <p:cNvPr id="208" name="图片 207">
            <a:extLst>
              <a:ext uri="{FF2B5EF4-FFF2-40B4-BE49-F238E27FC236}">
                <a16:creationId xmlns:a16="http://schemas.microsoft.com/office/drawing/2014/main" id="{54CF254C-73BA-4F68-86A5-77D8A45E21E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106" y="3150434"/>
            <a:ext cx="9108910" cy="4554455"/>
          </a:xfrm>
          <a:prstGeom prst="rect">
            <a:avLst/>
          </a:prstGeom>
        </p:spPr>
      </p:pic>
      <p:sp>
        <p:nvSpPr>
          <p:cNvPr id="202" name="文本框 201">
            <a:extLst>
              <a:ext uri="{FF2B5EF4-FFF2-40B4-BE49-F238E27FC236}">
                <a16:creationId xmlns:a16="http://schemas.microsoft.com/office/drawing/2014/main" id="{AA4DAAF3-D7C8-40B1-AC89-69FBF39B7B9E}"/>
              </a:ext>
            </a:extLst>
          </p:cNvPr>
          <p:cNvSpPr txBox="1"/>
          <p:nvPr/>
        </p:nvSpPr>
        <p:spPr>
          <a:xfrm>
            <a:off x="6852025" y="4941457"/>
            <a:ext cx="38202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chemeClr val="accent2">
                    <a:lumMod val="50000"/>
                  </a:schemeClr>
                </a:solidFill>
                <a:latin typeface="Lucida Handwriting" panose="03010101010101010101" pitchFamily="66" charset="0"/>
              </a:rPr>
              <a:t>What a chance!</a:t>
            </a:r>
            <a:endParaRPr lang="zh-CN" altLang="en-US" sz="3200" dirty="0">
              <a:solidFill>
                <a:schemeClr val="accent2">
                  <a:lumMod val="50000"/>
                </a:schemeClr>
              </a:solidFill>
              <a:latin typeface="Lucida Handwriting" panose="03010101010101010101" pitchFamily="66" charset="0"/>
            </a:endParaRPr>
          </a:p>
        </p:txBody>
      </p:sp>
      <p:pic>
        <p:nvPicPr>
          <p:cNvPr id="204" name="图片 203">
            <a:extLst>
              <a:ext uri="{FF2B5EF4-FFF2-40B4-BE49-F238E27FC236}">
                <a16:creationId xmlns:a16="http://schemas.microsoft.com/office/drawing/2014/main" id="{A2237D9C-E6F8-4EDC-A451-A1C42E52FA1F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425" y="-55622"/>
            <a:ext cx="3838082" cy="3838082"/>
          </a:xfrm>
          <a:prstGeom prst="rect">
            <a:avLst/>
          </a:prstGeom>
        </p:spPr>
      </p:pic>
      <p:sp>
        <p:nvSpPr>
          <p:cNvPr id="205" name="文本框 204">
            <a:extLst>
              <a:ext uri="{FF2B5EF4-FFF2-40B4-BE49-F238E27FC236}">
                <a16:creationId xmlns:a16="http://schemas.microsoft.com/office/drawing/2014/main" id="{B55CF827-2B1C-4398-B0E6-234BAA520162}"/>
              </a:ext>
            </a:extLst>
          </p:cNvPr>
          <p:cNvSpPr txBox="1"/>
          <p:nvPr/>
        </p:nvSpPr>
        <p:spPr>
          <a:xfrm>
            <a:off x="5984779" y="1908961"/>
            <a:ext cx="54970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Lucida Handwriting" panose="03010101010101010101" pitchFamily="66" charset="0"/>
              </a:rPr>
              <a:t>Thank</a:t>
            </a:r>
            <a:r>
              <a:rPr lang="en-US" altLang="zh-CN" sz="2800" dirty="0">
                <a:solidFill>
                  <a:schemeClr val="accent2">
                    <a:lumMod val="50000"/>
                  </a:schemeClr>
                </a:solidFill>
                <a:latin typeface="Lucida Handwriting" panose="03010101010101010101" pitchFamily="66" charset="0"/>
              </a:rPr>
              <a:t> you </a:t>
            </a:r>
            <a:r>
              <a:rPr lang="en-US" altLang="zh-CN" sz="3200" b="1" dirty="0">
                <a:solidFill>
                  <a:srgbClr val="FF0000"/>
                </a:solidFill>
                <a:latin typeface="Lucida Handwriting" panose="03010101010101010101" pitchFamily="66" charset="0"/>
              </a:rPr>
              <a:t>for</a:t>
            </a:r>
            <a:r>
              <a:rPr lang="en-US" altLang="zh-CN" sz="2800" dirty="0">
                <a:solidFill>
                  <a:schemeClr val="accent2">
                    <a:lumMod val="50000"/>
                  </a:schemeClr>
                </a:solidFill>
                <a:latin typeface="Lucida Handwriting" panose="03010101010101010101" pitchFamily="66" charset="0"/>
              </a:rPr>
              <a:t> the music,</a:t>
            </a:r>
            <a:endParaRPr lang="zh-CN" altLang="en-US" sz="2800" dirty="0">
              <a:solidFill>
                <a:schemeClr val="accent2">
                  <a:lumMod val="50000"/>
                </a:schemeClr>
              </a:solidFill>
              <a:latin typeface="Lucida Handwriting" panose="03010101010101010101" pitchFamily="66" charset="0"/>
            </a:endParaRPr>
          </a:p>
        </p:txBody>
      </p:sp>
      <p:sp>
        <p:nvSpPr>
          <p:cNvPr id="206" name="文本框 205">
            <a:extLst>
              <a:ext uri="{FF2B5EF4-FFF2-40B4-BE49-F238E27FC236}">
                <a16:creationId xmlns:a16="http://schemas.microsoft.com/office/drawing/2014/main" id="{628FD02D-791B-47A5-8270-385147873272}"/>
              </a:ext>
            </a:extLst>
          </p:cNvPr>
          <p:cNvSpPr txBox="1"/>
          <p:nvPr/>
        </p:nvSpPr>
        <p:spPr>
          <a:xfrm>
            <a:off x="5223826" y="3768300"/>
            <a:ext cx="45207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chemeClr val="accent2">
                    <a:lumMod val="50000"/>
                  </a:schemeClr>
                </a:solidFill>
                <a:latin typeface="Lucida Handwriting" panose="03010101010101010101" pitchFamily="66" charset="0"/>
              </a:rPr>
              <a:t>the songs I'm singing</a:t>
            </a:r>
            <a:endParaRPr lang="zh-CN" altLang="en-US" sz="2800" dirty="0">
              <a:solidFill>
                <a:schemeClr val="accent2">
                  <a:lumMod val="50000"/>
                </a:schemeClr>
              </a:solidFill>
              <a:latin typeface="Lucida Handwriting" panose="03010101010101010101" pitchFamily="66" charset="0"/>
            </a:endParaRPr>
          </a:p>
        </p:txBody>
      </p:sp>
      <p:pic>
        <p:nvPicPr>
          <p:cNvPr id="210" name="图片 209">
            <a:extLst>
              <a:ext uri="{FF2B5EF4-FFF2-40B4-BE49-F238E27FC236}">
                <a16:creationId xmlns:a16="http://schemas.microsoft.com/office/drawing/2014/main" id="{448447E7-2A5A-43CB-A32A-345D7DCCA08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5" t="29905" r="36139" b="40779"/>
          <a:stretch/>
        </p:blipFill>
        <p:spPr>
          <a:xfrm rot="798818">
            <a:off x="10761685" y="650315"/>
            <a:ext cx="762947" cy="1369079"/>
          </a:xfrm>
          <a:prstGeom prst="rect">
            <a:avLst/>
          </a:prstGeom>
        </p:spPr>
      </p:pic>
      <p:pic>
        <p:nvPicPr>
          <p:cNvPr id="212" name="图片 211">
            <a:extLst>
              <a:ext uri="{FF2B5EF4-FFF2-40B4-BE49-F238E27FC236}">
                <a16:creationId xmlns:a16="http://schemas.microsoft.com/office/drawing/2014/main" id="{19219D03-5C92-4D04-9967-F74038FA836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52" r="30845" b="69150"/>
          <a:stretch/>
        </p:blipFill>
        <p:spPr>
          <a:xfrm rot="20908693">
            <a:off x="4123535" y="4737305"/>
            <a:ext cx="1134755" cy="1551526"/>
          </a:xfrm>
          <a:prstGeom prst="rect">
            <a:avLst/>
          </a:prstGeom>
        </p:spPr>
      </p:pic>
      <p:pic>
        <p:nvPicPr>
          <p:cNvPr id="214" name="图片 213">
            <a:extLst>
              <a:ext uri="{FF2B5EF4-FFF2-40B4-BE49-F238E27FC236}">
                <a16:creationId xmlns:a16="http://schemas.microsoft.com/office/drawing/2014/main" id="{85AACE62-F353-40E6-85D1-E2AF0EA76137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93" r="38495" b="80911"/>
          <a:stretch/>
        </p:blipFill>
        <p:spPr>
          <a:xfrm rot="627621">
            <a:off x="9537066" y="3023466"/>
            <a:ext cx="1042169" cy="1042345"/>
          </a:xfrm>
          <a:prstGeom prst="rect">
            <a:avLst/>
          </a:prstGeom>
        </p:spPr>
      </p:pic>
      <p:pic>
        <p:nvPicPr>
          <p:cNvPr id="223" name="图片 222">
            <a:extLst>
              <a:ext uri="{FF2B5EF4-FFF2-40B4-BE49-F238E27FC236}">
                <a16:creationId xmlns:a16="http://schemas.microsoft.com/office/drawing/2014/main" id="{C34DB770-656A-4723-B28E-F07ABE39E1A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058" y="2513020"/>
            <a:ext cx="7916961" cy="3958481"/>
          </a:xfrm>
          <a:prstGeom prst="rect">
            <a:avLst/>
          </a:prstGeom>
        </p:spPr>
      </p:pic>
      <p:pic>
        <p:nvPicPr>
          <p:cNvPr id="216" name="图片 215">
            <a:extLst>
              <a:ext uri="{FF2B5EF4-FFF2-40B4-BE49-F238E27FC236}">
                <a16:creationId xmlns:a16="http://schemas.microsoft.com/office/drawing/2014/main" id="{283CA927-E313-477A-A322-2014148E67A8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2667" y="179141"/>
            <a:ext cx="3848209" cy="384820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17" name="文本框 216">
            <a:extLst>
              <a:ext uri="{FF2B5EF4-FFF2-40B4-BE49-F238E27FC236}">
                <a16:creationId xmlns:a16="http://schemas.microsoft.com/office/drawing/2014/main" id="{68BA0A4C-6757-431B-818F-DC0D29FEDD30}"/>
              </a:ext>
            </a:extLst>
          </p:cNvPr>
          <p:cNvSpPr txBox="1"/>
          <p:nvPr/>
        </p:nvSpPr>
        <p:spPr>
          <a:xfrm>
            <a:off x="4070146" y="1985679"/>
            <a:ext cx="71128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Lucida Handwriting" panose="03010101010101010101" pitchFamily="66" charset="0"/>
              </a:rPr>
              <a:t>Thanks for </a:t>
            </a:r>
            <a:r>
              <a:rPr lang="en-US" altLang="zh-CN" sz="2400" dirty="0">
                <a:solidFill>
                  <a:schemeClr val="accent2">
                    <a:lumMod val="50000"/>
                  </a:schemeClr>
                </a:solidFill>
                <a:latin typeface="Lucida Handwriting" panose="03010101010101010101" pitchFamily="66" charset="0"/>
              </a:rPr>
              <a:t>all the joy they're bringing</a:t>
            </a:r>
            <a:endParaRPr lang="zh-CN" altLang="en-US" sz="2400" dirty="0">
              <a:solidFill>
                <a:schemeClr val="accent2">
                  <a:lumMod val="50000"/>
                </a:schemeClr>
              </a:solidFill>
              <a:latin typeface="Lucida Handwriting" panose="03010101010101010101" pitchFamily="66" charset="0"/>
            </a:endParaRPr>
          </a:p>
        </p:txBody>
      </p:sp>
      <p:pic>
        <p:nvPicPr>
          <p:cNvPr id="221" name="图片 220">
            <a:extLst>
              <a:ext uri="{FF2B5EF4-FFF2-40B4-BE49-F238E27FC236}">
                <a16:creationId xmlns:a16="http://schemas.microsoft.com/office/drawing/2014/main" id="{84F738E3-7B61-4C11-BE86-6631547506F0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5707" y="2567830"/>
            <a:ext cx="3087461" cy="4162869"/>
          </a:xfrm>
          <a:prstGeom prst="rect">
            <a:avLst/>
          </a:prstGeom>
        </p:spPr>
      </p:pic>
      <p:pic>
        <p:nvPicPr>
          <p:cNvPr id="226" name="图片 225">
            <a:extLst>
              <a:ext uri="{FF2B5EF4-FFF2-40B4-BE49-F238E27FC236}">
                <a16:creationId xmlns:a16="http://schemas.microsoft.com/office/drawing/2014/main" id="{9F7E9B3C-8294-4BDB-A4CE-FD60D7F8491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8403">
            <a:off x="5208781" y="1079296"/>
            <a:ext cx="2338025" cy="3422418"/>
          </a:xfrm>
          <a:prstGeom prst="rect">
            <a:avLst/>
          </a:prstGeom>
        </p:spPr>
      </p:pic>
      <p:sp>
        <p:nvSpPr>
          <p:cNvPr id="227" name="文本框 226">
            <a:extLst>
              <a:ext uri="{FF2B5EF4-FFF2-40B4-BE49-F238E27FC236}">
                <a16:creationId xmlns:a16="http://schemas.microsoft.com/office/drawing/2014/main" id="{66FF968A-22C3-4A7F-8445-EA6496B8B0BE}"/>
              </a:ext>
            </a:extLst>
          </p:cNvPr>
          <p:cNvSpPr txBox="1"/>
          <p:nvPr/>
        </p:nvSpPr>
        <p:spPr>
          <a:xfrm>
            <a:off x="3947971" y="5100412"/>
            <a:ext cx="77845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chemeClr val="accent2">
                    <a:lumMod val="50000"/>
                  </a:schemeClr>
                </a:solidFill>
                <a:latin typeface="Lucida Handwriting" panose="03010101010101010101" pitchFamily="66" charset="0"/>
              </a:rPr>
              <a:t>Who can live without it, I ask in all honesty</a:t>
            </a:r>
            <a:endParaRPr lang="zh-CN" altLang="en-US" sz="2400" dirty="0">
              <a:solidFill>
                <a:schemeClr val="accent2">
                  <a:lumMod val="50000"/>
                </a:schemeClr>
              </a:solidFill>
              <a:latin typeface="Lucida Handwriting" panose="03010101010101010101" pitchFamily="66" charset="0"/>
            </a:endParaRPr>
          </a:p>
        </p:txBody>
      </p:sp>
      <p:pic>
        <p:nvPicPr>
          <p:cNvPr id="229" name="图片 228">
            <a:extLst>
              <a:ext uri="{FF2B5EF4-FFF2-40B4-BE49-F238E27FC236}">
                <a16:creationId xmlns:a16="http://schemas.microsoft.com/office/drawing/2014/main" id="{82A647FF-F65D-4542-A438-2C3020433C7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200" y="288762"/>
            <a:ext cx="2789881" cy="4083848"/>
          </a:xfrm>
          <a:prstGeom prst="rect">
            <a:avLst/>
          </a:prstGeom>
        </p:spPr>
      </p:pic>
      <p:sp>
        <p:nvSpPr>
          <p:cNvPr id="230" name="文本框 229">
            <a:extLst>
              <a:ext uri="{FF2B5EF4-FFF2-40B4-BE49-F238E27FC236}">
                <a16:creationId xmlns:a16="http://schemas.microsoft.com/office/drawing/2014/main" id="{D0F5E00F-B605-44FE-8F4D-664FACEE74E5}"/>
              </a:ext>
            </a:extLst>
          </p:cNvPr>
          <p:cNvSpPr txBox="1"/>
          <p:nvPr/>
        </p:nvSpPr>
        <p:spPr>
          <a:xfrm>
            <a:off x="5355108" y="5369854"/>
            <a:ext cx="4109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accent2">
                    <a:lumMod val="50000"/>
                  </a:schemeClr>
                </a:solidFill>
                <a:latin typeface="Lucida Handwriting" panose="03010101010101010101" pitchFamily="66" charset="0"/>
              </a:rPr>
              <a:t>What would life be?</a:t>
            </a:r>
            <a:endParaRPr lang="zh-CN" altLang="en-US" sz="2800" dirty="0">
              <a:solidFill>
                <a:schemeClr val="accent2">
                  <a:lumMod val="50000"/>
                </a:schemeClr>
              </a:solidFill>
              <a:latin typeface="Lucida Handwriting" panose="03010101010101010101" pitchFamily="66" charset="0"/>
            </a:endParaRPr>
          </a:p>
        </p:txBody>
      </p:sp>
      <p:pic>
        <p:nvPicPr>
          <p:cNvPr id="232" name="图片 231">
            <a:extLst>
              <a:ext uri="{FF2B5EF4-FFF2-40B4-BE49-F238E27FC236}">
                <a16:creationId xmlns:a16="http://schemas.microsoft.com/office/drawing/2014/main" id="{BE798489-3382-49CE-8148-57010AF0F70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0257">
            <a:off x="9275882" y="1073355"/>
            <a:ext cx="2359816" cy="3454315"/>
          </a:xfrm>
          <a:prstGeom prst="rect">
            <a:avLst/>
          </a:prstGeom>
        </p:spPr>
      </p:pic>
      <p:sp>
        <p:nvSpPr>
          <p:cNvPr id="233" name="文本框 232">
            <a:extLst>
              <a:ext uri="{FF2B5EF4-FFF2-40B4-BE49-F238E27FC236}">
                <a16:creationId xmlns:a16="http://schemas.microsoft.com/office/drawing/2014/main" id="{195E8EE3-D8C6-488E-933B-AE2160241765}"/>
              </a:ext>
            </a:extLst>
          </p:cNvPr>
          <p:cNvSpPr txBox="1"/>
          <p:nvPr/>
        </p:nvSpPr>
        <p:spPr>
          <a:xfrm>
            <a:off x="3909448" y="5171121"/>
            <a:ext cx="7215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chemeClr val="accent2">
                    <a:lumMod val="50000"/>
                  </a:schemeClr>
                </a:solidFill>
                <a:latin typeface="Lucida Handwriting" panose="03010101010101010101" pitchFamily="66" charset="0"/>
              </a:rPr>
              <a:t>Without a song or a dance what are we?</a:t>
            </a:r>
            <a:endParaRPr lang="zh-CN" altLang="en-US" sz="2400" dirty="0">
              <a:solidFill>
                <a:schemeClr val="accent2">
                  <a:lumMod val="50000"/>
                </a:schemeClr>
              </a:solidFill>
              <a:latin typeface="Lucida Handwriting" panose="03010101010101010101" pitchFamily="66" charset="0"/>
            </a:endParaRPr>
          </a:p>
        </p:txBody>
      </p:sp>
      <p:pic>
        <p:nvPicPr>
          <p:cNvPr id="252" name="图片 251">
            <a:extLst>
              <a:ext uri="{FF2B5EF4-FFF2-40B4-BE49-F238E27FC236}">
                <a16:creationId xmlns:a16="http://schemas.microsoft.com/office/drawing/2014/main" id="{78F2889F-47D6-4DF7-9EAE-26FF33462E7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965" y="519399"/>
            <a:ext cx="9152035" cy="4576018"/>
          </a:xfrm>
          <a:prstGeom prst="rect">
            <a:avLst/>
          </a:prstGeom>
        </p:spPr>
      </p:pic>
      <p:pic>
        <p:nvPicPr>
          <p:cNvPr id="237" name="图片 236">
            <a:extLst>
              <a:ext uri="{FF2B5EF4-FFF2-40B4-BE49-F238E27FC236}">
                <a16:creationId xmlns:a16="http://schemas.microsoft.com/office/drawing/2014/main" id="{347E1DB0-96A6-4E4B-B491-CB73AD0BC4CE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419" y="562785"/>
            <a:ext cx="3964290" cy="3168279"/>
          </a:xfrm>
          <a:prstGeom prst="rect">
            <a:avLst/>
          </a:prstGeom>
        </p:spPr>
      </p:pic>
      <p:sp>
        <p:nvSpPr>
          <p:cNvPr id="238" name="文本框 237">
            <a:extLst>
              <a:ext uri="{FF2B5EF4-FFF2-40B4-BE49-F238E27FC236}">
                <a16:creationId xmlns:a16="http://schemas.microsoft.com/office/drawing/2014/main" id="{3A56D270-CFA0-4BC9-B51A-6BAD7868D1B1}"/>
              </a:ext>
            </a:extLst>
          </p:cNvPr>
          <p:cNvSpPr txBox="1"/>
          <p:nvPr/>
        </p:nvSpPr>
        <p:spPr>
          <a:xfrm>
            <a:off x="4292891" y="1827939"/>
            <a:ext cx="17091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chemeClr val="accent2">
                    <a:lumMod val="50000"/>
                  </a:schemeClr>
                </a:solidFill>
                <a:latin typeface="Lucida Handwriting" panose="03010101010101010101" pitchFamily="66" charset="0"/>
              </a:rPr>
              <a:t>So I say</a:t>
            </a:r>
            <a:endParaRPr lang="zh-CN" altLang="en-US" sz="2800" dirty="0">
              <a:solidFill>
                <a:schemeClr val="accent2">
                  <a:lumMod val="50000"/>
                </a:schemeClr>
              </a:solidFill>
              <a:latin typeface="Lucida Handwriting" panose="03010101010101010101" pitchFamily="66" charset="0"/>
            </a:endParaRPr>
          </a:p>
        </p:txBody>
      </p:sp>
      <p:sp>
        <p:nvSpPr>
          <p:cNvPr id="239" name="文本框 238">
            <a:extLst>
              <a:ext uri="{FF2B5EF4-FFF2-40B4-BE49-F238E27FC236}">
                <a16:creationId xmlns:a16="http://schemas.microsoft.com/office/drawing/2014/main" id="{C9FBC0AB-1FA6-4077-BCD4-010F79B56141}"/>
              </a:ext>
            </a:extLst>
          </p:cNvPr>
          <p:cNvSpPr txBox="1"/>
          <p:nvPr/>
        </p:nvSpPr>
        <p:spPr>
          <a:xfrm>
            <a:off x="5320636" y="4069398"/>
            <a:ext cx="52982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Lucida Handwriting" panose="03010101010101010101" pitchFamily="66" charset="0"/>
              </a:rPr>
              <a:t>thank </a:t>
            </a:r>
            <a:r>
              <a:rPr lang="en-US" altLang="zh-CN" sz="2800" dirty="0">
                <a:solidFill>
                  <a:schemeClr val="accent2">
                    <a:lumMod val="50000"/>
                  </a:schemeClr>
                </a:solidFill>
                <a:latin typeface="Lucida Handwriting" panose="03010101010101010101" pitchFamily="66" charset="0"/>
              </a:rPr>
              <a:t>you </a:t>
            </a:r>
            <a:r>
              <a:rPr lang="en-US" altLang="zh-CN" sz="3200" b="1" dirty="0">
                <a:solidFill>
                  <a:srgbClr val="FF0000"/>
                </a:solidFill>
                <a:latin typeface="Lucida Handwriting" panose="03010101010101010101" pitchFamily="66" charset="0"/>
              </a:rPr>
              <a:t>for</a:t>
            </a:r>
            <a:r>
              <a:rPr lang="en-US" altLang="zh-CN" sz="2800" dirty="0">
                <a:solidFill>
                  <a:schemeClr val="accent2">
                    <a:lumMod val="50000"/>
                  </a:schemeClr>
                </a:solidFill>
                <a:latin typeface="Lucida Handwriting" panose="03010101010101010101" pitchFamily="66" charset="0"/>
              </a:rPr>
              <a:t> the music</a:t>
            </a:r>
            <a:endParaRPr lang="zh-CN" altLang="en-US" sz="2800" dirty="0">
              <a:solidFill>
                <a:schemeClr val="accent2">
                  <a:lumMod val="50000"/>
                </a:schemeClr>
              </a:solidFill>
              <a:latin typeface="Lucida Handwriting" panose="03010101010101010101" pitchFamily="66" charset="0"/>
            </a:endParaRPr>
          </a:p>
        </p:txBody>
      </p:sp>
      <p:sp>
        <p:nvSpPr>
          <p:cNvPr id="240" name="文本框 239">
            <a:extLst>
              <a:ext uri="{FF2B5EF4-FFF2-40B4-BE49-F238E27FC236}">
                <a16:creationId xmlns:a16="http://schemas.microsoft.com/office/drawing/2014/main" id="{2ED45164-0C0F-485B-B52C-CD40C5621922}"/>
              </a:ext>
            </a:extLst>
          </p:cNvPr>
          <p:cNvSpPr txBox="1"/>
          <p:nvPr/>
        </p:nvSpPr>
        <p:spPr>
          <a:xfrm>
            <a:off x="5723803" y="5512259"/>
            <a:ext cx="3958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Lucida Handwriting" panose="03010101010101010101" pitchFamily="66" charset="0"/>
              </a:rPr>
              <a:t>For</a:t>
            </a:r>
            <a:r>
              <a:rPr lang="en-US" altLang="zh-CN" sz="2800" dirty="0">
                <a:solidFill>
                  <a:schemeClr val="accent2">
                    <a:lumMod val="50000"/>
                  </a:schemeClr>
                </a:solidFill>
                <a:latin typeface="Lucida Handwriting" panose="03010101010101010101" pitchFamily="66" charset="0"/>
              </a:rPr>
              <a:t> giving it to me</a:t>
            </a:r>
            <a:endParaRPr lang="zh-CN" altLang="en-US" sz="2800" dirty="0">
              <a:solidFill>
                <a:schemeClr val="accent2">
                  <a:lumMod val="50000"/>
                </a:schemeClr>
              </a:solidFill>
              <a:latin typeface="Lucida Handwriting" panose="03010101010101010101" pitchFamily="66" charset="0"/>
            </a:endParaRPr>
          </a:p>
        </p:txBody>
      </p:sp>
      <p:pic>
        <p:nvPicPr>
          <p:cNvPr id="242" name="图片 241">
            <a:extLst>
              <a:ext uri="{FF2B5EF4-FFF2-40B4-BE49-F238E27FC236}">
                <a16:creationId xmlns:a16="http://schemas.microsoft.com/office/drawing/2014/main" id="{4D314C13-A7F6-4483-B6BD-2F15D51F788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" r="65886" b="69062"/>
          <a:stretch/>
        </p:blipFill>
        <p:spPr>
          <a:xfrm rot="20449967">
            <a:off x="3641484" y="654479"/>
            <a:ext cx="835152" cy="1172406"/>
          </a:xfrm>
          <a:prstGeom prst="rect">
            <a:avLst/>
          </a:prstGeom>
        </p:spPr>
      </p:pic>
      <p:pic>
        <p:nvPicPr>
          <p:cNvPr id="244" name="图片 243">
            <a:extLst>
              <a:ext uri="{FF2B5EF4-FFF2-40B4-BE49-F238E27FC236}">
                <a16:creationId xmlns:a16="http://schemas.microsoft.com/office/drawing/2014/main" id="{78BC3495-0C0F-4CB6-8D2C-1F34ECB76C6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17" t="31050" r="39476" b="41340"/>
          <a:stretch/>
        </p:blipFill>
        <p:spPr>
          <a:xfrm rot="738368">
            <a:off x="10459589" y="3583485"/>
            <a:ext cx="790481" cy="1473813"/>
          </a:xfrm>
          <a:prstGeom prst="rect">
            <a:avLst/>
          </a:prstGeom>
        </p:spPr>
      </p:pic>
      <p:pic>
        <p:nvPicPr>
          <p:cNvPr id="246" name="图片 245">
            <a:extLst>
              <a:ext uri="{FF2B5EF4-FFF2-40B4-BE49-F238E27FC236}">
                <a16:creationId xmlns:a16="http://schemas.microsoft.com/office/drawing/2014/main" id="{AEC47811-4434-4C28-8474-979138D1B4C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76" t="-1" r="40408" b="80240"/>
          <a:stretch/>
        </p:blipFill>
        <p:spPr>
          <a:xfrm rot="261469">
            <a:off x="4573031" y="5537864"/>
            <a:ext cx="1006874" cy="1079007"/>
          </a:xfrm>
          <a:prstGeom prst="rect">
            <a:avLst/>
          </a:prstGeom>
        </p:spPr>
      </p:pic>
      <p:pic>
        <p:nvPicPr>
          <p:cNvPr id="250" name="图片 249">
            <a:extLst>
              <a:ext uri="{FF2B5EF4-FFF2-40B4-BE49-F238E27FC236}">
                <a16:creationId xmlns:a16="http://schemas.microsoft.com/office/drawing/2014/main" id="{5C7627A5-A4DB-4A76-874B-02D22CC67B5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0" t="62878" r="73739" b="8532"/>
          <a:stretch/>
        </p:blipFill>
        <p:spPr>
          <a:xfrm rot="20745455">
            <a:off x="2949948" y="3028220"/>
            <a:ext cx="732428" cy="1269831"/>
          </a:xfrm>
          <a:prstGeom prst="rect">
            <a:avLst/>
          </a:prstGeom>
        </p:spPr>
      </p:pic>
      <p:sp>
        <p:nvSpPr>
          <p:cNvPr id="254" name="矩形 253">
            <a:extLst>
              <a:ext uri="{FF2B5EF4-FFF2-40B4-BE49-F238E27FC236}">
                <a16:creationId xmlns:a16="http://schemas.microsoft.com/office/drawing/2014/main" id="{1835196D-3E1A-4797-A0C2-349C2FE80C12}"/>
              </a:ext>
            </a:extLst>
          </p:cNvPr>
          <p:cNvSpPr/>
          <p:nvPr/>
        </p:nvSpPr>
        <p:spPr>
          <a:xfrm>
            <a:off x="0" y="2947"/>
            <a:ext cx="12192000" cy="6855053"/>
          </a:xfrm>
          <a:prstGeom prst="rect">
            <a:avLst/>
          </a:prstGeom>
          <a:solidFill>
            <a:srgbClr val="FFFFF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3" name="椭圆 252">
            <a:extLst>
              <a:ext uri="{FF2B5EF4-FFF2-40B4-BE49-F238E27FC236}">
                <a16:creationId xmlns:a16="http://schemas.microsoft.com/office/drawing/2014/main" id="{29A10BE2-0815-441F-A763-22BD95BC4BA0}"/>
              </a:ext>
            </a:extLst>
          </p:cNvPr>
          <p:cNvSpPr/>
          <p:nvPr/>
        </p:nvSpPr>
        <p:spPr>
          <a:xfrm>
            <a:off x="4306814" y="1639814"/>
            <a:ext cx="3578373" cy="3578373"/>
          </a:xfrm>
          <a:prstGeom prst="ellipse">
            <a:avLst/>
          </a:prstGeom>
          <a:blipFill dpi="0" rotWithShape="1"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ABBA-Thank You For the Music">
            <a:hlinkClick r:id="" action="ppaction://media"/>
            <a:extLst>
              <a:ext uri="{FF2B5EF4-FFF2-40B4-BE49-F238E27FC236}">
                <a16:creationId xmlns:a16="http://schemas.microsoft.com/office/drawing/2014/main" id="{046915F0-A2D2-45FA-B609-CD3773C7A8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5474501" y="-64803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29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9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38" presetClass="entr" presetSubtype="0" accel="5000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6087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8" presetClass="entr" presetSubtype="0" accel="5000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2759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700"/>
                            </p:stCondLst>
                            <p:childTnLst>
                              <p:par>
                                <p:cTn id="24" presetID="6" presetClass="emph" presetSubtype="0" fill="hold" grpId="2" nodeType="afterEffect">
                                  <p:stCondLst>
                                    <p:cond delay="1400"/>
                                  </p:stCondLst>
                                  <p:childTnLst>
                                    <p:animScale>
                                      <p:cBhvr>
                                        <p:cTn id="25" dur="22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24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27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9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7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8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69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86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9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26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420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1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17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7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7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1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17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4600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9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6" presetClass="emph" presetSubtype="0" repeatCount="indefinite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8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40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5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11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8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12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850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9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8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12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8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19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4100"/>
                            </p:stCondLst>
                            <p:childTnLst>
                              <p:par>
                                <p:cTn id="1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1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1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1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2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3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1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4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6" dur="17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11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22" presetClass="entr" presetSubtype="8" fill="hold" grpId="0" nodeType="withEffect">
                                  <p:stCondLst>
                                    <p:cond delay="26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2" dur="21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34" presetClass="emph" presetSubtype="0" fill="hold" grpId="1" nodeType="withEffect">
                                  <p:stCondLst>
                                    <p:cond delay="3100"/>
                                  </p:stCondLst>
                                  <p:iterate type="lt">
                                    <p:tmPct val="18947"/>
                                  </p:iterate>
                                  <p:childTnLst>
                                    <p:animMotion origin="layout" path="M 3.95833E-6 -2.59259E-6 L 3.95833E-6 -0.07222 " pathEditMode="relative" rAng="0" ptsTypes="AA">
                                      <p:cBhvr>
                                        <p:cTn id="2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22" presetClass="entr" presetSubtype="8" fill="hold" grpId="0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1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51200"/>
                            </p:stCondLst>
                            <p:childTnLst>
                              <p:par>
                                <p:cTn id="22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grpId="2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9" dur="4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0" dur="4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1" presetID="32" presetClass="emph" presetSubtype="0" repeatCount="indefinite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120000">
                                      <p:cBhvr>
                                        <p:cTn id="2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7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9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34" presetClass="emph" presetSubtype="0" fill="hold" grpId="1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1.85185E-6 L -1.25E-6 -0.07222 " pathEditMode="relative" rAng="0" ptsTypes="AA">
                                      <p:cBhvr>
                                        <p:cTn id="261" dur="3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62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3" dur="175" fill="hold">
                                          <p:stCondLst>
                                            <p:cond delay="175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4" dur="175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5" dur="175" fill="hold">
                                          <p:stCondLst>
                                            <p:cond delay="525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6" presetID="22" presetClass="entr" presetSubtype="8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8" dur="18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56400"/>
                            </p:stCondLst>
                            <p:childTnLst>
                              <p:par>
                                <p:cTn id="270" presetID="63" presetClass="path" presetSubtype="0" accel="50000" decel="5000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3.33333E-6 -4.44444E-6 L 0.89101 -4.44444E-6 " pathEditMode="relative" rAng="0" ptsTypes="AA">
                                      <p:cBhvr>
                                        <p:cTn id="271" dur="14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544" y="0"/>
                                    </p:animMotion>
                                  </p:childTnLst>
                                </p:cTn>
                              </p:par>
                              <p:par>
                                <p:cTn id="2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76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1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32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2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7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9" dur="19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2" dur="24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61300"/>
                            </p:stCondLst>
                            <p:childTnLst>
                              <p:par>
                                <p:cTn id="294" presetID="10" presetClass="exit" presetSubtype="0" fill="hold" grpId="1" nodeType="afterEffect">
                                  <p:stCondLst>
                                    <p:cond delay="6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0" presetClass="exit" presetSubtype="0" fill="hold" grpId="1" nodeType="withEffect">
                                  <p:stCondLst>
                                    <p:cond delay="6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32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3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9" presetID="22" presetClass="entr" presetSubtype="8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1" dur="2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64500"/>
                            </p:stCondLst>
                            <p:childTnLst>
                              <p:par>
                                <p:cTn id="313" presetID="10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9" presetID="32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3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5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7" dur="19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22" presetClass="entr" presetSubtype="8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0" dur="1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68800"/>
                            </p:stCondLst>
                            <p:childTnLst>
                              <p:par>
                                <p:cTn id="332" presetID="10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0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0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0" presetClass="exit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53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2" presetID="53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7" presetID="53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2" presetID="53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7" presetID="32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3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3" presetID="32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3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9" presetID="32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3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5" presetID="32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3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1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3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4" presetID="10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7" presetID="22" presetClass="entr" presetSubtype="8" fill="hold" grpId="0" nodeType="withEffect">
                                  <p:stCondLst>
                                    <p:cond delay="2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9" dur="19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0" presetID="34" presetClass="emph" presetSubtype="0" fill="hold" grpId="1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16667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0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0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0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6" presetID="22" presetClass="entr" presetSubtype="8" fill="hold" grpId="0" nodeType="withEffect">
                                  <p:stCondLst>
                                    <p:cond delay="460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8" dur="22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9" presetID="53" presetClass="entr" presetSubtype="16" fill="hold" nodeType="withEffect">
                                  <p:stCondLst>
                                    <p:cond delay="460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1" dur="8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8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3" dur="8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4" presetID="32" presetClass="emph" presetSubtype="0" repeatCount="indefinite" fill="hold" nodeType="withEffect">
                                  <p:stCondLst>
                                    <p:cond delay="4600"/>
                                  </p:stCondLst>
                                  <p:childTnLst>
                                    <p:animRot by="120000">
                                      <p:cBhvr>
                                        <p:cTn id="4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0" fill="hold">
                            <p:stCondLst>
                              <p:cond delay="75600"/>
                            </p:stCondLst>
                            <p:childTnLst>
                              <p:par>
                                <p:cTn id="421" presetID="53" presetClass="exit" presetSubtype="32" fill="hold" nodeType="afterEffect">
                                  <p:stCondLst>
                                    <p:cond delay="4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6" presetID="53" presetClass="exit" presetSubtype="32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1" presetID="53" presetClass="exit" presetSubtype="32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2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6" presetID="53" presetClass="exit" presetSubtype="32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1" presetID="10" presetClass="exit" presetSubtype="0" fill="hold" grpId="1" nodeType="withEffect">
                                  <p:stCondLst>
                                    <p:cond delay="4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4" presetID="10" presetClass="exit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7" presetID="10" presetClass="exit" presetSubtype="0" fill="hold" grpId="2" nodeType="withEffect">
                                  <p:stCondLst>
                                    <p:cond delay="43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4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0" presetID="53" presetClass="exit" presetSubtype="32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1"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2"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5" presetID="10" presetClass="exit" presetSubtype="0" fill="hold" grpId="1" nodeType="withEffect">
                                  <p:stCondLst>
                                    <p:cond delay="4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8" presetID="2" presetClass="entr" presetSubtype="2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0" dur="11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1" dur="11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2" presetID="32" presetClass="emph" presetSubtype="0" repeatCount="indefinite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Rot by="120000">
                                      <p:cBhvr>
                                        <p:cTn id="4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8" presetID="22" presetClass="entr" presetSubtype="8" fill="hold" grpId="0" nodeType="withEffect">
                                  <p:stCondLst>
                                    <p:cond delay="53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0" dur="16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1" presetID="22" presetClass="entr" presetSubtype="8" fill="hold" grpId="0" nodeType="withEffect">
                                  <p:stCondLst>
                                    <p:cond delay="7100"/>
                                  </p:stCondLst>
                                  <p:childTnLst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3" dur="16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4" fill="hold">
                            <p:stCondLst>
                              <p:cond delay="84300"/>
                            </p:stCondLst>
                            <p:childTnLst>
                              <p:par>
                                <p:cTn id="475" presetID="10" presetClass="exit" presetSubtype="0" fill="hold" grpId="1" nodeType="afterEffect">
                                  <p:stCondLst>
                                    <p:cond delay="47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7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8" presetID="10" presetClass="exit" presetSubtype="0" fill="hold" grpId="1" nodeType="withEffect">
                                  <p:stCondLst>
                                    <p:cond delay="4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2" presetClass="exit" presetSubtype="4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2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3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5" presetID="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7" dur="7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8" dur="7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9" presetID="22" presetClass="entr" presetSubtype="8" fill="hold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1" dur="19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2" presetID="22" presetClass="entr" presetSubtype="8" fill="hold" grpId="0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4" dur="19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5" presetID="22" presetClass="entr" presetSubtype="8" fill="hold" grpId="0" nodeType="withEffect">
                                  <p:stCondLst>
                                    <p:cond delay="780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7" dur="18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8" presetID="53" presetClass="entr" presetSubtype="16" fill="hold" nodeType="withEffect">
                                  <p:stCondLst>
                                    <p:cond delay="970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0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3" presetID="53" presetClass="entr" presetSubtype="16" fill="hold" nodeType="withEffect">
                                  <p:stCondLst>
                                    <p:cond delay="970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5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8" presetID="53" presetClass="entr" presetSubtype="16" fill="hold" nodeType="withEffect">
                                  <p:stCondLst>
                                    <p:cond delay="970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3" presetID="32" presetClass="emph" presetSubtype="0" repeatCount="indefinite" fill="hold" nodeType="withEffect">
                                  <p:stCondLst>
                                    <p:cond delay="9700"/>
                                  </p:stCondLst>
                                  <p:childTnLst>
                                    <p:animRot by="120000">
                                      <p:cBhvr>
                                        <p:cTn id="5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9" presetID="32" presetClass="emph" presetSubtype="0" repeatCount="indefinite" fill="hold" nodeType="withEffect">
                                  <p:stCondLst>
                                    <p:cond delay="9700"/>
                                  </p:stCondLst>
                                  <p:childTnLst>
                                    <p:animRot by="120000">
                                      <p:cBhvr>
                                        <p:cTn id="5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5" presetID="32" presetClass="emph" presetSubtype="0" repeatCount="indefinite" fill="hold" nodeType="withEffect">
                                  <p:stCondLst>
                                    <p:cond delay="9700"/>
                                  </p:stCondLst>
                                  <p:childTnLst>
                                    <p:animRot by="120000">
                                      <p:cBhvr>
                                        <p:cTn id="5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1" presetID="53" presetClass="exit" presetSubtype="32" fill="hold" nodeType="withEffect">
                                  <p:stCondLst>
                                    <p:cond delay="146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2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3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6" presetID="53" presetClass="exit" presetSubtype="32" fill="hold" nodeType="withEffect">
                                  <p:stCondLst>
                                    <p:cond delay="146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7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8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1" presetID="53" presetClass="exit" presetSubtype="32" fill="hold" nodeType="withEffect">
                                  <p:stCondLst>
                                    <p:cond delay="146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2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3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6" presetID="10" presetClass="exit" presetSubtype="0" fill="hold" nodeType="withEffect">
                                  <p:stCondLst>
                                    <p:cond delay="14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9" presetID="10" presetClass="exit" presetSubtype="0" fill="hold" grpId="1" nodeType="withEffect">
                                  <p:stCondLst>
                                    <p:cond delay="14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2" presetID="10" presetClass="exit" presetSubtype="0" fill="hold" grpId="1" nodeType="withEffect">
                                  <p:stCondLst>
                                    <p:cond delay="14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5" presetID="10" presetClass="exit" presetSubtype="0" fill="hold" nodeType="withEffect">
                                  <p:stCondLst>
                                    <p:cond delay="14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8" presetID="10" presetClass="entr" presetSubtype="0" fill="hold" nodeType="withEffect">
                                  <p:stCondLst>
                                    <p:cond delay="1520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0" dur="6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1" presetID="22" presetClass="entr" presetSubtype="8" fill="hold" grpId="0" nodeType="withEffect">
                                  <p:stCondLst>
                                    <p:cond delay="15300"/>
                                  </p:stCondLst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3" dur="14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4" presetID="22" presetClass="entr" presetSubtype="8" fill="hold" grpId="0" nodeType="withEffect">
                                  <p:stCondLst>
                                    <p:cond delay="1710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6" dur="16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7" fill="hold">
                            <p:stCondLst>
                              <p:cond delay="103000"/>
                            </p:stCondLst>
                            <p:childTnLst>
                              <p:par>
                                <p:cTn id="568" presetID="10" presetClass="exit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1" presetID="10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4" presetID="10" presetClass="exit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7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9" dur="7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2" dur="14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3" presetID="22" presetClass="entr" presetSubtype="8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5" dur="22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6" presetID="22" presetClass="entr" presetSubtype="8" fill="hold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5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8" dur="13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9" presetID="22" presetClass="entr" presetSubtype="8" fill="hold" grpId="0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1" dur="16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2" fill="hold">
                            <p:stCondLst>
                              <p:cond delay="109900"/>
                            </p:stCondLst>
                            <p:childTnLst>
                              <p:par>
                                <p:cTn id="593" presetID="10" presetClass="exit" presetSubtype="0" fill="hold" nodeType="afterEffect">
                                  <p:stCondLst>
                                    <p:cond delay="2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6" presetID="10" presetClass="exit" presetSubtype="0" fill="hold" grpId="1" nodeType="withEffect">
                                  <p:stCondLst>
                                    <p:cond delay="2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9" presetID="10" presetClass="exit" presetSubtype="0" fill="hold" grpId="1" nodeType="withEffect">
                                  <p:stCondLst>
                                    <p:cond delay="2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2" presetID="10" presetClass="exit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5" presetID="10" presetClass="exit" presetSubtype="0" fill="hold" grpId="1" nodeType="withEffect">
                                  <p:stCondLst>
                                    <p:cond delay="2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8" presetID="9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1" presetID="22" presetClass="entr" presetSubtype="8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4" presetID="22" presetClass="entr" presetSubtype="8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6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7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9" dur="13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0" fill="hold">
                            <p:stCondLst>
                              <p:cond delay="116200"/>
                            </p:stCondLst>
                            <p:childTnLst>
                              <p:par>
                                <p:cTn id="621" presetID="10" presetClass="exit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4" presetID="10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7" presetID="10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0" presetID="10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3" presetID="53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5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6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8" presetID="53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0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1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3" presetID="53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5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6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8" presetID="53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0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1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3" presetID="26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4" dur="500" tmFilter="0, 0; .2, .5; .8, .5; 1, 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5" dur="250" autoRev="1" fill="hold"/>
                                        <p:tgtEl>
                                          <p:spTgt spid="1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6" presetID="26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7" dur="500" tmFilter="0, 0; .2, .5; .8, .5; 1, 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8" dur="250" autoRev="1" fill="hold"/>
                                        <p:tgtEl>
                                          <p:spTgt spid="1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9" presetID="26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0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1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2" presetID="26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3" dur="500" tmFilter="0, 0; .2, .5; .8, .5; 1, 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4" dur="250" autoRev="1" fill="hold"/>
                                        <p:tgtEl>
                                          <p:spTgt spid="1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5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7" dur="12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8" presetID="53" presetClass="entr" presetSubtype="16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0" dur="6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1" dur="6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2" dur="6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3" presetID="22" presetClass="entr" presetSubtype="8" fill="hold" grpId="0" nodeType="withEffect">
                                  <p:stCondLst>
                                    <p:cond delay="21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5" dur="17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6" presetID="34" presetClass="emph" presetSubtype="0" fill="hold" grpId="1" nodeType="withEffect">
                                  <p:stCondLst>
                                    <p:cond delay="2600"/>
                                  </p:stCondLst>
                                  <p:iterate type="lt">
                                    <p:tmPct val="11579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7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7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7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8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8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2" presetID="22" presetClass="entr" presetSubtype="8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6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4" dur="22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5" fill="hold">
                            <p:stCondLst>
                              <p:cond delay="122200"/>
                            </p:stCondLst>
                            <p:childTnLst>
                              <p:par>
                                <p:cTn id="686" presetID="53" presetClass="exit" presetSubtype="32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7"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8"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1" presetID="53" presetClass="exit" presetSubtype="3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2"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3"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6" presetID="53" presetClass="exit" presetSubtype="3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7" dur="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8" dur="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1" presetID="53" presetClass="exit" presetSubtype="3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2" dur="5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3" dur="5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6" presetID="53" presetClass="exit" presetSubtype="3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7" dur="5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8" dur="5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9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1" presetID="10" presetClass="exit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4" presetID="10" presetClass="exit" presetSubtype="0" fill="hold" grpId="2" nodeType="withEffect">
                                  <p:stCondLst>
                                    <p:cond delay="6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1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7" presetID="10" presetClass="exit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0" presetID="2" presetClass="entr" presetSubtype="2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7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2" dur="8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3" dur="8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4" presetID="32" presetClass="emph" presetSubtype="0" repeatCount="indefinite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Rot by="120000">
                                      <p:cBhvr>
                                        <p:cTn id="7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0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2" dur="18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3" presetID="34" presetClass="emph" presetSubtype="0" fill="hold" grpId="1" nodeType="withEffect">
                                  <p:stCondLst>
                                    <p:cond delay="1800"/>
                                  </p:stCondLst>
                                  <p:iterate type="lt">
                                    <p:tmPct val="11765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7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9" presetID="22" presetClass="entr" presetSubtype="8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7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1" dur="14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2" presetID="35" presetClass="path" presetSubtype="0" accel="50000" decel="50000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animMotion origin="layout" path="M 3.33333E-6 7.40741E-7 L -0.98451 7.40741E-7 " pathEditMode="relative" rAng="0" ptsTypes="AA">
                                      <p:cBhvr>
                                        <p:cTn id="743" dur="1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32" y="0"/>
                                    </p:animMotion>
                                  </p:childTnLst>
                                </p:cTn>
                              </p:par>
                              <p:par>
                                <p:cTn id="744" presetID="10" presetClass="exit" presetSubtype="0" fill="hold" grpId="2" nodeType="withEffect">
                                  <p:stCondLst>
                                    <p:cond delay="51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4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7" presetID="10" presetClass="exit" presetSubtype="0" fill="hold" grpId="1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0" presetID="10" presetClass="entr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7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2" dur="6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3" presetID="26" presetClass="emph" presetSubtype="0" repeatCount="indefinite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4" dur="500" tmFilter="0, 0; .2, .5; .8, .5; 1, 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5" dur="250" autoRev="1" fill="hold"/>
                                        <p:tgtEl>
                                          <p:spTgt spid="1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6" presetID="22" presetClass="entr" presetSubtype="8" fill="hold" grpId="0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7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8" dur="18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9" presetID="22" presetClass="entr" presetSubtype="8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7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1" dur="22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2" fill="hold">
                            <p:stCondLst>
                              <p:cond delay="132100"/>
                            </p:stCondLst>
                            <p:childTnLst>
                              <p:par>
                                <p:cTn id="763" presetID="10" presetClass="exit" presetSubtype="0" fill="hold" grpId="1" nodeType="after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4" dur="25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6" presetID="10" presetClass="exit" presetSubtype="0" fill="hold" grpId="1" nodeType="withEffect">
                                  <p:stCondLst>
                                    <p:cond delay="1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7" dur="25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9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7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1" dur="6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2" presetID="26" presetClass="emph" presetSubtype="0" repeatCount="indefinite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3" dur="500" tmFilter="0, 0; .2, .5; .8, .5; 1, 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4" dur="250" autoRev="1" fill="hold"/>
                                        <p:tgtEl>
                                          <p:spTgt spid="1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5" presetID="22" presetClass="entr" presetSubtype="8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7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7" dur="17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8" fill="hold">
                            <p:stCondLst>
                              <p:cond delay="135700"/>
                            </p:stCondLst>
                            <p:childTnLst>
                              <p:par>
                                <p:cTn id="77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0" dur="25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2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4" dur="6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5" presetID="26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6" dur="500" tmFilter="0, 0; .2, .5; .8, .5; 1, 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7" dur="250" autoRev="1" fill="hold"/>
                                        <p:tgtEl>
                                          <p:spTgt spid="1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88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0" dur="37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1" fill="hold">
                            <p:stCondLst>
                              <p:cond delay="139700"/>
                            </p:stCondLst>
                            <p:childTnLst>
                              <p:par>
                                <p:cTn id="792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3" dur="25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6" dur="25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9" dur="25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2" dur="25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5" dur="25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6" dur="25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7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0" dur="2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1" dur="2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2" dur="25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5" dur="2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6" dur="2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7" dur="25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9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1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2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3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4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6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7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8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9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1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2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3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4" presetID="26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5" dur="500" tmFilter="0, 0; .2, .5; .8, .5; 1, 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6" dur="250" autoRev="1" fill="hold"/>
                                        <p:tgtEl>
                                          <p:spTgt spid="1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37" presetID="26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8" dur="500" tmFilter="0, 0; .2, .5; .8, .5; 1, 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9" dur="250" autoRev="1" fill="hold"/>
                                        <p:tgtEl>
                                          <p:spTgt spid="1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40" presetID="26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1" dur="500" tmFilter="0, 0; .2, .5; .8, .5; 1, 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2" dur="250" autoRev="1" fill="hold"/>
                                        <p:tgtEl>
                                          <p:spTgt spid="1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43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5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6" presetID="22" presetClass="entr" presetSubtype="8" fill="hold" grpId="0" nodeType="withEffect">
                                  <p:stCondLst>
                                    <p:cond delay="14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8" dur="27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9" presetID="22" presetClass="entr" presetSubtype="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8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1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2" presetID="34" presetClass="emph" presetSubtype="0" fill="hold" grpId="2" nodeType="withEffect">
                                  <p:stCondLst>
                                    <p:cond delay="1800"/>
                                  </p:stCondLst>
                                  <p:iterate type="lt">
                                    <p:tmPct val="13492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53" dur="3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854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55" dur="175" fill="hold">
                                          <p:stCondLst>
                                            <p:cond delay="175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56" dur="175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57" dur="175" fill="hold">
                                          <p:stCondLst>
                                            <p:cond delay="525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8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8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0" dur="8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1" presetID="32" presetClass="emph" presetSubtype="0" repeatCount="indefinite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120000">
                                      <p:cBhvr>
                                        <p:cTn id="8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7" presetID="22" presetClass="entr" presetSubtype="8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8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9" dur="26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0" presetID="10" presetClass="entr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8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2" dur="7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3" fill="hold">
                            <p:stCondLst>
                              <p:cond delay="146600"/>
                            </p:stCondLst>
                            <p:childTnLst>
                              <p:par>
                                <p:cTn id="874" presetID="53" presetClass="exit" presetSubtype="32" fill="hold" nodeType="afterEffect">
                                  <p:stCondLst>
                                    <p:cond delay="49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5" dur="25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6" dur="250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7" dur="25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9" presetID="53" presetClass="exit" presetSubtype="32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0" dur="25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1" dur="25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2" dur="25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4" presetID="53" presetClass="exit" presetSubtype="32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5" dur="25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6" dur="250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7" dur="25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9" presetID="10" presetClass="exit" presetSubtype="0" fill="hold" grpId="1" nodeType="withEffect">
                                  <p:stCondLst>
                                    <p:cond delay="4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0" dur="25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2" presetID="10" presetClass="exit" presetSubtype="0" fill="hold" grpId="1" nodeType="withEffect">
                                  <p:stCondLst>
                                    <p:cond delay="49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93" dur="25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5" presetID="10" presetClass="exit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6" dur="25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8" presetID="10" presetClass="exit" presetSubtype="0" fill="hold" grpId="1" nodeType="withEffect">
                                  <p:stCondLst>
                                    <p:cond delay="4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9" dur="25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1" presetID="10" presetClass="exit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2" dur="25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4" presetID="22" presetClass="exit" presetSubtype="8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05" dur="25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7" presetID="31" presetClass="entr" presetSubtype="0" fill="hold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9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9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0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1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2"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3" presetID="22" presetClass="entr" presetSubtype="8" fill="hold" grpId="0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9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5" dur="3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6" presetID="2" presetClass="entr" presetSubtype="4" fill="hold" nodeType="withEffect">
                                  <p:stCondLst>
                                    <p:cond delay="8400"/>
                                  </p:stCondLst>
                                  <p:childTnLst>
                                    <p:set>
                                      <p:cBhvr>
                                        <p:cTn id="9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8" dur="8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9" dur="8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0" presetID="22" presetClass="entr" presetSubtype="8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9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2" dur="43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3" fill="hold">
                            <p:stCondLst>
                              <p:cond delay="159400"/>
                            </p:stCondLst>
                            <p:childTnLst>
                              <p:par>
                                <p:cTn id="9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5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8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1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4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6" presetID="2" presetClass="entr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8" dur="7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9" dur="7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0" presetID="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2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3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4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6" dur="58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7" fill="hold">
                            <p:stCondLst>
                              <p:cond delay="165900"/>
                            </p:stCondLst>
                            <p:childTnLst>
                              <p:par>
                                <p:cTn id="948" presetID="2" presetClass="exit" presetSubtype="4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9" dur="25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0" dur="25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2" presetID="2" presetClass="exit" presetSubtype="4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3" dur="250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4" dur="250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6" presetID="10" presetClass="exit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7" dur="25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9" presetID="3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1" dur="8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2" dur="8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3" dur="8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4" dur="8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5" presetID="32" presetClass="emph" presetSubtype="0" repeatCount="indefinite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Rot by="120000">
                                      <p:cBhvr>
                                        <p:cTn id="9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1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3" dur="9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4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6" dur="8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7" dur="8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8" dur="8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9" dur="8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0" presetID="32" presetClass="emp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98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6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8" dur="9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9" presetID="31" presetClass="entr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9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1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2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3" dur="10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4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5" presetID="22" presetClass="entr" presetSubtype="8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9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7" dur="11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8" presetID="32" presetClass="emph" presetSubtype="0" repeatCount="indefinite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animRot by="120000">
                                      <p:cBhvr>
                                        <p:cTn id="9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4" fill="hold">
                            <p:stCondLst>
                              <p:cond delay="170700"/>
                            </p:stCondLst>
                            <p:childTnLst>
                              <p:par>
                                <p:cTn id="1005" presetID="2" presetClass="exit" presetSubtype="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6" dur="50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7" dur="50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9" presetID="2" presetClass="exit" presetSubtype="1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0" dur="500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1" dur="500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3" presetID="2" presetClass="exit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4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5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7" presetID="2" presetClass="exit" presetSubtype="2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8" dur="700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9" dur="700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0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1" presetID="2" presetClass="exit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2" dur="50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3" dur="50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5" presetID="2" presetClass="exit" presetSubtype="4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6" dur="50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7" dur="50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9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0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1" dur="7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2" presetID="53" presetClass="entr" presetSubtype="16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0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4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5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6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7" presetID="53" presetClass="entr" presetSubtype="16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0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9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0" dur="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1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2" presetID="53" presetClass="entr" presetSubtype="16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0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4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5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6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7" presetID="32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120000">
                                      <p:cBhvr>
                                        <p:cTn id="10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3" presetID="32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120000">
                                      <p:cBhvr>
                                        <p:cTn id="10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9" presetID="32" presetClass="emph" presetSubtype="0" repeatCount="indefinite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Rot by="120000">
                                      <p:cBhvr>
                                        <p:cTn id="10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5" presetID="22" presetClass="entr" presetSubtype="8" fill="hold" grpId="0" nodeType="withEffect">
                                  <p:stCondLst>
                                    <p:cond delay="23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7" dur="17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8" presetID="34" presetClass="emph" presetSubtype="0" fill="hold" grpId="1" nodeType="withEffect">
                                  <p:stCondLst>
                                    <p:cond delay="2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6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7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7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7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7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4" presetID="22" presetClass="entr" presetSubtype="8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0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6" dur="27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7" presetID="22" presetClass="entr" presetSubtype="8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0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9" dur="12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0" fill="hold">
                            <p:stCondLst>
                              <p:cond delay="177600"/>
                            </p:stCondLst>
                            <p:childTnLst>
                              <p:par>
                                <p:cTn id="1081" presetID="53" presetClass="exit" presetSubtype="32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2" dur="25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3" dur="25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4" dur="25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6" presetID="53" presetClass="exit" presetSubtype="3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7" dur="2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8" dur="2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9" dur="25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1" presetID="53" presetClass="exit" presetSubtype="3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2" dur="250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3" dur="250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4" dur="25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6" presetID="10" presetClass="exit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7" dur="25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9" presetID="10" presetClass="exit" presetSubtype="0" fill="hold" grpId="2" nodeType="withEffect">
                                  <p:stCondLst>
                                    <p:cond delay="1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00" dur="25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2" presetID="10" presetClass="exit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3" dur="25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5" presetID="22" presetClass="exit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06" dur="25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8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0" dur="6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1" dur="6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8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0" dur="7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1" dur="7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2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30" dur="7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3" dur="34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4" fill="hold">
                            <p:stCondLst>
                              <p:cond delay="181500"/>
                            </p:stCondLst>
                            <p:childTnLst>
                              <p:par>
                                <p:cTn id="1135" presetID="2" presetClass="exit" presetSubtype="8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6" dur="50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7" dur="50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9" presetID="2" presetClass="exit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0" dur="500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1" dur="500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3" presetID="10" presetClass="exit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4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6" presetID="22" presetClass="exit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47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9" presetID="53" presetClass="entr" presetSubtype="16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1" dur="7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2" dur="7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3" dur="7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4" presetID="32" presetClass="emph" presetSubtype="0" repeatCount="indefinite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Rot by="120000">
                                      <p:cBhvr>
                                        <p:cTn id="11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0" presetID="2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2" dur="47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3" fill="hold">
                            <p:stCondLst>
                              <p:cond delay="187500"/>
                            </p:stCondLst>
                            <p:childTnLst>
                              <p:par>
                                <p:cTn id="1164" presetID="10" presetClass="exit" presetSubtype="0" fill="hold" grpId="1" nodeType="after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5" dur="25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7" presetID="53" presetClass="entr" presetSubtype="16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9" dur="7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0" dur="7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1" dur="7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2" presetID="32" presetClass="emph" presetSubtype="0" repeatCount="indefinite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Rot by="120000">
                                      <p:cBhvr>
                                        <p:cTn id="11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8" presetID="22" presetClass="entr" presetSubtype="8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0" dur="13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1" fill="hold">
                            <p:stCondLst>
                              <p:cond delay="190200"/>
                            </p:stCondLst>
                            <p:childTnLst>
                              <p:par>
                                <p:cTn id="1182" presetID="10" presetClass="exit" presetSubtype="0" fill="hold" grpId="1" nodeType="afterEffect">
                                  <p:stCondLst>
                                    <p:cond delay="3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3" dur="25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5" presetID="53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7" dur="8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8" dur="8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9" dur="8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0" presetID="32" presetClass="emph" presetSubtype="0" repeatCount="indefinite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120000">
                                      <p:cBhvr>
                                        <p:cTn id="11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8" dur="34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9" fill="hold">
                            <p:stCondLst>
                              <p:cond delay="194600"/>
                            </p:stCondLst>
                            <p:childTnLst>
                              <p:par>
                                <p:cTn id="12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1" dur="25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4" dur="25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7" dur="25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0" dur="25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2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4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5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6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7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9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0" dur="5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1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2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4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5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6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7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9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0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1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2" presetID="26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3" dur="500" tmFilter="0, 0; .2, .5; .8, .5; 1, 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4" dur="250" autoRev="1" fill="hold"/>
                                        <p:tgtEl>
                                          <p:spTgt spid="2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5" presetID="26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6" dur="500" tmFilter="0, 0; .2, .5; .8, .5; 1, 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7" dur="250" autoRev="1" fill="hold"/>
                                        <p:tgtEl>
                                          <p:spTgt spid="2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8" presetID="26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9" dur="500" tmFilter="0, 0; .2, .5; .8, .5; 1, 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0" dur="250" autoRev="1" fill="hold"/>
                                        <p:tgtEl>
                                          <p:spTgt spid="2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41" presetID="26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2" dur="500" tmFilter="0, 0; .2, .5; .8, .5; 1, 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3" dur="250" autoRev="1" fill="hold"/>
                                        <p:tgtEl>
                                          <p:spTgt spid="2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44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6" dur="9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7" presetID="53" presetClass="entr" presetSubtype="16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9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0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1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2" presetID="32" presetClass="emph" presetSubtype="0" repeatCount="indefinite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Rot by="120000">
                                      <p:cBhvr>
                                        <p:cTn id="12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8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0" dur="31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1" presetID="34" presetClass="emph" presetSubtype="0" fill="hold" grpId="1" nodeType="withEffect">
                                  <p:stCondLst>
                                    <p:cond delay="1700"/>
                                  </p:stCondLst>
                                  <p:iterate type="lt">
                                    <p:tmPct val="26667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6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6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6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6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6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67" presetID="22" presetClass="entr" presetSubtype="8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9"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0" presetID="22" presetClass="entr" presetSubtype="8" fill="hold" grpId="0" nodeType="withEffect">
                                  <p:stCondLst>
                                    <p:cond delay="44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2" dur="85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3" presetID="34" presetClass="emph" presetSubtype="0" fill="hold" grpId="1" nodeType="withEffect">
                                  <p:stCondLst>
                                    <p:cond delay="10300"/>
                                  </p:stCondLst>
                                  <p:iterate type="lt">
                                    <p:tmPct val="24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7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7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7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7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7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79" presetID="34" presetClass="emph" presetSubtype="0" fill="hold" grpId="2" nodeType="withEffect">
                                  <p:stCondLst>
                                    <p:cond delay="11400"/>
                                  </p:stCondLst>
                                  <p:iterate type="lt">
                                    <p:tmPct val="16667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8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8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8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8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8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85" presetID="34" presetClass="emph" presetSubtype="0" fill="hold" grpId="1" nodeType="withEffect">
                                  <p:stCondLst>
                                    <p:cond delay="13700"/>
                                  </p:stCondLst>
                                  <p:iterate type="lt">
                                    <p:tmPct val="71429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8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8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8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8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9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1" fill="hold">
                            <p:stCondLst>
                              <p:cond delay="213800"/>
                            </p:stCondLst>
                            <p:childTnLst>
                              <p:par>
                                <p:cTn id="12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3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6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9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2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305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8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0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311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4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31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1" dur="7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2" presetID="31" presetClass="entr" presetSubtype="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1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4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5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6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7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8" presetID="8" presetClass="emph" presetSubtype="0" repeatCount="indefinite" fill="hold" grpId="1" nodeType="withEffect">
                                  <p:stCondLst>
                                    <p:cond delay="650"/>
                                  </p:stCondLst>
                                  <p:childTnLst>
                                    <p:animRot by="21600000">
                                      <p:cBhvr>
                                        <p:cTn id="1329" dur="2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6" grpId="2" animBg="1"/>
      <p:bldP spid="7" grpId="0"/>
      <p:bldP spid="7" grpId="1"/>
      <p:bldP spid="8" grpId="0"/>
      <p:bldP spid="8" grpId="1"/>
      <p:bldP spid="14" grpId="0"/>
      <p:bldP spid="14" grpId="1"/>
      <p:bldP spid="15" grpId="0"/>
      <p:bldP spid="15" grpId="1"/>
      <p:bldP spid="17" grpId="0"/>
      <p:bldP spid="17" grpId="1"/>
      <p:bldP spid="20" grpId="0"/>
      <p:bldP spid="20" grpId="1"/>
      <p:bldP spid="21" grpId="0"/>
      <p:bldP spid="21" grpId="1"/>
      <p:bldP spid="27" grpId="0"/>
      <p:bldP spid="27" grpId="1"/>
      <p:bldP spid="28" grpId="0"/>
      <p:bldP spid="28" grpId="1"/>
      <p:bldP spid="33" grpId="0"/>
      <p:bldP spid="33" grpId="1"/>
      <p:bldP spid="34" grpId="0"/>
      <p:bldP spid="34" grpId="1"/>
      <p:bldP spid="40" grpId="0"/>
      <p:bldP spid="40" grpId="1"/>
      <p:bldP spid="41" grpId="0"/>
      <p:bldP spid="41" grpId="1"/>
      <p:bldP spid="44" grpId="0"/>
      <p:bldP spid="44" grpId="1"/>
      <p:bldP spid="45" grpId="0"/>
      <p:bldP spid="45" grpId="1"/>
      <p:bldP spid="62" grpId="0"/>
      <p:bldP spid="62" grpId="1"/>
      <p:bldP spid="63" grpId="0"/>
      <p:bldP spid="63" grpId="1"/>
      <p:bldP spid="63" grpId="2"/>
      <p:bldP spid="64" grpId="0"/>
      <p:bldP spid="64" grpId="1"/>
      <p:bldP spid="67" grpId="0"/>
      <p:bldP spid="67" grpId="1"/>
      <p:bldP spid="67" grpId="2"/>
      <p:bldP spid="68" grpId="0"/>
      <p:bldP spid="68" grpId="1"/>
      <p:bldP spid="11" grpId="0"/>
      <p:bldP spid="11" grpId="1"/>
      <p:bldP spid="16" grpId="0"/>
      <p:bldP spid="16" grpId="1"/>
      <p:bldP spid="23" grpId="0"/>
      <p:bldP spid="23" grpId="1"/>
      <p:bldP spid="29" grpId="0"/>
      <p:bldP spid="29" grpId="1"/>
      <p:bldP spid="30" grpId="0"/>
      <p:bldP spid="30" grpId="1"/>
      <p:bldP spid="69" grpId="0"/>
      <p:bldP spid="69" grpId="1"/>
      <p:bldP spid="70" grpId="0"/>
      <p:bldP spid="70" grpId="1"/>
      <p:bldP spid="70" grpId="2"/>
      <p:bldP spid="71" grpId="0"/>
      <p:bldP spid="71" grpId="1"/>
      <p:bldP spid="76" grpId="0"/>
      <p:bldP spid="76" grpId="1"/>
      <p:bldP spid="77" grpId="0"/>
      <p:bldP spid="77" grpId="1"/>
      <p:bldP spid="93" grpId="0"/>
      <p:bldP spid="93" grpId="1"/>
      <p:bldP spid="94" grpId="0"/>
      <p:bldP spid="94" grpId="1"/>
      <p:bldP spid="112" grpId="0"/>
      <p:bldP spid="112" grpId="1"/>
      <p:bldP spid="113" grpId="0"/>
      <p:bldP spid="113" grpId="1"/>
      <p:bldP spid="116" grpId="0"/>
      <p:bldP spid="116" grpId="1"/>
      <p:bldP spid="117" grpId="0"/>
      <p:bldP spid="117" grpId="1"/>
      <p:bldP spid="120" grpId="0"/>
      <p:bldP spid="120" grpId="1"/>
      <p:bldP spid="123" grpId="0"/>
      <p:bldP spid="123" grpId="1"/>
      <p:bldP spid="124" grpId="0"/>
      <p:bldP spid="124" grpId="1"/>
      <p:bldP spid="125" grpId="0"/>
      <p:bldP spid="125" grpId="1"/>
      <p:bldP spid="130" grpId="0"/>
      <p:bldP spid="130" grpId="1"/>
      <p:bldP spid="131" grpId="0"/>
      <p:bldP spid="131" grpId="1"/>
      <p:bldP spid="131" grpId="2"/>
      <p:bldP spid="132" grpId="0"/>
      <p:bldP spid="132" grpId="1"/>
      <p:bldP spid="151" grpId="0"/>
      <p:bldP spid="151" grpId="1"/>
      <p:bldP spid="151" grpId="2"/>
      <p:bldP spid="152" grpId="0"/>
      <p:bldP spid="152" grpId="1"/>
      <p:bldP spid="155" grpId="0"/>
      <p:bldP spid="155" grpId="1"/>
      <p:bldP spid="155" grpId="2"/>
      <p:bldP spid="156" grpId="0"/>
      <p:bldP spid="156" grpId="1"/>
      <p:bldP spid="156" grpId="2"/>
      <p:bldP spid="157" grpId="0"/>
      <p:bldP spid="157" grpId="1"/>
      <p:bldP spid="157" grpId="2"/>
      <p:bldP spid="160" grpId="0"/>
      <p:bldP spid="160" grpId="1"/>
      <p:bldP spid="165" grpId="0"/>
      <p:bldP spid="165" grpId="1"/>
      <p:bldP spid="166" grpId="0"/>
      <p:bldP spid="166" grpId="1"/>
      <p:bldP spid="166" grpId="2"/>
      <p:bldP spid="167" grpId="0"/>
      <p:bldP spid="167" grpId="1"/>
      <p:bldP spid="187" grpId="0"/>
      <p:bldP spid="187" grpId="1"/>
      <p:bldP spid="188" grpId="0"/>
      <p:bldP spid="188" grpId="1"/>
      <p:bldP spid="193" grpId="0"/>
      <p:bldP spid="193" grpId="1"/>
      <p:bldP spid="200" grpId="0"/>
      <p:bldP spid="200" grpId="1"/>
      <p:bldP spid="201" grpId="0"/>
      <p:bldP spid="201" grpId="1"/>
      <p:bldP spid="202" grpId="0"/>
      <p:bldP spid="202" grpId="1"/>
      <p:bldP spid="205" grpId="0"/>
      <p:bldP spid="205" grpId="1"/>
      <p:bldP spid="205" grpId="2"/>
      <p:bldP spid="206" grpId="0"/>
      <p:bldP spid="206" grpId="1"/>
      <p:bldP spid="217" grpId="0"/>
      <p:bldP spid="217" grpId="1"/>
      <p:bldP spid="227" grpId="0"/>
      <p:bldP spid="227" grpId="1"/>
      <p:bldP spid="230" grpId="0"/>
      <p:bldP spid="230" grpId="1"/>
      <p:bldP spid="233" grpId="0"/>
      <p:bldP spid="233" grpId="1"/>
      <p:bldP spid="238" grpId="0"/>
      <p:bldP spid="238" grpId="1"/>
      <p:bldP spid="238" grpId="2"/>
      <p:bldP spid="239" grpId="0"/>
      <p:bldP spid="239" grpId="1"/>
      <p:bldP spid="239" grpId="2"/>
      <p:bldP spid="239" grpId="3"/>
      <p:bldP spid="240" grpId="0"/>
      <p:bldP spid="240" grpId="1"/>
      <p:bldP spid="240" grpId="2"/>
      <p:bldP spid="254" grpId="0" animBg="1"/>
      <p:bldP spid="253" grpId="0" animBg="1"/>
      <p:bldP spid="25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77516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1136</TotalTime>
  <Words>340</Words>
  <Application>Microsoft Office PowerPoint</Application>
  <PresentationFormat>宽屏</PresentationFormat>
  <Paragraphs>70</Paragraphs>
  <Slides>2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</vt:i4>
      </vt:variant>
    </vt:vector>
  </HeadingPairs>
  <TitlesOfParts>
    <vt:vector size="8" baseType="lpstr">
      <vt:lpstr>等线</vt:lpstr>
      <vt:lpstr>等线 Light</vt:lpstr>
      <vt:lpstr>微软雅黑</vt:lpstr>
      <vt:lpstr>Arial</vt:lpstr>
      <vt:lpstr>Lucida Handwriting</vt:lpstr>
      <vt:lpstr>Office 主题​​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China</dc:creator>
  <cp:lastModifiedBy>China</cp:lastModifiedBy>
  <cp:revision>81</cp:revision>
  <dcterms:created xsi:type="dcterms:W3CDTF">2019-06-07T08:08:14Z</dcterms:created>
  <dcterms:modified xsi:type="dcterms:W3CDTF">2019-06-10T07:18:55Z</dcterms:modified>
</cp:coreProperties>
</file>