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9" r:id="rId4"/>
    <p:sldId id="260" r:id="rId5"/>
    <p:sldId id="261" r:id="rId6"/>
    <p:sldId id="263" r:id="rId7"/>
    <p:sldId id="307" r:id="rId8"/>
    <p:sldId id="265" r:id="rId9"/>
    <p:sldId id="266" r:id="rId10"/>
    <p:sldId id="267" r:id="rId11"/>
    <p:sldId id="269" r:id="rId12"/>
    <p:sldId id="268" r:id="rId13"/>
    <p:sldId id="270" r:id="rId14"/>
    <p:sldId id="272" r:id="rId15"/>
    <p:sldId id="271" r:id="rId16"/>
    <p:sldId id="305" r:id="rId17"/>
    <p:sldId id="308" r:id="rId18"/>
    <p:sldId id="309" r:id="rId19"/>
    <p:sldId id="311" r:id="rId20"/>
    <p:sldId id="312" r:id="rId21"/>
    <p:sldId id="313" r:id="rId2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E87"/>
    <a:srgbClr val="FEE9CA"/>
    <a:srgbClr val="E7EBEC"/>
    <a:srgbClr val="D9D9D9"/>
    <a:srgbClr val="CCCCCC"/>
    <a:srgbClr val="B7B6BB"/>
    <a:srgbClr val="E7CDBD"/>
    <a:srgbClr val="8F908B"/>
    <a:srgbClr val="F8C495"/>
    <a:srgbClr val="F5D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93" autoAdjust="0"/>
    <p:restoredTop sz="94660"/>
  </p:normalViewPr>
  <p:slideViewPr>
    <p:cSldViewPr snapToGrid="0">
      <p:cViewPr varScale="1">
        <p:scale>
          <a:sx n="76" d="100"/>
          <a:sy n="76" d="100"/>
        </p:scale>
        <p:origin x="461" y="-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3188BE-7103-430B-A3AC-65AF26CCF4D7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492A8-6C4F-42D5-8805-B37B7F0B8C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2726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B79BDC-E75D-4C54-B6DE-DC4E9429BB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CE5D96-29CA-441F-83C9-75F5C59E74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19DB61-21C6-4933-9A27-A31C7743E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5F7FA84-C037-4501-BCCF-F48A3B2B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1ED0D6A-87FF-4B82-B76D-808556AE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079461"/>
      </p:ext>
    </p:extLst>
  </p:cSld>
  <p:clrMapOvr>
    <a:masterClrMapping/>
  </p:clrMapOvr>
  <p:transition spd="med" advClick="0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9D685A8-02F1-44F7-9C6F-9077C7057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BFDF057-F8FA-4483-ACFA-87C2EC581A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F25949C-B0CF-4029-BCAE-1A85640EA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CEF30F-AAFB-4F0D-9A96-655D0E6DF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3BE8241-53C5-45FC-834D-0DA851ABC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132894"/>
      </p:ext>
    </p:extLst>
  </p:cSld>
  <p:clrMapOvr>
    <a:masterClrMapping/>
  </p:clrMapOvr>
  <p:transition spd="med" advClick="0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0AB7079-C251-4C88-91D5-10246B69CA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7F1CE21-3C4A-4504-89A2-A28AE76AB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8227323-A867-414F-A53F-51BB6EB4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84D8F6F-84D2-49C3-A7AE-55008E01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E1D253-4D21-4E06-9C3C-9932AD723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107915"/>
      </p:ext>
    </p:extLst>
  </p:cSld>
  <p:clrMapOvr>
    <a:masterClrMapping/>
  </p:clrMapOvr>
  <p:transition spd="med" advClick="0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6108FF-84C1-4C72-977E-E0975003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016959-A641-4FAF-A0CE-DCCF42244A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A36CA71-8610-44C4-B460-96E2775DA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53148D4-53B9-449B-97D1-B240F24E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7225B2-D7C7-4E8D-8017-58EEECBB6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720527"/>
      </p:ext>
    </p:extLst>
  </p:cSld>
  <p:clrMapOvr>
    <a:masterClrMapping/>
  </p:clrMapOvr>
  <p:transition spd="med" advClick="0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5F0BC5-3740-47D7-89E9-A177FA7AD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91E64CA-52B3-41D3-B87D-8F006B341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0AD479A-079F-4952-84E3-18DEAEF6E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9ACFB2-2155-4AC5-B5C3-2D35210D41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5EB8C0-66DA-42D4-86BD-27B4BD8F78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624303"/>
      </p:ext>
    </p:extLst>
  </p:cSld>
  <p:clrMapOvr>
    <a:masterClrMapping/>
  </p:clrMapOvr>
  <p:transition spd="med" advClick="0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E1B500-0547-4096-83D8-23631FD5B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94A1D96-A483-4C62-8FFE-64A137906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6B3EC6E-A506-4E75-8909-5F26FDF2F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35D5ED0-8FB8-4020-8DDF-101CC76BB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7B0440-CF05-459B-B39A-5D3A2D0AC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AE15FC0-51C0-4C02-A56F-17E1A039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44709"/>
      </p:ext>
    </p:extLst>
  </p:cSld>
  <p:clrMapOvr>
    <a:masterClrMapping/>
  </p:clrMapOvr>
  <p:transition spd="med" advClick="0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27DB3DE-9C61-4785-B03C-5C4EF32C1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33630DB-8D5A-4677-88D8-1EAC582FA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205BA9E-2257-4A03-BF5B-433B241B4D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EDFD15E-ACC2-46A6-A519-C66D86BC52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B73F187-9891-4179-89FD-2F7888DE95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52B3F2D-2411-4B23-B86E-E33194429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77E248-8A07-487D-8035-7A09F6C97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1E4E6B2-DCD9-4303-ACC8-3ABA2BB5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008811"/>
      </p:ext>
    </p:extLst>
  </p:cSld>
  <p:clrMapOvr>
    <a:masterClrMapping/>
  </p:clrMapOvr>
  <p:transition spd="med" advClick="0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D54FC31-3918-47A6-A530-E8C3FF63C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28174C0-E0DC-45F2-9259-8FE39CCCAA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0F70039-3476-437D-9F04-7B92B9441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122C6BCB-F275-4E46-B69F-7901E19F5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819437"/>
      </p:ext>
    </p:extLst>
  </p:cSld>
  <p:clrMapOvr>
    <a:masterClrMapping/>
  </p:clrMapOvr>
  <p:transition spd="med" advClick="0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EAAF79F6-8489-444D-8143-717138372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290E79-290E-4563-8DB2-891A92149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8F04310-6D61-4560-B74D-936AF6DAD2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936418"/>
      </p:ext>
    </p:extLst>
  </p:cSld>
  <p:clrMapOvr>
    <a:masterClrMapping/>
  </p:clrMapOvr>
  <p:transition spd="med" advClick="0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696AC95-E44C-4F69-A4BE-153AE2AA4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C77FEC-9E28-432D-8D06-7A06854F5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CB85D8-8271-46DC-A4D1-CF6D8361B6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16B6CA4-1997-4422-8335-52B394763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29AEC3F-C880-44BF-87CF-7A3AF449C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59E11D2-1180-4000-9321-E0528EF9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419066"/>
      </p:ext>
    </p:extLst>
  </p:cSld>
  <p:clrMapOvr>
    <a:masterClrMapping/>
  </p:clrMapOvr>
  <p:transition spd="med" advClick="0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BF9AE-072A-4918-AB49-92414084A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93B6C8-90ED-4D59-AC08-DEE30377DC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CE3E41-1D39-456F-B6D8-22B664F89D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6A40ED-B381-41CB-9B0F-93613A6C54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89F3A6-4E2B-4571-B728-19ED0BD61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B19F0E6-BF1E-4807-BF96-55ECE7DA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5948362"/>
      </p:ext>
    </p:extLst>
  </p:cSld>
  <p:clrMapOvr>
    <a:masterClrMapping/>
  </p:clrMapOvr>
  <p:transition spd="med" advClick="0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A31746-DF15-4A96-AAC3-51D67BE47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232D30A-62A4-47E4-A49C-5E741D6202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A4419CA-276E-40D2-9553-C49EDC8EE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550A5-E4CE-4316-B402-27E584FD538E}" type="datetimeFigureOut">
              <a:rPr lang="zh-CN" altLang="en-US" smtClean="0"/>
              <a:t>2019/6/15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D473FA7-CCC8-4C44-AA45-B81628643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87ACD3-157F-4145-932C-ADB5EBEFE9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8E133-A7C0-4977-A727-75C5263A322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36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>
            <a:extLst>
              <a:ext uri="{FF2B5EF4-FFF2-40B4-BE49-F238E27FC236}">
                <a16:creationId xmlns:a16="http://schemas.microsoft.com/office/drawing/2014/main" id="{80473A4C-AE89-4368-9377-82CA0D66F5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B8666101-46F8-4E5B-81E3-D4C08698C996}"/>
              </a:ext>
            </a:extLst>
          </p:cNvPr>
          <p:cNvSpPr txBox="1"/>
          <p:nvPr/>
        </p:nvSpPr>
        <p:spPr>
          <a:xfrm>
            <a:off x="2671483" y="1949823"/>
            <a:ext cx="96953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 Day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At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</a:t>
            </a:r>
            <a:r>
              <a:rPr lang="zh-CN" alt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 </a:t>
            </a:r>
            <a:r>
              <a:rPr lang="en-US" altLang="zh-CN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Time</a:t>
            </a:r>
            <a:endParaRPr lang="zh-CN" altLang="en-US" sz="6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rint MT Shadow" panose="04020605060303030202" pitchFamily="82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C5BDF94-8F2D-4EEE-B5D2-0BAB3285AC9A}"/>
              </a:ext>
            </a:extLst>
          </p:cNvPr>
          <p:cNvSpPr txBox="1"/>
          <p:nvPr/>
        </p:nvSpPr>
        <p:spPr>
          <a:xfrm>
            <a:off x="5298141" y="5761507"/>
            <a:ext cx="6893859" cy="1120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zh-CN" altLang="en-US" sz="3000" dirty="0">
                <a:solidFill>
                  <a:schemeClr val="bg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连平县大湖中学   何超嫦</a:t>
            </a:r>
            <a:endParaRPr lang="en-US" altLang="zh-CN" sz="3000" dirty="0">
              <a:solidFill>
                <a:schemeClr val="bg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  <a:p>
            <a:pPr>
              <a:lnSpc>
                <a:spcPct val="114000"/>
              </a:lnSpc>
            </a:pPr>
            <a:r>
              <a:rPr lang="zh-CN" altLang="en-US" sz="3000" dirty="0">
                <a:solidFill>
                  <a:schemeClr val="bg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华南师范大学外国语言文化学院  梁</a:t>
            </a:r>
            <a:r>
              <a:rPr lang="zh-CN" altLang="en-US" sz="3000">
                <a:solidFill>
                  <a:schemeClr val="bg2">
                    <a:lumMod val="50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宇玉</a:t>
            </a:r>
            <a:endParaRPr lang="en-US" altLang="zh-CN" sz="3000">
              <a:solidFill>
                <a:schemeClr val="bg2">
                  <a:lumMod val="50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C360E6D0-58EB-4A75-A040-EA85395FFC70}"/>
              </a:ext>
            </a:extLst>
          </p:cNvPr>
          <p:cNvSpPr txBox="1"/>
          <p:nvPr/>
        </p:nvSpPr>
        <p:spPr>
          <a:xfrm>
            <a:off x="7856322" y="3105833"/>
            <a:ext cx="4251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447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——</a:t>
            </a:r>
            <a:r>
              <a:rPr lang="zh-CN" altLang="en-US" sz="3600" b="1" dirty="0">
                <a:solidFill>
                  <a:srgbClr val="447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与</a:t>
            </a:r>
            <a:r>
              <a:rPr lang="en-US" altLang="zh-CN" sz="3600" b="1" dirty="0">
                <a:solidFill>
                  <a:srgbClr val="447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at</a:t>
            </a:r>
            <a:r>
              <a:rPr lang="zh-CN" altLang="en-US" sz="3600" b="1" dirty="0">
                <a:solidFill>
                  <a:srgbClr val="447E8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mprint MT Shadow" panose="04020605060303030202" pitchFamily="82" charset="0"/>
              </a:rPr>
              <a:t>有关的短语</a:t>
            </a:r>
          </a:p>
        </p:txBody>
      </p:sp>
      <p:pic>
        <p:nvPicPr>
          <p:cNvPr id="27" name="最终">
            <a:hlinkClick r:id="" action="ppaction://media"/>
            <a:extLst>
              <a:ext uri="{FF2B5EF4-FFF2-40B4-BE49-F238E27FC236}">
                <a16:creationId xmlns:a16="http://schemas.microsoft.com/office/drawing/2014/main" id="{41BFE70C-A8A2-4BD7-B9E7-E9861371615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7475" y="6967008"/>
            <a:ext cx="271463" cy="27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34973"/>
      </p:ext>
    </p:extLst>
  </p:cSld>
  <p:clrMapOvr>
    <a:masterClrMapping/>
  </p:clrMapOvr>
  <p:transition spd="med" advClick="0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B1D1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1815354" y="5977392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And clouds wish should be white </a:t>
            </a:r>
            <a:r>
              <a:rPr lang="en-US" altLang="zh-CN" sz="4000" dirty="0">
                <a:solidFill>
                  <a:srgbClr val="C00000"/>
                </a:solidFill>
                <a:latin typeface="Imprint MT Shadow" panose="04020605060303030202" pitchFamily="82" charset="0"/>
              </a:rPr>
              <a:t>at least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8809AE28-17CA-49EA-A68C-0594D236D8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007" y="978274"/>
            <a:ext cx="7617199" cy="4888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62788"/>
      </p:ext>
    </p:extLst>
  </p:cSld>
  <p:clrMapOvr>
    <a:masterClrMapping/>
  </p:clrMapOvr>
  <p:transition spd="med" advClick="0" advTm="1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DEECFA"/>
            </a:gs>
            <a:gs pos="0">
              <a:srgbClr val="8CA9B0">
                <a:alpha val="87000"/>
              </a:srgbClr>
            </a:gs>
            <a:gs pos="84000">
              <a:srgbClr val="F2D5C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1815354" y="5977392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And oceans should meet us </a:t>
            </a:r>
            <a:r>
              <a:rPr lang="en-US" altLang="zh-CN" sz="4000" dirty="0">
                <a:solidFill>
                  <a:srgbClr val="C00000"/>
                </a:solidFill>
                <a:latin typeface="Imprint MT Shadow" panose="04020605060303030202" pitchFamily="82" charset="0"/>
              </a:rPr>
              <a:t>at the beach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1FC4D7-6424-40B6-8545-6767506CE2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422" y="840270"/>
            <a:ext cx="7684995" cy="5068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40226"/>
      </p:ext>
    </p:extLst>
  </p:cSld>
  <p:clrMapOvr>
    <a:masterClrMapping/>
  </p:clrMapOvr>
  <p:transition spd="med" advClick="0" advTm="2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2000">
              <a:srgbClr val="D6A474">
                <a:alpha val="71000"/>
              </a:srgbClr>
            </a:gs>
            <a:gs pos="92949">
              <a:srgbClr val="B79877">
                <a:alpha val="68000"/>
              </a:srgbClr>
            </a:gs>
            <a:gs pos="0">
              <a:srgbClr val="F3E3B0">
                <a:alpha val="7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2991971" y="5921515"/>
            <a:ext cx="7375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And I don't want to overreach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713ADC4-2B1D-4830-96F3-F13F887511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334" y="1011893"/>
            <a:ext cx="9216101" cy="480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38430"/>
      </p:ext>
    </p:extLst>
  </p:cSld>
  <p:clrMapOvr>
    <a:masterClrMapping/>
  </p:clrMapOvr>
  <p:transition spd="slow" advClick="0" advTm="22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0834">
              <a:srgbClr val="607940">
                <a:alpha val="27000"/>
              </a:srgbClr>
            </a:gs>
            <a:gs pos="48000">
              <a:srgbClr val="BEC8BC"/>
            </a:gs>
            <a:gs pos="92949">
              <a:srgbClr val="020202">
                <a:alpha val="10000"/>
              </a:srgbClr>
            </a:gs>
            <a:gs pos="0">
              <a:srgbClr val="96B7AC">
                <a:alpha val="7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BCDBBC4-5334-425C-B459-1FA50A17F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311" y="846991"/>
            <a:ext cx="5074524" cy="5074524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3460CBC2-62A4-4B2C-9834-7ECAE0889A10}"/>
              </a:ext>
            </a:extLst>
          </p:cNvPr>
          <p:cNvSpPr/>
          <p:nvPr/>
        </p:nvSpPr>
        <p:spPr>
          <a:xfrm>
            <a:off x="3413311" y="5982027"/>
            <a:ext cx="49744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4000" kern="100" dirty="0">
                <a:latin typeface="Imprint MT Shadow" panose="04020605060303030202" pitchFamily="82" charset="0"/>
                <a:ea typeface="宋体" panose="02010600030101010101" pitchFamily="2" charset="-122"/>
                <a:cs typeface="Times New Roman" panose="02020603050405020304" pitchFamily="18" charset="0"/>
              </a:rPr>
              <a:t>I know what's in store</a:t>
            </a:r>
            <a:endParaRPr lang="en-US" altLang="zh-CN" sz="3200" kern="100" dirty="0">
              <a:effectLst/>
              <a:latin typeface="Imprint MT Shadow" panose="04020605060303030202" pitchFamily="82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871251"/>
      </p:ext>
    </p:extLst>
  </p:cSld>
  <p:clrMapOvr>
    <a:masterClrMapping/>
  </p:clrMapOvr>
  <p:transition spd="med" advClick="0" advTm="27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6000">
              <a:srgbClr val="7D888C">
                <a:alpha val="76000"/>
              </a:srgbClr>
            </a:gs>
            <a:gs pos="27000">
              <a:srgbClr val="EBB38F">
                <a:alpha val="50000"/>
              </a:srgbClr>
            </a:gs>
            <a:gs pos="92949">
              <a:srgbClr val="6D8B95">
                <a:alpha val="66000"/>
              </a:srgbClr>
            </a:gs>
            <a:gs pos="0">
              <a:srgbClr val="C0C3D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60CBC2-62A4-4B2C-9834-7ECAE0889A10}"/>
              </a:ext>
            </a:extLst>
          </p:cNvPr>
          <p:cNvSpPr/>
          <p:nvPr/>
        </p:nvSpPr>
        <p:spPr>
          <a:xfrm>
            <a:off x="2993214" y="6024281"/>
            <a:ext cx="65148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Love life a day </a:t>
            </a:r>
            <a:r>
              <a:rPr lang="en-US" altLang="zh-CN" sz="4000" dirty="0">
                <a:solidFill>
                  <a:srgbClr val="C00000"/>
                </a:solidFill>
                <a:latin typeface="Imprint MT Shadow" panose="04020605060303030202" pitchFamily="82" charset="0"/>
              </a:rPr>
              <a:t>at a time</a:t>
            </a:r>
            <a:r>
              <a:rPr lang="en-US" altLang="zh-CN" sz="4000" dirty="0">
                <a:latin typeface="Imprint MT Shadow" panose="04020605060303030202" pitchFamily="82" charset="0"/>
              </a:rPr>
              <a:t>, boy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907EEF-8843-45C8-8BC1-599C893AE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12" y="1120221"/>
            <a:ext cx="8599393" cy="483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518871"/>
      </p:ext>
    </p:extLst>
  </p:cSld>
  <p:clrMapOvr>
    <a:masterClrMapping/>
  </p:clrMapOvr>
  <p:transition spd="med" advClick="0" advTm="35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3000">
              <a:srgbClr val="FCFBF7"/>
            </a:gs>
            <a:gs pos="92949">
              <a:srgbClr val="D7C6B6"/>
            </a:gs>
            <a:gs pos="0">
              <a:srgbClr val="F9E9D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3460CBC2-62A4-4B2C-9834-7ECAE0889A10}"/>
              </a:ext>
            </a:extLst>
          </p:cNvPr>
          <p:cNvSpPr/>
          <p:nvPr/>
        </p:nvSpPr>
        <p:spPr>
          <a:xfrm>
            <a:off x="3070412" y="5928239"/>
            <a:ext cx="630012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Love life a day </a:t>
            </a:r>
            <a:r>
              <a:rPr lang="en-US" altLang="zh-CN" sz="4000" dirty="0">
                <a:solidFill>
                  <a:srgbClr val="C00000"/>
                </a:solidFill>
                <a:latin typeface="Imprint MT Shadow" panose="04020605060303030202" pitchFamily="82" charset="0"/>
              </a:rPr>
              <a:t>at a time</a:t>
            </a:r>
            <a:r>
              <a:rPr lang="en-US" altLang="zh-CN" sz="4000" dirty="0">
                <a:latin typeface="Imprint MT Shadow" panose="04020605060303030202" pitchFamily="82" charset="0"/>
              </a:rPr>
              <a:t>,</a:t>
            </a:r>
            <a:r>
              <a:rPr lang="en-US" altLang="zh-CN" sz="4000" dirty="0">
                <a:solidFill>
                  <a:srgbClr val="C00000"/>
                </a:solidFill>
                <a:latin typeface="Imprint MT Shadow" panose="04020605060303030202" pitchFamily="82" charset="0"/>
              </a:rPr>
              <a:t> </a:t>
            </a:r>
            <a:r>
              <a:rPr lang="en-US" altLang="zh-CN" sz="4000" dirty="0">
                <a:latin typeface="Imprint MT Shadow" panose="04020605060303030202" pitchFamily="82" charset="0"/>
              </a:rPr>
              <a:t>girl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A37F736E-5D99-4693-83E5-0D6E1E57DD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118" y="871451"/>
            <a:ext cx="7823763" cy="499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483085"/>
      </p:ext>
    </p:extLst>
  </p:cSld>
  <p:clrMapOvr>
    <a:masterClrMapping/>
  </p:clrMapOvr>
  <p:transition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447E87"/>
            </a:gs>
            <a:gs pos="91987">
              <a:srgbClr val="E7CDBD">
                <a:alpha val="84000"/>
              </a:srgbClr>
            </a:gs>
            <a:gs pos="66000">
              <a:srgbClr val="B7B6BB">
                <a:alpha val="7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4807412" y="6075586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Love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18DE3ED-6EAB-4349-A550-D30DBF7AB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5445" y="954772"/>
            <a:ext cx="5681708" cy="5051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747936"/>
      </p:ext>
    </p:extLst>
  </p:cSld>
  <p:clrMapOvr>
    <a:masterClrMapping/>
  </p:clrMapOvr>
  <p:transition spd="med" advClick="0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893490E-8476-4894-A3D6-6A6720936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0331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8000">
        <p15:prstTrans prst="curtains"/>
      </p:transition>
    </mc:Choice>
    <mc:Fallback xmlns="">
      <p:transition spd="slow" advClick="0" advTm="8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E104235C-9E3A-4B55-85F5-7A88031FB4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07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6000">
        <p:circle/>
      </p:transition>
    </mc:Choice>
    <mc:Fallback xmlns="">
      <p:transition spd="slow" advClick="0" advTm="6000">
        <p:circl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AAABD9EB-E378-4FE3-8E45-F2C6294BC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583"/>
            <a:ext cx="12192001" cy="684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758667"/>
      </p:ext>
    </p:extLst>
  </p:cSld>
  <p:clrMapOvr>
    <a:masterClrMapping/>
  </p:clrMapOvr>
  <p:transition spd="slow" advClick="0" advTm="8000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3D5CA"/>
            </a:gs>
            <a:gs pos="81000">
              <a:srgbClr val="D7D2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4BC8DD4-DED4-4E0B-8AE9-9C607C64A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949" y="942504"/>
            <a:ext cx="7394763" cy="4826826"/>
          </a:xfrm>
          <a:prstGeom prst="rect">
            <a:avLst/>
          </a:prstGeom>
          <a:solidFill>
            <a:schemeClr val="bg2">
              <a:lumMod val="90000"/>
              <a:alpha val="0"/>
            </a:schemeClr>
          </a:solidFill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9A2673D7-7298-405A-A44B-EFF9921DC52A}"/>
              </a:ext>
            </a:extLst>
          </p:cNvPr>
          <p:cNvSpPr/>
          <p:nvPr/>
        </p:nvSpPr>
        <p:spPr>
          <a:xfrm>
            <a:off x="1863794" y="5847658"/>
            <a:ext cx="8319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altLang="zh-CN" sz="4000" kern="100" dirty="0">
                <a:latin typeface="Imprint MT Shadow" panose="04020605060303030202" pitchFamily="82" charset="0"/>
                <a:ea typeface="宋体" panose="02010600030101010101" pitchFamily="2" charset="-122"/>
                <a:cs typeface="Times New Roman" panose="02020603050405020304" pitchFamily="18" charset="0"/>
              </a:rPr>
              <a:t>I </a:t>
            </a:r>
            <a:r>
              <a:rPr lang="en-US" altLang="zh-CN" sz="4000" kern="100" dirty="0" err="1">
                <a:latin typeface="Imprint MT Shadow" panose="04020605060303030202" pitchFamily="82" charset="0"/>
                <a:ea typeface="宋体" panose="02010600030101010101" pitchFamily="2" charset="-122"/>
                <a:cs typeface="Times New Roman" panose="02020603050405020304" pitchFamily="18" charset="0"/>
              </a:rPr>
              <a:t>wanna</a:t>
            </a:r>
            <a:r>
              <a:rPr lang="en-US" altLang="zh-CN" sz="4000" kern="100" dirty="0">
                <a:latin typeface="Imprint MT Shadow" panose="04020605060303030202" pitchFamily="82" charset="0"/>
                <a:ea typeface="宋体" panose="02010600030101010101" pitchFamily="2" charset="-122"/>
                <a:cs typeface="Times New Roman" panose="02020603050405020304" pitchFamily="18" charset="0"/>
              </a:rPr>
              <a:t> drink from the clearest water</a:t>
            </a:r>
            <a:endParaRPr lang="en-US" altLang="zh-CN" sz="3200" kern="100" dirty="0">
              <a:effectLst/>
              <a:latin typeface="Imprint MT Shadow" panose="04020605060303030202" pitchFamily="82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916892"/>
      </p:ext>
    </p:extLst>
  </p:cSld>
  <p:clrMapOvr>
    <a:masterClrMapping/>
  </p:clrMapOvr>
  <p:transition spd="med" advClick="0" advTm="275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5000">
              <a:srgbClr val="D9D9D9"/>
            </a:gs>
            <a:gs pos="66000">
              <a:srgbClr val="CCCCCC">
                <a:alpha val="41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31CD2B5-91B1-411F-A366-E812C56FE6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767" y="9051"/>
            <a:ext cx="9660466" cy="684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2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8000">
        <p:push dir="u"/>
      </p:transition>
    </mc:Choice>
    <mc:Fallback xmlns="">
      <p:transition spd="slow" advClick="0" advTm="8000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6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C5BAB9D-5BF5-4B7E-A9C5-6154E111BFAC}"/>
              </a:ext>
            </a:extLst>
          </p:cNvPr>
          <p:cNvSpPr txBox="1"/>
          <p:nvPr/>
        </p:nvSpPr>
        <p:spPr>
          <a:xfrm>
            <a:off x="3699933" y="2734901"/>
            <a:ext cx="7941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>
                <a:latin typeface="Imprint MT Shadow" panose="04020605060303030202" pitchFamily="82" charset="0"/>
              </a:rPr>
              <a:t>Thank you</a:t>
            </a:r>
            <a:r>
              <a:rPr lang="zh-CN" altLang="en-US" sz="6000" b="1" dirty="0">
                <a:latin typeface="Imprint MT Shadow" panose="04020605060303030202" pitchFamily="82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55979654"/>
      </p:ext>
    </p:extLst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C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80C502-C649-4F60-A4D9-28AA23D43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778" y="974199"/>
            <a:ext cx="7874443" cy="478786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2796990" y="5883801"/>
            <a:ext cx="9056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atin typeface="Imprint MT Shadow" panose="04020605060303030202" pitchFamily="82" charset="0"/>
              </a:rPr>
              <a:t>I </a:t>
            </a:r>
            <a:r>
              <a:rPr lang="en-US" altLang="zh-CN" sz="3600" dirty="0" err="1">
                <a:latin typeface="Imprint MT Shadow" panose="04020605060303030202" pitchFamily="82" charset="0"/>
              </a:rPr>
              <a:t>wanna</a:t>
            </a:r>
            <a:r>
              <a:rPr lang="en-US" altLang="zh-CN" sz="3600" dirty="0">
                <a:latin typeface="Imprint MT Shadow" panose="04020605060303030202" pitchFamily="82" charset="0"/>
              </a:rPr>
              <a:t> eat the things I ought to </a:t>
            </a:r>
          </a:p>
        </p:txBody>
      </p:sp>
    </p:spTree>
    <p:extLst>
      <p:ext uri="{BB962C8B-B14F-4D97-AF65-F5344CB8AC3E}">
        <p14:creationId xmlns:p14="http://schemas.microsoft.com/office/powerpoint/2010/main" val="151386503"/>
      </p:ext>
    </p:extLst>
  </p:cSld>
  <p:clrMapOvr>
    <a:masterClrMapping/>
  </p:clrMapOvr>
  <p:transition advClick="0" advTm="125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2000">
              <a:schemeClr val="bg1">
                <a:lumMod val="87000"/>
              </a:schemeClr>
            </a:gs>
            <a:gs pos="53000">
              <a:schemeClr val="bg1">
                <a:alpha val="87000"/>
              </a:schemeClr>
            </a:gs>
            <a:gs pos="8000">
              <a:schemeClr val="accent1">
                <a:lumMod val="45000"/>
                <a:lumOff val="55000"/>
                <a:alpha val="89000"/>
              </a:schemeClr>
            </a:gs>
            <a:gs pos="100000">
              <a:srgbClr val="FED4B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3570196" y="5978554"/>
            <a:ext cx="57734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I’m just warm I know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5ABB78D-1ED1-4257-AE49-420B43C238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472" y="879446"/>
            <a:ext cx="7810335" cy="4985347"/>
          </a:xfrm>
          <a:prstGeom prst="rect">
            <a:avLst/>
          </a:prstGeom>
          <a:solidFill>
            <a:srgbClr val="DAD8E3"/>
          </a:solidFill>
        </p:spPr>
      </p:pic>
    </p:spTree>
    <p:extLst>
      <p:ext uri="{BB962C8B-B14F-4D97-AF65-F5344CB8AC3E}">
        <p14:creationId xmlns:p14="http://schemas.microsoft.com/office/powerpoint/2010/main" val="3771169726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0E0C9"/>
            </a:gs>
            <a:gs pos="100000">
              <a:srgbClr val="071731">
                <a:alpha val="6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3381937" y="5889496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But I feel strong enough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ADC17356-7ED1-4559-8C61-FF33FCA3FB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40" y="892631"/>
            <a:ext cx="7337614" cy="489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084006"/>
      </p:ext>
    </p:extLst>
  </p:cSld>
  <p:clrMapOvr>
    <a:masterClrMapping/>
  </p:clrMapOvr>
  <p:transition advClick="0" advTm="75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4000">
              <a:srgbClr val="DEECFA"/>
            </a:gs>
            <a:gs pos="0">
              <a:srgbClr val="ABCCEB"/>
            </a:gs>
            <a:gs pos="100000">
              <a:srgbClr val="A6ADB5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939D475-586B-4B37-94E3-7EF3E8802B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094" y="860442"/>
            <a:ext cx="7723094" cy="4966641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0AAC6D-9731-4FFB-9328-51344E507313}"/>
              </a:ext>
            </a:extLst>
          </p:cNvPr>
          <p:cNvSpPr txBox="1"/>
          <p:nvPr/>
        </p:nvSpPr>
        <p:spPr>
          <a:xfrm>
            <a:off x="2197558" y="5921515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I </a:t>
            </a:r>
            <a:r>
              <a:rPr lang="en-US" altLang="zh-CN" sz="4000" dirty="0" err="1">
                <a:latin typeface="Imprint MT Shadow" panose="04020605060303030202" pitchFamily="82" charset="0"/>
              </a:rPr>
              <a:t>wanna</a:t>
            </a:r>
            <a:r>
              <a:rPr lang="en-US" altLang="zh-CN" sz="4000" dirty="0">
                <a:latin typeface="Imprint MT Shadow" panose="04020605060303030202" pitchFamily="82" charset="0"/>
              </a:rPr>
              <a:t> reach the greatest mountain</a:t>
            </a:r>
          </a:p>
        </p:txBody>
      </p:sp>
    </p:spTree>
    <p:extLst>
      <p:ext uri="{BB962C8B-B14F-4D97-AF65-F5344CB8AC3E}">
        <p14:creationId xmlns:p14="http://schemas.microsoft.com/office/powerpoint/2010/main" val="2394399317"/>
      </p:ext>
    </p:extLst>
  </p:cSld>
  <p:clrMapOvr>
    <a:masterClrMapping/>
  </p:clrMapOvr>
  <p:transition advClick="0" advTm="27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8C495">
                <a:alpha val="80000"/>
              </a:srgbClr>
            </a:gs>
            <a:gs pos="32000">
              <a:srgbClr val="FEE9CA">
                <a:alpha val="62000"/>
              </a:srgbClr>
            </a:gs>
            <a:gs pos="100000">
              <a:srgbClr val="8F908B">
                <a:alpha val="59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D0A0F22-48C8-4757-B738-EB19402202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836" y="927315"/>
            <a:ext cx="8356327" cy="5042003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E10469A7-F8D1-4CF3-ABC2-AACEB78C1265}"/>
              </a:ext>
            </a:extLst>
          </p:cNvPr>
          <p:cNvSpPr txBox="1"/>
          <p:nvPr/>
        </p:nvSpPr>
        <p:spPr>
          <a:xfrm>
            <a:off x="1917836" y="5969318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Climb I want, without all the shouting </a:t>
            </a:r>
          </a:p>
        </p:txBody>
      </p:sp>
    </p:spTree>
    <p:extLst>
      <p:ext uri="{BB962C8B-B14F-4D97-AF65-F5344CB8AC3E}">
        <p14:creationId xmlns:p14="http://schemas.microsoft.com/office/powerpoint/2010/main" val="3375719871"/>
      </p:ext>
    </p:extLst>
  </p:cSld>
  <p:clrMapOvr>
    <a:masterClrMapping/>
  </p:clrMapOvr>
  <p:transition advClick="0" advTm="125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B9B4AB"/>
            </a:gs>
            <a:gs pos="47000">
              <a:schemeClr val="bg1">
                <a:lumMod val="89000"/>
              </a:schemeClr>
            </a:gs>
            <a:gs pos="81000">
              <a:srgbClr val="AFB4B3">
                <a:alpha val="76000"/>
              </a:srgb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3536578" y="5953224"/>
            <a:ext cx="9056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latin typeface="Imprint MT Shadow" panose="04020605060303030202" pitchFamily="82" charset="0"/>
              </a:rPr>
              <a:t>I’m Just warm I know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B756B60B-1E63-4006-833E-23D5B994E3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573" y="953419"/>
            <a:ext cx="7065309" cy="493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0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 advTm="1000">
        <p15:prstTrans prst="prestige"/>
      </p:transition>
    </mc:Choice>
    <mc:Fallback xmlns="">
      <p:transition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DEDE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401C3945-BD43-4A45-80C6-04AE30AEE84D}"/>
              </a:ext>
            </a:extLst>
          </p:cNvPr>
          <p:cNvSpPr txBox="1"/>
          <p:nvPr/>
        </p:nvSpPr>
        <p:spPr>
          <a:xfrm>
            <a:off x="221877" y="228599"/>
            <a:ext cx="969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latin typeface="Imprint MT Shadow" panose="04020605060303030202" pitchFamily="82" charset="0"/>
              </a:rPr>
              <a:t>A Day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At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A</a:t>
            </a:r>
            <a:r>
              <a:rPr lang="zh-CN" altLang="en-US" sz="3200" b="1" dirty="0">
                <a:latin typeface="Imprint MT Shadow" panose="04020605060303030202" pitchFamily="82" charset="0"/>
              </a:rPr>
              <a:t> </a:t>
            </a:r>
            <a:r>
              <a:rPr lang="en-US" altLang="zh-CN" sz="3200" b="1" dirty="0">
                <a:latin typeface="Imprint MT Shadow" panose="04020605060303030202" pitchFamily="82" charset="0"/>
              </a:rPr>
              <a:t>Time</a:t>
            </a:r>
            <a:endParaRPr lang="zh-CN" altLang="en-US" sz="3200" b="1" dirty="0">
              <a:latin typeface="Imprint MT Shadow" panose="04020605060303030202" pitchFamily="82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DD598910-CF20-4C53-8C9A-24E03DA7E4B3}"/>
              </a:ext>
            </a:extLst>
          </p:cNvPr>
          <p:cNvSpPr txBox="1"/>
          <p:nvPr/>
        </p:nvSpPr>
        <p:spPr>
          <a:xfrm>
            <a:off x="3314701" y="6031180"/>
            <a:ext cx="5764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solidFill>
                  <a:schemeClr val="tx1">
                    <a:lumMod val="95000"/>
                    <a:lumOff val="5000"/>
                  </a:schemeClr>
                </a:solidFill>
                <a:latin typeface="Imprint MT Shadow" panose="04020605060303030202" pitchFamily="82" charset="0"/>
              </a:rPr>
              <a:t>But I feel strong enough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EDB4E1CC-2D02-4837-9C47-881A250F42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831" y="862853"/>
            <a:ext cx="5132294" cy="513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162861"/>
      </p:ext>
    </p:extLst>
  </p:cSld>
  <p:clrMapOvr>
    <a:masterClrMapping/>
  </p:clrMapOvr>
  <p:transition advClick="0" advTm="12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616</TotalTime>
  <Words>204</Words>
  <Application>Microsoft Office PowerPoint</Application>
  <PresentationFormat>宽屏</PresentationFormat>
  <Paragraphs>36</Paragraphs>
  <Slides>21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等线 Light</vt:lpstr>
      <vt:lpstr>华文新魏</vt:lpstr>
      <vt:lpstr>Arial</vt:lpstr>
      <vt:lpstr>Imprint MT Shadow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梁宇玉</dc:creator>
  <cp:lastModifiedBy>梁宇玉</cp:lastModifiedBy>
  <cp:revision>126</cp:revision>
  <dcterms:created xsi:type="dcterms:W3CDTF">2019-06-14T07:14:10Z</dcterms:created>
  <dcterms:modified xsi:type="dcterms:W3CDTF">2019-06-15T01:22:32Z</dcterms:modified>
</cp:coreProperties>
</file>