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6"/>
  </p:handoutMasterIdLst>
  <p:sldIdLst>
    <p:sldId id="260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42" d="100"/>
          <a:sy n="42" d="100"/>
        </p:scale>
        <p:origin x="84" y="690"/>
      </p:cViewPr>
      <p:guideLst>
        <p:guide orient="horz" pos="2160"/>
        <p:guide pos="388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4" Type="http://schemas.openxmlformats.org/officeDocument/2006/relationships/notesSlide" Target="../notesSlides/notesSlide1.xml"/><Relationship Id="rId93" Type="http://schemas.openxmlformats.org/officeDocument/2006/relationships/slideLayout" Target="../slideLayouts/slideLayout1.xml"/><Relationship Id="rId92" Type="http://schemas.openxmlformats.org/officeDocument/2006/relationships/tags" Target="../tags/tag123.xml"/><Relationship Id="rId91" Type="http://schemas.openxmlformats.org/officeDocument/2006/relationships/image" Target="../media/image90.png"/><Relationship Id="rId90" Type="http://schemas.openxmlformats.org/officeDocument/2006/relationships/image" Target="../media/image89.jpeg"/><Relationship Id="rId9" Type="http://schemas.openxmlformats.org/officeDocument/2006/relationships/image" Target="../media/image8.png"/><Relationship Id="rId89" Type="http://schemas.openxmlformats.org/officeDocument/2006/relationships/image" Target="../media/image88.jpeg"/><Relationship Id="rId88" Type="http://schemas.openxmlformats.org/officeDocument/2006/relationships/image" Target="../media/image87.jpeg"/><Relationship Id="rId87" Type="http://schemas.openxmlformats.org/officeDocument/2006/relationships/image" Target="../media/image86.png"/><Relationship Id="rId86" Type="http://schemas.microsoft.com/office/2007/relationships/hdphoto" Target="../media/image85.wdp"/><Relationship Id="rId85" Type="http://schemas.openxmlformats.org/officeDocument/2006/relationships/image" Target="../media/image84.png"/><Relationship Id="rId84" Type="http://schemas.microsoft.com/office/2007/relationships/hdphoto" Target="../media/image83.wdp"/><Relationship Id="rId83" Type="http://schemas.openxmlformats.org/officeDocument/2006/relationships/image" Target="../media/image82.png"/><Relationship Id="rId82" Type="http://schemas.microsoft.com/office/2007/relationships/hdphoto" Target="../media/image81.wdp"/><Relationship Id="rId81" Type="http://schemas.openxmlformats.org/officeDocument/2006/relationships/image" Target="../media/image80.png"/><Relationship Id="rId80" Type="http://schemas.microsoft.com/office/2007/relationships/hdphoto" Target="../media/image79.wdp"/><Relationship Id="rId8" Type="http://schemas.openxmlformats.org/officeDocument/2006/relationships/image" Target="../media/image7.png"/><Relationship Id="rId79" Type="http://schemas.openxmlformats.org/officeDocument/2006/relationships/image" Target="../media/image78.png"/><Relationship Id="rId78" Type="http://schemas.microsoft.com/office/2007/relationships/hdphoto" Target="../media/image77.wdp"/><Relationship Id="rId77" Type="http://schemas.openxmlformats.org/officeDocument/2006/relationships/image" Target="../media/image76.png"/><Relationship Id="rId76" Type="http://schemas.microsoft.com/office/2007/relationships/hdphoto" Target="../media/image75.wdp"/><Relationship Id="rId75" Type="http://schemas.openxmlformats.org/officeDocument/2006/relationships/image" Target="../media/image74.png"/><Relationship Id="rId74" Type="http://schemas.microsoft.com/office/2007/relationships/hdphoto" Target="../media/image73.wdp"/><Relationship Id="rId73" Type="http://schemas.openxmlformats.org/officeDocument/2006/relationships/image" Target="../media/image72.png"/><Relationship Id="rId72" Type="http://schemas.microsoft.com/office/2007/relationships/hdphoto" Target="../media/image71.wdp"/><Relationship Id="rId71" Type="http://schemas.openxmlformats.org/officeDocument/2006/relationships/image" Target="../media/image70.png"/><Relationship Id="rId70" Type="http://schemas.microsoft.com/office/2007/relationships/hdphoto" Target="../media/image69.wdp"/><Relationship Id="rId7" Type="http://schemas.microsoft.com/office/2007/relationships/hdphoto" Target="../media/image6.wdp"/><Relationship Id="rId69" Type="http://schemas.openxmlformats.org/officeDocument/2006/relationships/image" Target="../media/image68.png"/><Relationship Id="rId68" Type="http://schemas.microsoft.com/office/2007/relationships/hdphoto" Target="../media/image67.wdp"/><Relationship Id="rId67" Type="http://schemas.openxmlformats.org/officeDocument/2006/relationships/image" Target="../media/image66.png"/><Relationship Id="rId66" Type="http://schemas.microsoft.com/office/2007/relationships/hdphoto" Target="../media/image65.wdp"/><Relationship Id="rId65" Type="http://schemas.openxmlformats.org/officeDocument/2006/relationships/image" Target="../media/image64.png"/><Relationship Id="rId64" Type="http://schemas.microsoft.com/office/2007/relationships/hdphoto" Target="../media/image63.wdp"/><Relationship Id="rId63" Type="http://schemas.openxmlformats.org/officeDocument/2006/relationships/image" Target="../media/image62.png"/><Relationship Id="rId62" Type="http://schemas.microsoft.com/office/2007/relationships/hdphoto" Target="../media/image61.wdp"/><Relationship Id="rId61" Type="http://schemas.openxmlformats.org/officeDocument/2006/relationships/image" Target="../media/image60.png"/><Relationship Id="rId60" Type="http://schemas.microsoft.com/office/2007/relationships/hdphoto" Target="../media/image59.wdp"/><Relationship Id="rId6" Type="http://schemas.openxmlformats.org/officeDocument/2006/relationships/image" Target="../media/image5.png"/><Relationship Id="rId59" Type="http://schemas.openxmlformats.org/officeDocument/2006/relationships/image" Target="../media/image58.png"/><Relationship Id="rId58" Type="http://schemas.openxmlformats.org/officeDocument/2006/relationships/image" Target="../media/image57.jpeg"/><Relationship Id="rId57" Type="http://schemas.openxmlformats.org/officeDocument/2006/relationships/image" Target="../media/image56.jpeg"/><Relationship Id="rId56" Type="http://schemas.openxmlformats.org/officeDocument/2006/relationships/image" Target="../media/image55.jpeg"/><Relationship Id="rId55" Type="http://schemas.openxmlformats.org/officeDocument/2006/relationships/image" Target="../media/image54.jpeg"/><Relationship Id="rId54" Type="http://schemas.microsoft.com/office/2007/relationships/hdphoto" Target="../media/image53.wdp"/><Relationship Id="rId53" Type="http://schemas.openxmlformats.org/officeDocument/2006/relationships/image" Target="../media/image52.png"/><Relationship Id="rId52" Type="http://schemas.microsoft.com/office/2007/relationships/hdphoto" Target="../media/image51.wdp"/><Relationship Id="rId51" Type="http://schemas.openxmlformats.org/officeDocument/2006/relationships/image" Target="../media/image50.png"/><Relationship Id="rId50" Type="http://schemas.microsoft.com/office/2007/relationships/hdphoto" Target="../media/image49.wdp"/><Relationship Id="rId5" Type="http://schemas.openxmlformats.org/officeDocument/2006/relationships/image" Target="../media/image4.png"/><Relationship Id="rId49" Type="http://schemas.openxmlformats.org/officeDocument/2006/relationships/image" Target="../media/image48.png"/><Relationship Id="rId48" Type="http://schemas.microsoft.com/office/2007/relationships/hdphoto" Target="../media/image47.wdp"/><Relationship Id="rId47" Type="http://schemas.openxmlformats.org/officeDocument/2006/relationships/image" Target="../media/image46.png"/><Relationship Id="rId46" Type="http://schemas.microsoft.com/office/2007/relationships/hdphoto" Target="../media/image45.wdp"/><Relationship Id="rId45" Type="http://schemas.openxmlformats.org/officeDocument/2006/relationships/image" Target="../media/image44.png"/><Relationship Id="rId44" Type="http://schemas.microsoft.com/office/2007/relationships/hdphoto" Target="../media/image43.wdp"/><Relationship Id="rId43" Type="http://schemas.openxmlformats.org/officeDocument/2006/relationships/image" Target="../media/image42.png"/><Relationship Id="rId42" Type="http://schemas.microsoft.com/office/2007/relationships/hdphoto" Target="../media/image41.wdp"/><Relationship Id="rId41" Type="http://schemas.openxmlformats.org/officeDocument/2006/relationships/image" Target="../media/image40.png"/><Relationship Id="rId40" Type="http://schemas.microsoft.com/office/2007/relationships/hdphoto" Target="../media/image39.wdp"/><Relationship Id="rId4" Type="http://schemas.microsoft.com/office/2007/relationships/media" Target="../media/media1.wma"/><Relationship Id="rId39" Type="http://schemas.openxmlformats.org/officeDocument/2006/relationships/image" Target="../media/image38.png"/><Relationship Id="rId38" Type="http://schemas.microsoft.com/office/2007/relationships/hdphoto" Target="../media/image37.wdp"/><Relationship Id="rId37" Type="http://schemas.openxmlformats.org/officeDocument/2006/relationships/image" Target="../media/image36.png"/><Relationship Id="rId36" Type="http://schemas.microsoft.com/office/2007/relationships/hdphoto" Target="../media/image35.wdp"/><Relationship Id="rId35" Type="http://schemas.openxmlformats.org/officeDocument/2006/relationships/image" Target="../media/image34.png"/><Relationship Id="rId34" Type="http://schemas.microsoft.com/office/2007/relationships/hdphoto" Target="../media/image33.wdp"/><Relationship Id="rId33" Type="http://schemas.openxmlformats.org/officeDocument/2006/relationships/image" Target="../media/image32.png"/><Relationship Id="rId32" Type="http://schemas.microsoft.com/office/2007/relationships/hdphoto" Target="../media/image31.wdp"/><Relationship Id="rId31" Type="http://schemas.openxmlformats.org/officeDocument/2006/relationships/image" Target="../media/image30.png"/><Relationship Id="rId30" Type="http://schemas.microsoft.com/office/2007/relationships/hdphoto" Target="../media/image29.wdp"/><Relationship Id="rId3" Type="http://schemas.openxmlformats.org/officeDocument/2006/relationships/audio" Target="../media/media1.wma"/><Relationship Id="rId29" Type="http://schemas.openxmlformats.org/officeDocument/2006/relationships/image" Target="../media/image28.png"/><Relationship Id="rId28" Type="http://schemas.microsoft.com/office/2007/relationships/hdphoto" Target="../media/image27.wdp"/><Relationship Id="rId27" Type="http://schemas.openxmlformats.org/officeDocument/2006/relationships/image" Target="../media/image26.png"/><Relationship Id="rId26" Type="http://schemas.openxmlformats.org/officeDocument/2006/relationships/image" Target="../media/image25.jpeg"/><Relationship Id="rId25" Type="http://schemas.openxmlformats.org/officeDocument/2006/relationships/image" Target="../media/image24.jpeg"/><Relationship Id="rId24" Type="http://schemas.openxmlformats.org/officeDocument/2006/relationships/image" Target="../media/image23.jpeg"/><Relationship Id="rId23" Type="http://schemas.openxmlformats.org/officeDocument/2006/relationships/image" Target="../media/image22.jpeg"/><Relationship Id="rId22" Type="http://schemas.microsoft.com/office/2007/relationships/hdphoto" Target="../media/image21.wdp"/><Relationship Id="rId21" Type="http://schemas.openxmlformats.org/officeDocument/2006/relationships/image" Target="../media/image20.png"/><Relationship Id="rId20" Type="http://schemas.microsoft.com/office/2007/relationships/hdphoto" Target="../media/image19.wdp"/><Relationship Id="rId2" Type="http://schemas.openxmlformats.org/officeDocument/2006/relationships/image" Target="../media/image3.png"/><Relationship Id="rId19" Type="http://schemas.openxmlformats.org/officeDocument/2006/relationships/image" Target="../media/image18.png"/><Relationship Id="rId18" Type="http://schemas.microsoft.com/office/2007/relationships/hdphoto" Target="../media/image17.wdp"/><Relationship Id="rId17" Type="http://schemas.openxmlformats.org/officeDocument/2006/relationships/image" Target="../media/image16.png"/><Relationship Id="rId16" Type="http://schemas.microsoft.com/office/2007/relationships/hdphoto" Target="../media/image15.wdp"/><Relationship Id="rId15" Type="http://schemas.openxmlformats.org/officeDocument/2006/relationships/image" Target="../media/image14.png"/><Relationship Id="rId14" Type="http://schemas.microsoft.com/office/2007/relationships/hdphoto" Target="../media/image13.wdp"/><Relationship Id="rId13" Type="http://schemas.openxmlformats.org/officeDocument/2006/relationships/image" Target="../media/image12.png"/><Relationship Id="rId12" Type="http://schemas.microsoft.com/office/2007/relationships/hdphoto" Target="../media/image11.wdp"/><Relationship Id="rId11" Type="http://schemas.openxmlformats.org/officeDocument/2006/relationships/image" Target="../media/image10.png"/><Relationship Id="rId10" Type="http://schemas.microsoft.com/office/2007/relationships/hdphoto" Target="../media/image9.wdp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3175" y="240030"/>
            <a:ext cx="12185650" cy="6729730"/>
            <a:chOff x="5" y="378"/>
            <a:chExt cx="19190" cy="10598"/>
          </a:xfrm>
        </p:grpSpPr>
        <p:pic>
          <p:nvPicPr>
            <p:cNvPr id="174" name="图片 173" descr="background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" y="6048"/>
              <a:ext cx="19190" cy="4929"/>
            </a:xfrm>
            <a:prstGeom prst="rect">
              <a:avLst/>
            </a:prstGeom>
          </p:spPr>
        </p:pic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2"/>
            <a:srcRect l="3760" t="30272" b="4985"/>
            <a:stretch>
              <a:fillRect/>
            </a:stretch>
          </p:blipFill>
          <p:spPr>
            <a:xfrm>
              <a:off x="3828" y="378"/>
              <a:ext cx="11544" cy="2312"/>
            </a:xfrm>
            <a:prstGeom prst="rect">
              <a:avLst/>
            </a:prstGeom>
          </p:spPr>
        </p:pic>
        <p:sp>
          <p:nvSpPr>
            <p:cNvPr id="176" name="文本框 175"/>
            <p:cNvSpPr txBox="1"/>
            <p:nvPr/>
          </p:nvSpPr>
          <p:spPr>
            <a:xfrm>
              <a:off x="329" y="2929"/>
              <a:ext cx="12951" cy="276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设计制作：广东省河源市连平县元善中学 季秋菊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       华南师范大学外国语言文化学院 黎嘉琪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指导教师：季秋菊、刘晓斌</a:t>
              </a:r>
              <a:endParaRPr lang="zh-CN" altLang="en-US" sz="2400"/>
            </a:p>
          </p:txBody>
        </p:sp>
        <p:sp>
          <p:nvSpPr>
            <p:cNvPr id="178" name="文本框 177"/>
            <p:cNvSpPr txBox="1"/>
            <p:nvPr/>
          </p:nvSpPr>
          <p:spPr>
            <a:xfrm>
              <a:off x="11842" y="2107"/>
              <a:ext cx="708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/>
                <a:t>——</a:t>
              </a:r>
              <a:r>
                <a:rPr lang="zh-CN" altLang="en-US" sz="2800"/>
                <a:t>与</a:t>
              </a:r>
              <a:r>
                <a:rPr lang="en-US" altLang="zh-CN" sz="2800"/>
                <a:t>as</a:t>
              </a:r>
              <a:r>
                <a:rPr lang="zh-CN" altLang="en-US" sz="2800"/>
                <a:t>有关的短语</a:t>
              </a:r>
              <a:endParaRPr lang="zh-CN" altLang="en-US" sz="2800"/>
            </a:p>
          </p:txBody>
        </p:sp>
      </p:grpSp>
      <p:pic>
        <p:nvPicPr>
          <p:cNvPr id="2" name="Lenka - Everything at Onc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9610" y="523240"/>
            <a:ext cx="619125" cy="619125"/>
          </a:xfrm>
          <a:prstGeom prst="rect">
            <a:avLst/>
          </a:prstGeom>
        </p:spPr>
      </p:pic>
      <p:pic>
        <p:nvPicPr>
          <p:cNvPr id="4" name="fox" descr="1sly fox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</a:extLst>
          </a:blip>
          <a:srcRect/>
          <a:stretch>
            <a:fillRect/>
          </a:stretch>
        </p:blipFill>
        <p:spPr>
          <a:xfrm>
            <a:off x="56515" y="2807335"/>
            <a:ext cx="5857240" cy="3857625"/>
          </a:xfrm>
          <a:prstGeom prst="rect">
            <a:avLst/>
          </a:prstGeom>
          <a:noFill/>
        </p:spPr>
      </p:pic>
      <p:grpSp>
        <p:nvGrpSpPr>
          <p:cNvPr id="10" name="上组合1"/>
          <p:cNvGrpSpPr/>
          <p:nvPr/>
        </p:nvGrpSpPr>
        <p:grpSpPr>
          <a:xfrm>
            <a:off x="275590" y="350520"/>
            <a:ext cx="5346700" cy="1623060"/>
            <a:chOff x="434" y="552"/>
            <a:chExt cx="8420" cy="2556"/>
          </a:xfrm>
        </p:grpSpPr>
        <p:sp>
          <p:nvSpPr>
            <p:cNvPr id="6" name="文本框fox"/>
            <p:cNvSpPr txBox="1"/>
            <p:nvPr/>
          </p:nvSpPr>
          <p:spPr>
            <a:xfrm>
              <a:off x="1816" y="1898"/>
              <a:ext cx="7038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sly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fox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9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pic>
        <p:nvPicPr>
          <p:cNvPr id="14" name="ox" descr="2strong ox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5375" y="177800"/>
            <a:ext cx="5785200" cy="3625200"/>
          </a:xfrm>
          <a:prstGeom prst="rect">
            <a:avLst/>
          </a:prstGeom>
        </p:spPr>
      </p:pic>
      <p:grpSp>
        <p:nvGrpSpPr>
          <p:cNvPr id="15" name="下组合1"/>
          <p:cNvGrpSpPr/>
          <p:nvPr/>
        </p:nvGrpSpPr>
        <p:grpSpPr>
          <a:xfrm>
            <a:off x="6062345" y="4011295"/>
            <a:ext cx="5942330" cy="1857375"/>
            <a:chOff x="9547" y="6317"/>
            <a:chExt cx="9358" cy="2925"/>
          </a:xfrm>
        </p:grpSpPr>
        <p:sp>
          <p:nvSpPr>
            <p:cNvPr id="16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strong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an ox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7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18" name="hare" descr="3fast hare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/>
                </a14:imgProps>
              </a:ext>
            </a:extLst>
          </a:blip>
          <a:srcRect/>
          <a:stretch>
            <a:fillRect/>
          </a:stretch>
        </p:blipFill>
        <p:spPr>
          <a:xfrm>
            <a:off x="77920" y="2807365"/>
            <a:ext cx="5857200" cy="3859200"/>
          </a:xfrm>
          <a:prstGeom prst="rect">
            <a:avLst/>
          </a:prstGeom>
        </p:spPr>
      </p:pic>
      <p:grpSp>
        <p:nvGrpSpPr>
          <p:cNvPr id="23" name="上组合2"/>
          <p:cNvGrpSpPr/>
          <p:nvPr/>
        </p:nvGrpSpPr>
        <p:grpSpPr>
          <a:xfrm>
            <a:off x="275590" y="349200"/>
            <a:ext cx="5946140" cy="1544759"/>
            <a:chOff x="434" y="552"/>
            <a:chExt cx="9893" cy="2679"/>
          </a:xfrm>
        </p:grpSpPr>
        <p:sp>
          <p:nvSpPr>
            <p:cNvPr id="24" name="文本框fox"/>
            <p:cNvSpPr txBox="1"/>
            <p:nvPr/>
          </p:nvSpPr>
          <p:spPr>
            <a:xfrm>
              <a:off x="1816" y="1898"/>
              <a:ext cx="8511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fast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hare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25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pic>
        <p:nvPicPr>
          <p:cNvPr id="26" name="bear" descr="4brave bear"/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7670"/>
            <a:ext cx="5785200" cy="3859200"/>
          </a:xfrm>
          <a:prstGeom prst="rect">
            <a:avLst/>
          </a:prstGeom>
        </p:spPr>
      </p:pic>
      <p:grpSp>
        <p:nvGrpSpPr>
          <p:cNvPr id="31" name="下组合2"/>
          <p:cNvGrpSpPr/>
          <p:nvPr/>
        </p:nvGrpSpPr>
        <p:grpSpPr>
          <a:xfrm>
            <a:off x="6062400" y="4010400"/>
            <a:ext cx="5942330" cy="1857375"/>
            <a:chOff x="9547" y="6317"/>
            <a:chExt cx="9358" cy="2925"/>
          </a:xfrm>
        </p:grpSpPr>
        <p:sp>
          <p:nvSpPr>
            <p:cNvPr id="32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brave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bear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33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34" name="bird" descr="5free bird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/>
                </a14:imgProps>
              </a:ext>
            </a:extLst>
          </a:blip>
          <a:srcRect/>
          <a:stretch>
            <a:fillRect/>
          </a:stretch>
        </p:blipFill>
        <p:spPr>
          <a:xfrm>
            <a:off x="56340" y="2825145"/>
            <a:ext cx="5857200" cy="3859200"/>
          </a:xfrm>
          <a:prstGeom prst="rect">
            <a:avLst/>
          </a:prstGeom>
        </p:spPr>
      </p:pic>
      <p:grpSp>
        <p:nvGrpSpPr>
          <p:cNvPr id="35" name="上组合3"/>
          <p:cNvGrpSpPr/>
          <p:nvPr/>
        </p:nvGrpSpPr>
        <p:grpSpPr>
          <a:xfrm>
            <a:off x="275590" y="387985"/>
            <a:ext cx="6357856" cy="1544759"/>
            <a:chOff x="434" y="552"/>
            <a:chExt cx="10578" cy="2679"/>
          </a:xfrm>
        </p:grpSpPr>
        <p:sp>
          <p:nvSpPr>
            <p:cNvPr id="36" name="文本框fox"/>
            <p:cNvSpPr txBox="1"/>
            <p:nvPr/>
          </p:nvSpPr>
          <p:spPr>
            <a:xfrm>
              <a:off x="1816" y="1898"/>
              <a:ext cx="9196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free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bird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37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pic>
        <p:nvPicPr>
          <p:cNvPr id="38" name="word" descr="6neat word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785200" cy="3859200"/>
          </a:xfrm>
          <a:prstGeom prst="rect">
            <a:avLst/>
          </a:prstGeom>
        </p:spPr>
      </p:pic>
      <p:grpSp>
        <p:nvGrpSpPr>
          <p:cNvPr id="39" name="下组合3"/>
          <p:cNvGrpSpPr/>
          <p:nvPr/>
        </p:nvGrpSpPr>
        <p:grpSpPr>
          <a:xfrm>
            <a:off x="6062345" y="4029710"/>
            <a:ext cx="5942330" cy="1857375"/>
            <a:chOff x="9547" y="6317"/>
            <a:chExt cx="9358" cy="2925"/>
          </a:xfrm>
        </p:grpSpPr>
        <p:sp>
          <p:nvSpPr>
            <p:cNvPr id="40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neat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word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41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42" name="mouse" descr="7quiet mouse"/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/>
                </a14:imgProps>
              </a:ext>
            </a:extLst>
          </a:blip>
          <a:srcRect/>
          <a:stretch>
            <a:fillRect/>
          </a:stretch>
        </p:blipFill>
        <p:spPr>
          <a:xfrm>
            <a:off x="77920" y="2826635"/>
            <a:ext cx="5857200" cy="3859200"/>
          </a:xfrm>
          <a:prstGeom prst="rect">
            <a:avLst/>
          </a:prstGeom>
        </p:spPr>
      </p:pic>
      <p:grpSp>
        <p:nvGrpSpPr>
          <p:cNvPr id="46" name="上组合4"/>
          <p:cNvGrpSpPr/>
          <p:nvPr/>
        </p:nvGrpSpPr>
        <p:grpSpPr>
          <a:xfrm>
            <a:off x="275590" y="387985"/>
            <a:ext cx="7030426" cy="2159434"/>
            <a:chOff x="434" y="552"/>
            <a:chExt cx="11697" cy="3745"/>
          </a:xfrm>
        </p:grpSpPr>
        <p:sp>
          <p:nvSpPr>
            <p:cNvPr id="47" name="文本框fox"/>
            <p:cNvSpPr txBox="1"/>
            <p:nvPr/>
          </p:nvSpPr>
          <p:spPr>
            <a:xfrm>
              <a:off x="1816" y="1791"/>
              <a:ext cx="10315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quiet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mouse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48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pic>
        <p:nvPicPr>
          <p:cNvPr id="7" name="house" descr="8big house"/>
          <p:cNvPicPr/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530"/>
            <a:ext cx="5857200" cy="3859200"/>
          </a:xfrm>
          <a:prstGeom prst="rect">
            <a:avLst/>
          </a:prstGeom>
        </p:spPr>
      </p:pic>
      <p:grpSp>
        <p:nvGrpSpPr>
          <p:cNvPr id="11" name="下组合4"/>
          <p:cNvGrpSpPr/>
          <p:nvPr/>
        </p:nvGrpSpPr>
        <p:grpSpPr>
          <a:xfrm>
            <a:off x="6062345" y="4029075"/>
            <a:ext cx="5793105" cy="1857375"/>
            <a:chOff x="9782" y="6317"/>
            <a:chExt cx="9123" cy="2925"/>
          </a:xfrm>
        </p:grpSpPr>
        <p:sp>
          <p:nvSpPr>
            <p:cNvPr id="12" name="文本框ox"/>
            <p:cNvSpPr txBox="1"/>
            <p:nvPr/>
          </p:nvSpPr>
          <p:spPr>
            <a:xfrm>
              <a:off x="9782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big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house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3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19" name="副歌图1" descr="C:\Users\Administrator\Desktop\外语课件设计\一课一曲2\good-view-sunflowers-field.jpggood-view-sunflowers-field"/>
          <p:cNvPicPr/>
          <p:nvPr/>
        </p:nvPicPr>
        <p:blipFill>
          <a:blip r:embed="rId23"/>
          <a:srcRect/>
          <a:stretch>
            <a:fillRect/>
          </a:stretch>
        </p:blipFill>
        <p:spPr>
          <a:xfrm>
            <a:off x="-704" y="0"/>
            <a:ext cx="121932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副歌1"/>
          <p:cNvSpPr txBox="1"/>
          <p:nvPr/>
        </p:nvSpPr>
        <p:spPr>
          <a:xfrm>
            <a:off x="683260" y="51562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All I wanna be...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副歌图2" descr="backgrounds"/>
          <p:cNvPicPr/>
          <p:nvPr/>
        </p:nvPicPr>
        <p:blipFill>
          <a:blip r:embed="rId24"/>
          <a:stretch>
            <a:fillRect/>
          </a:stretch>
        </p:blipFill>
        <p:spPr>
          <a:xfrm>
            <a:off x="-635" y="-3175"/>
            <a:ext cx="12193200" cy="6865200"/>
          </a:xfrm>
          <a:prstGeom prst="rect">
            <a:avLst/>
          </a:prstGeom>
        </p:spPr>
      </p:pic>
      <p:sp>
        <p:nvSpPr>
          <p:cNvPr id="22" name="副歌2"/>
          <p:cNvSpPr txBox="1"/>
          <p:nvPr/>
        </p:nvSpPr>
        <p:spPr>
          <a:xfrm>
            <a:off x="684000" y="51480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Ohhh all I wanna be...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副歌图3" descr="C:\Users\Administrator\Desktop\外语课件设计\一课一曲2\3-sunflower-summer-sunset-landscape-with-blue-skies-matthew-gibson (1).jpg3-sunflower-summer-sunset-landscape-with-blue-skies-matthew-gibson (1)"/>
          <p:cNvPicPr/>
          <p:nvPr/>
        </p:nvPicPr>
        <p:blipFill>
          <a:blip r:embed="rId25"/>
          <a:srcRect/>
          <a:stretch>
            <a:fillRect/>
          </a:stretch>
        </p:blipFill>
        <p:spPr>
          <a:xfrm>
            <a:off x="0" y="0"/>
            <a:ext cx="12229200" cy="6865200"/>
          </a:xfrm>
          <a:prstGeom prst="rect">
            <a:avLst/>
          </a:prstGeom>
        </p:spPr>
      </p:pic>
      <p:sp>
        <p:nvSpPr>
          <p:cNvPr id="43" name="副歌3"/>
          <p:cNvSpPr txBox="1"/>
          <p:nvPr/>
        </p:nvSpPr>
        <p:spPr>
          <a:xfrm>
            <a:off x="684000" y="51480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Ohhh all I wanna be...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4" name="副歌图4" descr="Sunflower-Field"/>
          <p:cNvPicPr/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12229200" cy="6858000"/>
          </a:xfrm>
          <a:prstGeom prst="rect">
            <a:avLst/>
          </a:prstGeom>
        </p:spPr>
      </p:pic>
      <p:sp>
        <p:nvSpPr>
          <p:cNvPr id="29" name="副歌4"/>
          <p:cNvSpPr txBox="1"/>
          <p:nvPr/>
        </p:nvSpPr>
        <p:spPr>
          <a:xfrm>
            <a:off x="684000" y="51480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Is everything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9" name="wolf" descr="9mean wolf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5585"/>
            <a:ext cx="5857200" cy="3742470"/>
          </a:xfrm>
          <a:prstGeom prst="rect">
            <a:avLst/>
          </a:prstGeom>
        </p:spPr>
      </p:pic>
      <p:grpSp>
        <p:nvGrpSpPr>
          <p:cNvPr id="50" name="上组合5"/>
          <p:cNvGrpSpPr/>
          <p:nvPr/>
        </p:nvGrpSpPr>
        <p:grpSpPr>
          <a:xfrm>
            <a:off x="275590" y="387985"/>
            <a:ext cx="7030426" cy="2159434"/>
            <a:chOff x="434" y="552"/>
            <a:chExt cx="11697" cy="3745"/>
          </a:xfrm>
        </p:grpSpPr>
        <p:sp>
          <p:nvSpPr>
            <p:cNvPr id="51" name="文本框fox"/>
            <p:cNvSpPr txBox="1"/>
            <p:nvPr/>
          </p:nvSpPr>
          <p:spPr>
            <a:xfrm>
              <a:off x="1816" y="1791"/>
              <a:ext cx="10315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mean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wolf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52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pic>
        <p:nvPicPr>
          <p:cNvPr id="53" name="tooth" descr="10sharp tooth"/>
          <p:cNvPicPr/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54" name="下组合5"/>
          <p:cNvGrpSpPr/>
          <p:nvPr/>
        </p:nvGrpSpPr>
        <p:grpSpPr>
          <a:xfrm>
            <a:off x="5913120" y="4029075"/>
            <a:ext cx="5942330" cy="1857375"/>
            <a:chOff x="9547" y="6317"/>
            <a:chExt cx="9358" cy="2925"/>
          </a:xfrm>
        </p:grpSpPr>
        <p:sp>
          <p:nvSpPr>
            <p:cNvPr id="55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sharp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tooth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56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57" name="bite" descr="11deep bite"/>
          <p:cNvPicPr/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/>
                </a14:imgProps>
              </a:ext>
            </a:extLst>
          </a:blip>
          <a:srcRect/>
          <a:stretch>
            <a:fillRect/>
          </a:stretch>
        </p:blipFill>
        <p:spPr>
          <a:xfrm>
            <a:off x="58015" y="2881245"/>
            <a:ext cx="5857200" cy="3744000"/>
          </a:xfrm>
          <a:prstGeom prst="rect">
            <a:avLst/>
          </a:prstGeom>
        </p:spPr>
      </p:pic>
      <p:pic>
        <p:nvPicPr>
          <p:cNvPr id="58" name="night" descr="12dark Night"/>
          <p:cNvPicPr/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59" name="上组合6"/>
          <p:cNvGrpSpPr/>
          <p:nvPr/>
        </p:nvGrpSpPr>
        <p:grpSpPr>
          <a:xfrm>
            <a:off x="275590" y="369570"/>
            <a:ext cx="7030426" cy="1483061"/>
            <a:chOff x="434" y="552"/>
            <a:chExt cx="11697" cy="2572"/>
          </a:xfrm>
        </p:grpSpPr>
        <p:sp>
          <p:nvSpPr>
            <p:cNvPr id="60" name="文本框fox"/>
            <p:cNvSpPr txBox="1"/>
            <p:nvPr/>
          </p:nvSpPr>
          <p:spPr>
            <a:xfrm>
              <a:off x="1816" y="1791"/>
              <a:ext cx="10315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deep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bite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61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62" name="下组合6"/>
          <p:cNvGrpSpPr/>
          <p:nvPr/>
        </p:nvGrpSpPr>
        <p:grpSpPr>
          <a:xfrm>
            <a:off x="5914800" y="4028400"/>
            <a:ext cx="5942330" cy="1857375"/>
            <a:chOff x="9547" y="6317"/>
            <a:chExt cx="9358" cy="2925"/>
          </a:xfrm>
        </p:grpSpPr>
        <p:sp>
          <p:nvSpPr>
            <p:cNvPr id="63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dark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night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64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66" name="song" descr="C:\Users\Administrator\Desktop\外语课件设计\一课一曲2\13sweet song.jpg13sweet song"/>
          <p:cNvPicPr/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67" name="right" descr="C:\Users\Administrator\Desktop\外语课件设计\一课一曲2\14right wrong.jpg14right wrong"/>
          <p:cNvPicPr/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68" name="上组合7"/>
          <p:cNvGrpSpPr/>
          <p:nvPr/>
        </p:nvGrpSpPr>
        <p:grpSpPr>
          <a:xfrm>
            <a:off x="275590" y="387985"/>
            <a:ext cx="7030426" cy="2159434"/>
            <a:chOff x="434" y="552"/>
            <a:chExt cx="11697" cy="3745"/>
          </a:xfrm>
        </p:grpSpPr>
        <p:sp>
          <p:nvSpPr>
            <p:cNvPr id="69" name="文本框fox"/>
            <p:cNvSpPr txBox="1"/>
            <p:nvPr/>
          </p:nvSpPr>
          <p:spPr>
            <a:xfrm>
              <a:off x="1816" y="1791"/>
              <a:ext cx="10315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sweet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song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70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71" name="下组合7"/>
          <p:cNvGrpSpPr/>
          <p:nvPr/>
        </p:nvGrpSpPr>
        <p:grpSpPr>
          <a:xfrm>
            <a:off x="6040120" y="4156075"/>
            <a:ext cx="5942330" cy="1857375"/>
            <a:chOff x="9547" y="6317"/>
            <a:chExt cx="9358" cy="2925"/>
          </a:xfrm>
        </p:grpSpPr>
        <p:sp>
          <p:nvSpPr>
            <p:cNvPr id="72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right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wrong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73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74" name="road" descr="C:\Users\Administrator\Desktop\外语课件设计\一课一曲2\15long road.jpg15long road"/>
          <p:cNvPicPr/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75" name="toad" descr="C:\Users\Administrator\Desktop\外语课件设计\一课一曲2\16ugly toad.jpg16ugly toad"/>
          <p:cNvPicPr/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76" name="上组合8"/>
          <p:cNvGrpSpPr/>
          <p:nvPr/>
        </p:nvGrpSpPr>
        <p:grpSpPr>
          <a:xfrm>
            <a:off x="275590" y="387985"/>
            <a:ext cx="7030426" cy="1483061"/>
            <a:chOff x="434" y="552"/>
            <a:chExt cx="11697" cy="2572"/>
          </a:xfrm>
        </p:grpSpPr>
        <p:sp>
          <p:nvSpPr>
            <p:cNvPr id="77" name="文本框fox"/>
            <p:cNvSpPr txBox="1"/>
            <p:nvPr/>
          </p:nvSpPr>
          <p:spPr>
            <a:xfrm>
              <a:off x="1816" y="1791"/>
              <a:ext cx="10315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long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road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78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79" name="下组合8"/>
          <p:cNvGrpSpPr/>
          <p:nvPr/>
        </p:nvGrpSpPr>
        <p:grpSpPr>
          <a:xfrm>
            <a:off x="6167120" y="4283075"/>
            <a:ext cx="5942330" cy="1857375"/>
            <a:chOff x="9547" y="6317"/>
            <a:chExt cx="9358" cy="2925"/>
          </a:xfrm>
        </p:grpSpPr>
        <p:sp>
          <p:nvSpPr>
            <p:cNvPr id="80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ugly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toad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81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82" name="picture" descr="C:\Users\Administrator\Desktop\外语课件设计\一课一曲2\17pretty picture.jpg17pretty picture"/>
          <p:cNvPicPr/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/>
                </a14:imgProps>
              </a:ext>
            </a:extLst>
          </a:blip>
          <a:srcRect/>
          <a:stretch>
            <a:fillRect/>
          </a:stretch>
        </p:blipFill>
        <p:spPr>
          <a:xfrm>
            <a:off x="544830" y="3634105"/>
            <a:ext cx="3927600" cy="2736000"/>
          </a:xfrm>
          <a:prstGeom prst="rect">
            <a:avLst/>
          </a:prstGeom>
        </p:spPr>
      </p:pic>
      <p:pic>
        <p:nvPicPr>
          <p:cNvPr id="83" name="family" descr="C:\Users\Administrator\Desktop\外语课件设计\一课一曲2\18strong family.jpg18strong family"/>
          <p:cNvPicPr/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/>
                </a14:imgProps>
              </a:ext>
            </a:extLst>
          </a:blip>
          <a:srcRect/>
          <a:stretch>
            <a:fillRect/>
          </a:stretch>
        </p:blipFill>
        <p:spPr>
          <a:xfrm>
            <a:off x="7771130" y="455930"/>
            <a:ext cx="3926840" cy="2737485"/>
          </a:xfrm>
          <a:prstGeom prst="rect">
            <a:avLst/>
          </a:prstGeom>
        </p:spPr>
      </p:pic>
      <p:grpSp>
        <p:nvGrpSpPr>
          <p:cNvPr id="84" name="上组合9"/>
          <p:cNvGrpSpPr/>
          <p:nvPr/>
        </p:nvGrpSpPr>
        <p:grpSpPr>
          <a:xfrm>
            <a:off x="275590" y="455930"/>
            <a:ext cx="9292159" cy="2159434"/>
            <a:chOff x="434" y="552"/>
            <a:chExt cx="15460" cy="3745"/>
          </a:xfrm>
        </p:grpSpPr>
        <p:sp>
          <p:nvSpPr>
            <p:cNvPr id="85" name="文本框fox"/>
            <p:cNvSpPr txBox="1"/>
            <p:nvPr/>
          </p:nvSpPr>
          <p:spPr>
            <a:xfrm>
              <a:off x="1816" y="1791"/>
              <a:ext cx="14078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pretty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picture </a:t>
              </a:r>
              <a:r>
                <a:rPr lang="zh-CN" altLang="en-US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hanging from a fixture</a:t>
              </a:r>
              <a:endParaRPr lang="zh-CN" altLang="en-US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86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87" name="下组合9"/>
          <p:cNvGrpSpPr/>
          <p:nvPr/>
        </p:nvGrpSpPr>
        <p:grpSpPr>
          <a:xfrm>
            <a:off x="4921250" y="3634105"/>
            <a:ext cx="6915785" cy="2179320"/>
            <a:chOff x="8014" y="6317"/>
            <a:chExt cx="10891" cy="3432"/>
          </a:xfrm>
        </p:grpSpPr>
        <p:sp>
          <p:nvSpPr>
            <p:cNvPr id="88" name="文本框ox"/>
            <p:cNvSpPr txBox="1"/>
            <p:nvPr/>
          </p:nvSpPr>
          <p:spPr>
            <a:xfrm>
              <a:off x="8014" y="7473"/>
              <a:ext cx="10643" cy="227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Strong like a family, strong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I wanna be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89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17"/>
              <a:ext cx="1942" cy="2284"/>
            </a:xfrm>
            <a:prstGeom prst="rect">
              <a:avLst/>
            </a:prstGeom>
          </p:spPr>
        </p:pic>
      </p:grpSp>
      <p:pic>
        <p:nvPicPr>
          <p:cNvPr id="90" name="day" descr="C:\Users\Administrator\Desktop\外语课件设计\一课一曲2\20bright day.jpg20bright day"/>
          <p:cNvPicPr/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91" name="play" descr="C:\Users\Administrator\Desktop\外语课件设计\一课一曲2\21light play.jpg21light play"/>
          <p:cNvPicPr/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92" name="上组合10"/>
          <p:cNvGrpSpPr/>
          <p:nvPr/>
        </p:nvGrpSpPr>
        <p:grpSpPr>
          <a:xfrm>
            <a:off x="275590" y="387985"/>
            <a:ext cx="9292159" cy="1483061"/>
            <a:chOff x="434" y="552"/>
            <a:chExt cx="15460" cy="2572"/>
          </a:xfrm>
        </p:grpSpPr>
        <p:sp>
          <p:nvSpPr>
            <p:cNvPr id="93" name="文本框fox"/>
            <p:cNvSpPr txBox="1"/>
            <p:nvPr/>
          </p:nvSpPr>
          <p:spPr>
            <a:xfrm>
              <a:off x="1816" y="1791"/>
              <a:ext cx="14078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bright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day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94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95" name="下组合10"/>
          <p:cNvGrpSpPr/>
          <p:nvPr/>
        </p:nvGrpSpPr>
        <p:grpSpPr>
          <a:xfrm>
            <a:off x="6043930" y="4029075"/>
            <a:ext cx="5942330" cy="1839595"/>
            <a:chOff x="9547" y="6345"/>
            <a:chExt cx="9358" cy="2897"/>
          </a:xfrm>
        </p:grpSpPr>
        <p:sp>
          <p:nvSpPr>
            <p:cNvPr id="96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  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light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play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97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pic>
        <p:nvPicPr>
          <p:cNvPr id="98" name="nail" descr="C:\Users\Administrator\Desktop\外语课件设计\一课一曲2\22hard nails.jpg22hard nails"/>
          <p:cNvPicPr/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99" name="whale" descr="C:\Users\Administrator\Desktop\外语课件设计\一课一曲2\23grand whale.jpg23grand whale"/>
          <p:cNvPicPr/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101" name="上组合11"/>
          <p:cNvGrpSpPr/>
          <p:nvPr/>
        </p:nvGrpSpPr>
        <p:grpSpPr>
          <a:xfrm>
            <a:off x="402590" y="514985"/>
            <a:ext cx="9292159" cy="1483061"/>
            <a:chOff x="434" y="552"/>
            <a:chExt cx="15460" cy="2572"/>
          </a:xfrm>
        </p:grpSpPr>
        <p:sp>
          <p:nvSpPr>
            <p:cNvPr id="102" name="文本框fox"/>
            <p:cNvSpPr txBox="1"/>
            <p:nvPr/>
          </p:nvSpPr>
          <p:spPr>
            <a:xfrm>
              <a:off x="1816" y="1791"/>
              <a:ext cx="14078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hard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nails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03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104" name="下组合11"/>
          <p:cNvGrpSpPr/>
          <p:nvPr/>
        </p:nvGrpSpPr>
        <p:grpSpPr>
          <a:xfrm>
            <a:off x="6043930" y="4029075"/>
            <a:ext cx="5942330" cy="2516505"/>
            <a:chOff x="9547" y="6345"/>
            <a:chExt cx="9358" cy="3963"/>
          </a:xfrm>
        </p:grpSpPr>
        <p:sp>
          <p:nvSpPr>
            <p:cNvPr id="105" name="文本框ox"/>
            <p:cNvSpPr txBox="1"/>
            <p:nvPr/>
          </p:nvSpPr>
          <p:spPr>
            <a:xfrm>
              <a:off x="9547" y="8032"/>
              <a:ext cx="9110" cy="227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     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grand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         whale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06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pic>
        <p:nvPicPr>
          <p:cNvPr id="27" name="副歌图5" descr="Beach"/>
          <p:cNvPicPr/>
          <p:nvPr/>
        </p:nvPicPr>
        <p:blipFill>
          <a:blip r:embed="rId55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30" name="副歌5"/>
          <p:cNvSpPr txBox="1"/>
          <p:nvPr/>
        </p:nvSpPr>
        <p:spPr>
          <a:xfrm>
            <a:off x="249555" y="5597525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All I wanna be...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" name="副歌图6" descr="beach2"/>
          <p:cNvPicPr/>
          <p:nvPr/>
        </p:nvPicPr>
        <p:blipFill>
          <a:blip r:embed="rId56"/>
          <a:stretch>
            <a:fillRect/>
          </a:stretch>
        </p:blipFill>
        <p:spPr>
          <a:xfrm>
            <a:off x="-635" y="0"/>
            <a:ext cx="12193200" cy="6858000"/>
          </a:xfrm>
          <a:prstGeom prst="rect">
            <a:avLst/>
          </a:prstGeom>
        </p:spPr>
      </p:pic>
      <p:sp>
        <p:nvSpPr>
          <p:cNvPr id="65" name="副歌6"/>
          <p:cNvSpPr txBox="1"/>
          <p:nvPr/>
        </p:nvSpPr>
        <p:spPr>
          <a:xfrm>
            <a:off x="248400" y="559800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Ohhh all I wanna be...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0" name="副歌图7" descr="south-point-lighthouse-stand-1440x900"/>
          <p:cNvPicPr/>
          <p:nvPr/>
        </p:nvPicPr>
        <p:blipFill>
          <a:blip r:embed="rId57"/>
          <a:stretch>
            <a:fillRect/>
          </a:stretch>
        </p:blipFill>
        <p:spPr>
          <a:xfrm>
            <a:off x="-635" y="-3175"/>
            <a:ext cx="12193200" cy="6865200"/>
          </a:xfrm>
          <a:prstGeom prst="rect">
            <a:avLst/>
          </a:prstGeom>
        </p:spPr>
      </p:pic>
      <p:sp>
        <p:nvSpPr>
          <p:cNvPr id="107" name="副歌7"/>
          <p:cNvSpPr txBox="1"/>
          <p:nvPr/>
        </p:nvSpPr>
        <p:spPr>
          <a:xfrm>
            <a:off x="130280" y="2821755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Is everything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8" name="副歌图8" descr="South-Beach-Miami-FOURTHBEACH0618"/>
          <p:cNvPicPr/>
          <p:nvPr/>
        </p:nvPicPr>
        <p:blipFill>
          <a:blip r:embed="rId58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109" name="副歌8"/>
          <p:cNvSpPr txBox="1"/>
          <p:nvPr/>
        </p:nvSpPr>
        <p:spPr>
          <a:xfrm>
            <a:off x="-530" y="559800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latin typeface="微软雅黑" panose="020B0503020204020204" charset="-122"/>
                <a:ea typeface="微软雅黑" panose="020B0503020204020204" charset="-122"/>
              </a:rPr>
              <a:t>Everything at once</a:t>
            </a:r>
            <a:endParaRPr lang="en-US" altLang="zh-CN" sz="4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0" name="sun" descr="C:\Users\Administrator\Desktop\外语课件设计\一课一曲2\24warm sun.jpg24warm sun"/>
          <p:cNvPicPr/>
          <p:nvPr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111" name="fun" descr="C:\Users\Administrator\Desktop\外语课件设计\一课一曲2\25silly fun.jpg25silly fun"/>
          <p:cNvPicPr/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115" name="上组合12"/>
          <p:cNvGrpSpPr/>
          <p:nvPr/>
        </p:nvGrpSpPr>
        <p:grpSpPr>
          <a:xfrm>
            <a:off x="294640" y="331470"/>
            <a:ext cx="9292159" cy="2159434"/>
            <a:chOff x="434" y="552"/>
            <a:chExt cx="15460" cy="3745"/>
          </a:xfrm>
        </p:grpSpPr>
        <p:sp>
          <p:nvSpPr>
            <p:cNvPr id="116" name="文本框fox"/>
            <p:cNvSpPr txBox="1"/>
            <p:nvPr/>
          </p:nvSpPr>
          <p:spPr>
            <a:xfrm>
              <a:off x="1816" y="1791"/>
              <a:ext cx="14078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warm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the 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  <a:p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sun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17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118" name="下组合12"/>
          <p:cNvGrpSpPr/>
          <p:nvPr/>
        </p:nvGrpSpPr>
        <p:grpSpPr>
          <a:xfrm>
            <a:off x="6062345" y="4029075"/>
            <a:ext cx="5942330" cy="1839595"/>
            <a:chOff x="9547" y="6345"/>
            <a:chExt cx="9358" cy="2897"/>
          </a:xfrm>
        </p:grpSpPr>
        <p:sp>
          <p:nvSpPr>
            <p:cNvPr id="119" name="文本框ox"/>
            <p:cNvSpPr txBox="1"/>
            <p:nvPr/>
          </p:nvSpPr>
          <p:spPr>
            <a:xfrm>
              <a:off x="9547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     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silly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fun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20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pic>
        <p:nvPicPr>
          <p:cNvPr id="121" name="tree" descr="C:\Users\Administrator\Desktop\外语课件设计\一课一曲2\26cool tree.jpg26cool tree"/>
          <p:cNvPicPr/>
          <p:nvPr/>
        </p:nvPicPr>
        <p:blipFill>
          <a:blip r:embed="rId63">
            <a:extLst>
              <a:ext uri="{BEBA8EAE-BF5A-486C-A8C5-ECC9F3942E4B}">
                <a14:imgProps xmlns:a14="http://schemas.microsoft.com/office/drawing/2010/main">
                  <a14:imgLayer r:embed="rId64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122" name="sea" descr="C:\Users\Administrator\Desktop\外语课件设计\一课一曲2\27scary sea.jpg27scary sea"/>
          <p:cNvPicPr/>
          <p:nvPr/>
        </p:nvPicPr>
        <p:blipFill>
          <a:blip r:embed="rId65">
            <a:extLst>
              <a:ext uri="{BEBA8EAE-BF5A-486C-A8C5-ECC9F3942E4B}">
                <a14:imgProps xmlns:a14="http://schemas.microsoft.com/office/drawing/2010/main">
                  <a14:imgLayer r:embed="rId66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pic>
        <p:nvPicPr>
          <p:cNvPr id="123" name="fire" descr="C:\Users\Administrator\Desktop\外语课件设计\一课一曲2\28hot fire.jpg28hot fire"/>
          <p:cNvPicPr/>
          <p:nvPr/>
        </p:nvPicPr>
        <p:blipFill>
          <a:blip r:embed="rId67">
            <a:extLst>
              <a:ext uri="{BEBA8EAE-BF5A-486C-A8C5-ECC9F3942E4B}">
                <a14:imgProps xmlns:a14="http://schemas.microsoft.com/office/drawing/2010/main">
                  <a14:imgLayer r:embed="rId68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124" name="ice" descr="C:\Users\Administrator\Desktop\外语课件设计\一课一曲2\29cold ice.jpg29cold ice"/>
          <p:cNvPicPr/>
          <p:nvPr/>
        </p:nvPicPr>
        <p:blipFill>
          <a:blip r:embed="rId69">
            <a:extLst>
              <a:ext uri="{BEBA8EAE-BF5A-486C-A8C5-ECC9F3942E4B}">
                <a14:imgProps xmlns:a14="http://schemas.microsoft.com/office/drawing/2010/main">
                  <a14:imgLayer r:embed="rId70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pic>
        <p:nvPicPr>
          <p:cNvPr id="125" name="sugar" descr="C:\Users\Administrator\Desktop\外语课件设计\一课一曲2\30sweet sugar.jpg30sweet sugar"/>
          <p:cNvPicPr/>
          <p:nvPr/>
        </p:nvPicPr>
        <p:blipFill>
          <a:blip r:embed="rId71">
            <a:extLst>
              <a:ext uri="{BEBA8EAE-BF5A-486C-A8C5-ECC9F3942E4B}">
                <a14:imgProps xmlns:a14="http://schemas.microsoft.com/office/drawing/2010/main">
                  <a14:imgLayer r:embed="rId72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45050"/>
            <a:ext cx="5857200" cy="3744000"/>
          </a:xfrm>
          <a:prstGeom prst="rect">
            <a:avLst/>
          </a:prstGeom>
        </p:spPr>
      </p:pic>
      <p:pic>
        <p:nvPicPr>
          <p:cNvPr id="126" name="time" descr="C:\Users\Administrator\Desktop\外语课件设计\一课一曲2\31old time.jpg31old time"/>
          <p:cNvPicPr/>
          <p:nvPr/>
        </p:nvPicPr>
        <p:blipFill>
          <a:blip r:embed="rId73">
            <a:extLst>
              <a:ext uri="{BEBA8EAE-BF5A-486C-A8C5-ECC9F3942E4B}">
                <a14:imgProps xmlns:a14="http://schemas.microsoft.com/office/drawing/2010/main">
                  <a14:imgLayer r:embed="rId74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pic>
        <p:nvPicPr>
          <p:cNvPr id="127" name="line" descr="C:\Users\Administrator\Desktop\外语课件设计\一课一曲2\32Straight-line-Path.jpg32Straight-line-Path"/>
          <p:cNvPicPr/>
          <p:nvPr/>
        </p:nvPicPr>
        <p:blipFill>
          <a:blip r:embed="rId75">
            <a:extLst>
              <a:ext uri="{BEBA8EAE-BF5A-486C-A8C5-ECC9F3942E4B}">
                <a14:imgProps xmlns:a14="http://schemas.microsoft.com/office/drawing/2010/main">
                  <a14:imgLayer r:embed="rId76"/>
                </a14:imgProps>
              </a:ext>
            </a:extLst>
          </a:blip>
          <a:srcRect/>
          <a:stretch>
            <a:fillRect/>
          </a:stretch>
        </p:blipFill>
        <p:spPr>
          <a:xfrm>
            <a:off x="58650" y="2826000"/>
            <a:ext cx="5857200" cy="3744000"/>
          </a:xfrm>
          <a:prstGeom prst="rect">
            <a:avLst/>
          </a:prstGeom>
        </p:spPr>
      </p:pic>
      <p:pic>
        <p:nvPicPr>
          <p:cNvPr id="128" name="queen" descr="C:\Users\Administrator\Desktop\外语课件设计\一课一曲2\33royal queen.jpg33royal queen"/>
          <p:cNvPicPr/>
          <p:nvPr/>
        </p:nvPicPr>
        <p:blipFill>
          <a:blip r:embed="rId77">
            <a:extLst>
              <a:ext uri="{BEBA8EAE-BF5A-486C-A8C5-ECC9F3942E4B}">
                <a14:imgProps xmlns:a14="http://schemas.microsoft.com/office/drawing/2010/main">
                  <a14:imgLayer r:embed="rId78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pic>
        <p:nvPicPr>
          <p:cNvPr id="129" name="bee" descr="C:\Users\Administrator\Desktop\外语课件设计\一课一曲2\34buzzed bee.jpg34buzzed bee"/>
          <p:cNvPicPr/>
          <p:nvPr/>
        </p:nvPicPr>
        <p:blipFill>
          <a:blip r:embed="rId79">
            <a:extLst>
              <a:ext uri="{BEBA8EAE-BF5A-486C-A8C5-ECC9F3942E4B}">
                <a14:imgProps xmlns:a14="http://schemas.microsoft.com/office/drawing/2010/main">
                  <a14:imgLayer r:embed="rId80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130" name="tiger" descr="C:\Users\Administrator\Desktop\外语课件设计\一课一曲2\35stealth tiger.JPG35stealth tiger"/>
          <p:cNvPicPr/>
          <p:nvPr/>
        </p:nvPicPr>
        <p:blipFill>
          <a:blip r:embed="rId81">
            <a:extLst>
              <a:ext uri="{BEBA8EAE-BF5A-486C-A8C5-ECC9F3942E4B}">
                <a14:imgProps xmlns:a14="http://schemas.microsoft.com/office/drawing/2010/main">
                  <a14:imgLayer r:embed="rId82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pic>
        <p:nvPicPr>
          <p:cNvPr id="131" name="glide" descr="C:\Users\Administrator\Desktop\外语课件设计\一课一曲2\36smooth glide.jpg36smooth glide"/>
          <p:cNvPicPr/>
          <p:nvPr/>
        </p:nvPicPr>
        <p:blipFill>
          <a:blip r:embed="rId83">
            <a:extLst>
              <a:ext uri="{BEBA8EAE-BF5A-486C-A8C5-ECC9F3942E4B}">
                <a14:imgProps xmlns:a14="http://schemas.microsoft.com/office/drawing/2010/main">
                  <a14:imgLayer r:embed="rId84"/>
                </a14:imgProps>
              </a:ext>
            </a:extLst>
          </a:blip>
          <a:srcRect/>
          <a:stretch>
            <a:fillRect/>
          </a:stretch>
        </p:blipFill>
        <p:spPr>
          <a:xfrm>
            <a:off x="39600" y="2826000"/>
            <a:ext cx="5857200" cy="3744000"/>
          </a:xfrm>
          <a:prstGeom prst="rect">
            <a:avLst/>
          </a:prstGeom>
        </p:spPr>
      </p:pic>
      <p:pic>
        <p:nvPicPr>
          <p:cNvPr id="132" name="melody" descr="C:\Users\Administrator\Desktop\外语课件设计\一课一曲2\37pure melody.jpg37pure melody"/>
          <p:cNvPicPr/>
          <p:nvPr/>
        </p:nvPicPr>
        <p:blipFill>
          <a:blip r:embed="rId85">
            <a:extLst>
              <a:ext uri="{BEBA8EAE-BF5A-486C-A8C5-ECC9F3942E4B}">
                <a14:imgProps xmlns:a14="http://schemas.microsoft.com/office/drawing/2010/main">
                  <a14:imgLayer r:embed="rId86"/>
                </a14:imgProps>
              </a:ext>
            </a:extLst>
          </a:blip>
          <a:srcRect/>
          <a:stretch>
            <a:fillRect/>
          </a:stretch>
        </p:blipFill>
        <p:spPr>
          <a:xfrm>
            <a:off x="6174000" y="176400"/>
            <a:ext cx="5857200" cy="3859200"/>
          </a:xfrm>
          <a:prstGeom prst="rect">
            <a:avLst/>
          </a:prstGeom>
        </p:spPr>
      </p:pic>
      <p:grpSp>
        <p:nvGrpSpPr>
          <p:cNvPr id="133" name="上组合13"/>
          <p:cNvGrpSpPr/>
          <p:nvPr/>
        </p:nvGrpSpPr>
        <p:grpSpPr>
          <a:xfrm>
            <a:off x="294640" y="312420"/>
            <a:ext cx="9292159" cy="1483061"/>
            <a:chOff x="434" y="552"/>
            <a:chExt cx="15460" cy="2572"/>
          </a:xfrm>
        </p:grpSpPr>
        <p:sp>
          <p:nvSpPr>
            <p:cNvPr id="134" name="文本框fox"/>
            <p:cNvSpPr txBox="1"/>
            <p:nvPr/>
          </p:nvSpPr>
          <p:spPr>
            <a:xfrm>
              <a:off x="1816" y="1791"/>
              <a:ext cx="14078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cool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 tree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35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136" name="下组合13"/>
          <p:cNvGrpSpPr/>
          <p:nvPr/>
        </p:nvGrpSpPr>
        <p:grpSpPr>
          <a:xfrm>
            <a:off x="5931535" y="4029075"/>
            <a:ext cx="6073140" cy="1839595"/>
            <a:chOff x="9341" y="6345"/>
            <a:chExt cx="9564" cy="2897"/>
          </a:xfrm>
        </p:grpSpPr>
        <p:sp>
          <p:nvSpPr>
            <p:cNvPr id="137" name="文本框ox"/>
            <p:cNvSpPr txBox="1"/>
            <p:nvPr/>
          </p:nvSpPr>
          <p:spPr>
            <a:xfrm>
              <a:off x="9341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scary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the sea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38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grpSp>
        <p:nvGrpSpPr>
          <p:cNvPr id="139" name="上组合14"/>
          <p:cNvGrpSpPr/>
          <p:nvPr/>
        </p:nvGrpSpPr>
        <p:grpSpPr>
          <a:xfrm>
            <a:off x="313690" y="312420"/>
            <a:ext cx="9292159" cy="1483061"/>
            <a:chOff x="434" y="552"/>
            <a:chExt cx="15460" cy="2572"/>
          </a:xfrm>
        </p:grpSpPr>
        <p:sp>
          <p:nvSpPr>
            <p:cNvPr id="140" name="文本框fox"/>
            <p:cNvSpPr txBox="1"/>
            <p:nvPr/>
          </p:nvSpPr>
          <p:spPr>
            <a:xfrm>
              <a:off x="1816" y="1791"/>
              <a:ext cx="14078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hot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fire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41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142" name="下组合14"/>
          <p:cNvGrpSpPr/>
          <p:nvPr/>
        </p:nvGrpSpPr>
        <p:grpSpPr>
          <a:xfrm>
            <a:off x="6058535" y="4156075"/>
            <a:ext cx="6073140" cy="1839595"/>
            <a:chOff x="9341" y="6345"/>
            <a:chExt cx="9564" cy="2897"/>
          </a:xfrm>
        </p:grpSpPr>
        <p:sp>
          <p:nvSpPr>
            <p:cNvPr id="143" name="文本框ox"/>
            <p:cNvSpPr txBox="1"/>
            <p:nvPr/>
          </p:nvSpPr>
          <p:spPr>
            <a:xfrm>
              <a:off x="9341" y="8032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         Cool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ice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44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grpSp>
        <p:nvGrpSpPr>
          <p:cNvPr id="145" name="上组合15"/>
          <p:cNvGrpSpPr/>
          <p:nvPr/>
        </p:nvGrpSpPr>
        <p:grpSpPr>
          <a:xfrm>
            <a:off x="313690" y="312420"/>
            <a:ext cx="10750295" cy="2291479"/>
            <a:chOff x="434" y="552"/>
            <a:chExt cx="17886" cy="3974"/>
          </a:xfrm>
        </p:grpSpPr>
        <p:sp>
          <p:nvSpPr>
            <p:cNvPr id="146" name="文本框fox"/>
            <p:cNvSpPr txBox="1"/>
            <p:nvPr/>
          </p:nvSpPr>
          <p:spPr>
            <a:xfrm>
              <a:off x="1101" y="2020"/>
              <a:ext cx="17219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Sweet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sugar and 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  <a:p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everything nice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47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148" name="上组合16"/>
          <p:cNvGrpSpPr/>
          <p:nvPr/>
        </p:nvGrpSpPr>
        <p:grpSpPr>
          <a:xfrm>
            <a:off x="332105" y="312420"/>
            <a:ext cx="9272926" cy="2159434"/>
            <a:chOff x="434" y="552"/>
            <a:chExt cx="15428" cy="3745"/>
          </a:xfrm>
        </p:grpSpPr>
        <p:sp>
          <p:nvSpPr>
            <p:cNvPr id="149" name="文本框fox"/>
            <p:cNvSpPr txBox="1"/>
            <p:nvPr/>
          </p:nvSpPr>
          <p:spPr>
            <a:xfrm>
              <a:off x="1784" y="1791"/>
              <a:ext cx="14078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straight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  <a:p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line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50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151" name="下组合16"/>
          <p:cNvGrpSpPr/>
          <p:nvPr/>
        </p:nvGrpSpPr>
        <p:grpSpPr>
          <a:xfrm>
            <a:off x="5726430" y="4029075"/>
            <a:ext cx="6129020" cy="1932940"/>
            <a:chOff x="9253" y="6345"/>
            <a:chExt cx="9652" cy="3044"/>
          </a:xfrm>
        </p:grpSpPr>
        <p:sp>
          <p:nvSpPr>
            <p:cNvPr id="152" name="文本框ox"/>
            <p:cNvSpPr txBox="1"/>
            <p:nvPr/>
          </p:nvSpPr>
          <p:spPr>
            <a:xfrm>
              <a:off x="9253" y="8179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       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old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time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53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grpSp>
        <p:nvGrpSpPr>
          <p:cNvPr id="112" name="下组合17"/>
          <p:cNvGrpSpPr/>
          <p:nvPr/>
        </p:nvGrpSpPr>
        <p:grpSpPr>
          <a:xfrm>
            <a:off x="5853430" y="4156075"/>
            <a:ext cx="6129020" cy="1932940"/>
            <a:chOff x="9253" y="6345"/>
            <a:chExt cx="9652" cy="3044"/>
          </a:xfrm>
        </p:grpSpPr>
        <p:sp>
          <p:nvSpPr>
            <p:cNvPr id="113" name="文本框ox"/>
            <p:cNvSpPr txBox="1"/>
            <p:nvPr/>
          </p:nvSpPr>
          <p:spPr>
            <a:xfrm>
              <a:off x="9253" y="8179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royal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queen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14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grpSp>
        <p:nvGrpSpPr>
          <p:cNvPr id="154" name="上组合17"/>
          <p:cNvGrpSpPr/>
          <p:nvPr/>
        </p:nvGrpSpPr>
        <p:grpSpPr>
          <a:xfrm>
            <a:off x="313055" y="294005"/>
            <a:ext cx="9029503" cy="2159434"/>
            <a:chOff x="434" y="552"/>
            <a:chExt cx="15023" cy="3745"/>
          </a:xfrm>
        </p:grpSpPr>
        <p:sp>
          <p:nvSpPr>
            <p:cNvPr id="155" name="文本框fox"/>
            <p:cNvSpPr txBox="1"/>
            <p:nvPr/>
          </p:nvSpPr>
          <p:spPr>
            <a:xfrm>
              <a:off x="1379" y="1791"/>
              <a:ext cx="14078" cy="250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buzzed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  <a:p>
              <a:r>
                <a:rPr lang="en-US" altLang="zh-CN" sz="4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bee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56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434" y="552"/>
              <a:ext cx="1942" cy="2284"/>
            </a:xfrm>
            <a:prstGeom prst="rect">
              <a:avLst/>
            </a:prstGeom>
          </p:spPr>
        </p:pic>
      </p:grpSp>
      <p:grpSp>
        <p:nvGrpSpPr>
          <p:cNvPr id="157" name="下组合18"/>
          <p:cNvGrpSpPr/>
          <p:nvPr/>
        </p:nvGrpSpPr>
        <p:grpSpPr>
          <a:xfrm>
            <a:off x="5980430" y="4283075"/>
            <a:ext cx="6129020" cy="1932940"/>
            <a:chOff x="9253" y="6345"/>
            <a:chExt cx="9652" cy="3044"/>
          </a:xfrm>
        </p:grpSpPr>
        <p:sp>
          <p:nvSpPr>
            <p:cNvPr id="158" name="文本框ox"/>
            <p:cNvSpPr txBox="1"/>
            <p:nvPr/>
          </p:nvSpPr>
          <p:spPr>
            <a:xfrm>
              <a:off x="9253" y="8179"/>
              <a:ext cx="9110" cy="1210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stealth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tiger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59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grpSp>
        <p:nvGrpSpPr>
          <p:cNvPr id="160" name="上组合18"/>
          <p:cNvGrpSpPr/>
          <p:nvPr/>
        </p:nvGrpSpPr>
        <p:grpSpPr>
          <a:xfrm>
            <a:off x="106287" y="200474"/>
            <a:ext cx="9018684" cy="1725817"/>
            <a:chOff x="857" y="131"/>
            <a:chExt cx="15005" cy="2993"/>
          </a:xfrm>
        </p:grpSpPr>
        <p:sp>
          <p:nvSpPr>
            <p:cNvPr id="161" name="文本框fox"/>
            <p:cNvSpPr txBox="1"/>
            <p:nvPr/>
          </p:nvSpPr>
          <p:spPr>
            <a:xfrm>
              <a:off x="1784" y="1791"/>
              <a:ext cx="14078" cy="1333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Smooth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glider</a:t>
              </a:r>
              <a:endParaRPr lang="en-US" altLang="zh-CN" sz="4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62" name="上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260000">
              <a:off x="857" y="131"/>
              <a:ext cx="1942" cy="2284"/>
            </a:xfrm>
            <a:prstGeom prst="rect">
              <a:avLst/>
            </a:prstGeom>
          </p:spPr>
        </p:pic>
      </p:grpSp>
      <p:grpSp>
        <p:nvGrpSpPr>
          <p:cNvPr id="166" name="下组合19"/>
          <p:cNvGrpSpPr/>
          <p:nvPr/>
        </p:nvGrpSpPr>
        <p:grpSpPr>
          <a:xfrm>
            <a:off x="6290310" y="3972560"/>
            <a:ext cx="5958840" cy="2540635"/>
            <a:chOff x="9521" y="6345"/>
            <a:chExt cx="9384" cy="4001"/>
          </a:xfrm>
        </p:grpSpPr>
        <p:sp>
          <p:nvSpPr>
            <p:cNvPr id="167" name="文本框ox"/>
            <p:cNvSpPr txBox="1"/>
            <p:nvPr/>
          </p:nvSpPr>
          <p:spPr>
            <a:xfrm>
              <a:off x="9521" y="8070"/>
              <a:ext cx="9110" cy="2276"/>
            </a:xfrm>
            <a:prstGeom prst="rect">
              <a:avLst/>
            </a:prstGeom>
            <a:noFill/>
            <a:ln w="12700" cmpd="sng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Pure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 a melody，pure </a:t>
              </a: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as </a:t>
              </a:r>
              <a:r>
                <a:rPr lang="en-US" altLang="zh-CN" sz="4400" b="1">
                  <a:latin typeface="微软雅黑" panose="020B0503020204020204" charset="-122"/>
                  <a:ea typeface="微软雅黑" panose="020B0503020204020204" charset="-122"/>
                  <a:cs typeface="Comic Sans MS" panose="030F0702030302020204" charset="0"/>
                </a:rPr>
                <a:t>I wanna be</a:t>
              </a:r>
              <a:endParaRPr lang="en-US" altLang="zh-CN" sz="4400" b="1">
                <a:latin typeface="微软雅黑" panose="020B0503020204020204" charset="-122"/>
                <a:ea typeface="微软雅黑" panose="020B0503020204020204" charset="-122"/>
                <a:cs typeface="Comic Sans MS" panose="030F0702030302020204" charset="0"/>
              </a:endParaRPr>
            </a:p>
          </p:txBody>
        </p:sp>
        <p:pic>
          <p:nvPicPr>
            <p:cNvPr id="168" name="下爱心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13387" r="36556" b="62475"/>
            <a:stretch>
              <a:fillRect/>
            </a:stretch>
          </p:blipFill>
          <p:spPr>
            <a:xfrm rot="19860000">
              <a:off x="16963" y="6345"/>
              <a:ext cx="1942" cy="2284"/>
            </a:xfrm>
            <a:prstGeom prst="rect">
              <a:avLst/>
            </a:prstGeom>
          </p:spPr>
        </p:pic>
      </p:grpSp>
      <p:pic>
        <p:nvPicPr>
          <p:cNvPr id="169" name="副歌图9" descr="Matt_Moses_AM_Light"/>
          <p:cNvPicPr/>
          <p:nvPr/>
        </p:nvPicPr>
        <p:blipFill>
          <a:blip r:embed="rId87"/>
          <a:stretch>
            <a:fillRect/>
          </a:stretch>
        </p:blipFill>
        <p:spPr>
          <a:xfrm>
            <a:off x="-635" y="0"/>
            <a:ext cx="12193200" cy="6858000"/>
          </a:xfrm>
          <a:prstGeom prst="rect">
            <a:avLst/>
          </a:prstGeom>
        </p:spPr>
      </p:pic>
      <p:sp>
        <p:nvSpPr>
          <p:cNvPr id="171" name="副歌9"/>
          <p:cNvSpPr txBox="1"/>
          <p:nvPr/>
        </p:nvSpPr>
        <p:spPr>
          <a:xfrm>
            <a:off x="3197860" y="270002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All I wanna be...</a:t>
            </a:r>
            <a:endParaRPr lang="en-US" altLang="zh-CN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2" name="副歌图10" descr="Reflections-from-a-Night-Sky-Great-Lakes-institute-of-management"/>
          <p:cNvPicPr/>
          <p:nvPr/>
        </p:nvPicPr>
        <p:blipFill>
          <a:blip r:embed="rId88"/>
          <a:stretch>
            <a:fillRect/>
          </a:stretch>
        </p:blipFill>
        <p:spPr>
          <a:xfrm>
            <a:off x="-635" y="0"/>
            <a:ext cx="12193200" cy="6858000"/>
          </a:xfrm>
          <a:prstGeom prst="rect">
            <a:avLst/>
          </a:prstGeom>
        </p:spPr>
      </p:pic>
      <p:sp>
        <p:nvSpPr>
          <p:cNvPr id="173" name="副歌10"/>
          <p:cNvSpPr txBox="1"/>
          <p:nvPr/>
        </p:nvSpPr>
        <p:spPr>
          <a:xfrm>
            <a:off x="2431415" y="3044825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Ohhh all I wanna be...</a:t>
            </a:r>
            <a:endParaRPr lang="en-US" altLang="zh-CN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3" name="副歌图11" descr="photo-1527492662722-dbaf97270863"/>
          <p:cNvPicPr/>
          <p:nvPr/>
        </p:nvPicPr>
        <p:blipFill>
          <a:blip r:embed="rId89"/>
          <a:stretch>
            <a:fillRect/>
          </a:stretch>
        </p:blipFill>
        <p:spPr>
          <a:xfrm>
            <a:off x="-635" y="0"/>
            <a:ext cx="12193200" cy="6858000"/>
          </a:xfrm>
          <a:prstGeom prst="rect">
            <a:avLst/>
          </a:prstGeom>
        </p:spPr>
      </p:pic>
      <p:sp>
        <p:nvSpPr>
          <p:cNvPr id="164" name="副歌11"/>
          <p:cNvSpPr txBox="1"/>
          <p:nvPr/>
        </p:nvSpPr>
        <p:spPr>
          <a:xfrm>
            <a:off x="4289530" y="3044640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Is everything</a:t>
            </a:r>
            <a:endParaRPr lang="en-US" altLang="zh-CN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5" name="副歌图12" descr="Chaco_Culture_National_Historical_Park_DS_Header__435707e9-c4ec-4415-bd99-fced905d9d4c"/>
          <p:cNvPicPr/>
          <p:nvPr/>
        </p:nvPicPr>
        <p:blipFill>
          <a:blip r:embed="rId90"/>
          <a:stretch>
            <a:fillRect/>
          </a:stretch>
        </p:blipFill>
        <p:spPr>
          <a:xfrm>
            <a:off x="-635" y="0"/>
            <a:ext cx="12193200" cy="6858000"/>
          </a:xfrm>
          <a:prstGeom prst="rect">
            <a:avLst/>
          </a:prstGeom>
        </p:spPr>
      </p:pic>
      <p:sp>
        <p:nvSpPr>
          <p:cNvPr id="170" name="副歌12"/>
          <p:cNvSpPr txBox="1"/>
          <p:nvPr/>
        </p:nvSpPr>
        <p:spPr>
          <a:xfrm>
            <a:off x="3121765" y="2815405"/>
            <a:ext cx="9761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Everything at once</a:t>
            </a:r>
            <a:endParaRPr lang="en-US" altLang="zh-CN" sz="4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Lenka - Everything at O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1"/>
          <a:stretch>
            <a:fillRect/>
          </a:stretch>
        </p:blipFill>
        <p:spPr>
          <a:xfrm>
            <a:off x="11050455" y="221000"/>
            <a:ext cx="609600" cy="609600"/>
          </a:xfrm>
          <a:prstGeom prst="rect">
            <a:avLst/>
          </a:prstGeom>
        </p:spPr>
      </p:pic>
    </p:spTree>
    <p:custDataLst>
      <p:tags r:id="rId9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xit" presetSubtype="2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xit" presetSubtype="8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xit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ntr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ntr" presetSubtype="8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xit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ntr" presetSubtype="2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grpId="0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1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6" presetClass="exit" presetSubtype="32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1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" presetClass="exit" presetSubtype="3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6" presetClass="exit" presetSubtype="3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1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" presetClass="entr" presetSubtype="1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6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2" presetClass="entr" presetSubtype="8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2" presetClass="exit" presetSubtype="8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2" presetClass="exit" presetSubtype="1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2" presetClass="entr" presetSubtype="8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2" presetClass="exit" presetSubtype="2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4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2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2" presetClass="exit" presetSubtype="8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2" presetClass="entr" presetSubtype="8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1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2" presetClass="exit" presetSubtype="2" fill="hold" nodeType="withEffect">
                                  <p:stCondLst>
                                    <p:cond delay="5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xit" presetSubtype="4" fill="hold" nodeType="withEffect">
                                  <p:stCondLst>
                                    <p:cond delay="50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2" presetClass="entr" presetSubtype="2" fill="hold" nodeType="withEffect">
                                  <p:stCondLst>
                                    <p:cond delay="51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516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2" presetClass="exit" presetSubtype="8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2" presetClass="exit" presetSubtype="1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2" presetClass="entr" presetSubtype="8" fill="hold" nodeType="withEffect">
                                  <p:stCondLst>
                                    <p:cond delay="53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1" fill="hold" nodeType="withEffect">
                                  <p:stCondLst>
                                    <p:cond delay="53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2" presetClass="exit" presetSubtype="2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2" presetClass="exit" presetSubtype="4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2" presetClass="entr" presetSubtype="2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2" presetClass="exit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2" presetClass="exit" presetSubtype="1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2" presetClass="entr" presetSubtype="8" fill="hold" nodeType="withEffect">
                                  <p:stCondLst>
                                    <p:cond delay="565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1" fill="hold" nodeType="withEffect">
                                  <p:stCondLst>
                                    <p:cond delay="56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2" presetClass="exit" presetSubtype="2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2" presetClass="exit" presetSubtype="4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2" presetClass="entr" presetSubtype="2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2" presetClass="exit" presetSubtype="8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0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xit" presetSubtype="1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8" fill="hold" nodeType="withEffect">
                                  <p:stCondLst>
                                    <p:cond delay="618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1" fill="hold" nodeType="withEffect">
                                  <p:stCondLst>
                                    <p:cond delay="618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2" presetClass="exit" presetSubtype="2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xit" presetSubtype="4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2" presetClass="entr" presetSubtype="2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2" presetClass="exit" presetSubtype="8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22" presetClass="exit" presetSubtype="1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2" presetClass="entr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1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2" presetClass="exit" presetSubtype="2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2" presetClass="exit" presetSubtype="4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2" presetClass="entr" presetSubtype="2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4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6" presetClass="exit" presetSubtype="21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6" presetClass="exit" presetSubtype="21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6" presetClass="exit" presetSubtype="21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6" presetClass="exit" presetSubtype="21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6" presetClass="entr" presetSubtype="16" fill="hold" nodeType="withEffect">
                                  <p:stCondLst>
                                    <p:cond delay="695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2" presetClass="entr" presetSubtype="4" fill="hold" grpId="3" nodeType="withEffect">
                                  <p:stCondLst>
                                    <p:cond delay="69500"/>
                                  </p:stCondLst>
                                  <p:childTnLst>
                                    <p:set>
                                      <p:cBhvr>
                                        <p:cTn id="37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6" presetClass="exit" presetSubtype="32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" presetClass="exit" presetSubtype="4" fill="hold" grpId="4" nodeType="withEffect">
                                  <p:stCondLst>
                                    <p:cond delay="7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6" presetClass="entr" presetSubtype="16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" presetClass="entr" presetSubtype="4" fill="hold" grpId="0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39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6" presetClass="exit" presetSubtype="32" fill="hold" nodeType="withEffect">
                                  <p:stCondLst>
                                    <p:cond delay="84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" presetClass="exit" presetSubtype="4" fill="hold" grpId="1" nodeType="withEffect">
                                  <p:stCondLst>
                                    <p:cond delay="8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6" presetClass="entr" presetSubtype="16" fill="hold" nodeType="withEffect">
                                  <p:stCondLst>
                                    <p:cond delay="86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2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2" presetClass="entr" presetSubtype="8" fill="hold" grpId="2" nodeType="withEffect">
                                  <p:stCondLst>
                                    <p:cond delay="86000"/>
                                  </p:stCondLst>
                                  <p:childTnLst>
                                    <p:set>
                                      <p:cBhvr>
                                        <p:cTn id="40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6" presetClass="exit" presetSubtype="32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2" presetClass="exit" presetSubtype="8" fill="hold" grpId="3" nodeType="withEffect">
                                  <p:stCondLst>
                                    <p:cond delay="8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6" presetClass="entr" presetSubtype="16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4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6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2" presetClass="entr" presetSubtype="4" fill="hold" grpId="2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4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6" presetClass="exit" presetSubtype="32" fill="hold" nodeType="withEffect">
                                  <p:stCondLst>
                                    <p:cond delay="10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" presetClass="exit" presetSubtype="4" fill="hold" grpId="3" nodeType="withEffect">
                                  <p:stCondLst>
                                    <p:cond delay="10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2" presetClass="entr" presetSubtype="8" fill="hold" nodeType="withEffect">
                                  <p:stCondLst>
                                    <p:cond delay="105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22" presetClass="entr" presetSubtype="1" fill="hold" nodeType="withEffect">
                                  <p:stCondLst>
                                    <p:cond delay="1055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2" presetClass="entr" presetSubtype="2" fill="hold" nodeType="withEffect">
                                  <p:stCondLst>
                                    <p:cond delay="107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22" presetClass="entr" presetSubtype="4" fill="hold" nodeType="withEffect">
                                  <p:stCondLst>
                                    <p:cond delay="107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12" presetClass="exit" presetSubtype="8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22" presetClass="exit" presetSubtype="1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2" presetClass="entr" presetSubtype="8" fill="hold" nodeType="withEffect">
                                  <p:stCondLst>
                                    <p:cond delay="109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22" presetClass="entr" presetSubtype="4" fill="hold" nodeType="withEffect">
                                  <p:stCondLst>
                                    <p:cond delay="109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2" presetClass="exit" presetSubtype="2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22" presetClass="exit" presetSubtype="4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2" presetClass="entr" presetSubtype="2" fill="hold" nodeType="withEffect">
                                  <p:stCondLst>
                                    <p:cond delay="111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nodeType="withEffect">
                                  <p:stCondLst>
                                    <p:cond delay="111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2" presetClass="exit" presetSubtype="8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22" presetClass="exit" presetSubtype="1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2" presetClass="entr" presetSubtype="8" fill="hold" nodeType="withEffect">
                                  <p:stCondLst>
                                    <p:cond delay="113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22" presetClass="entr" presetSubtype="1" fill="hold" nodeType="withEffect">
                                  <p:stCondLst>
                                    <p:cond delay="113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2" presetClass="exit" presetSubtype="2" fill="hold" nodeType="withEffect">
                                  <p:stCondLst>
                                    <p:cond delay="11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22" presetClass="exit" presetSubtype="4" fill="hold" nodeType="withEffect">
                                  <p:stCondLst>
                                    <p:cond delay="11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2" presetClass="entr" presetSubtype="2" fill="hold" nodeType="withEffect">
                                  <p:stCondLst>
                                    <p:cond delay="1145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3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4" fill="hold" nodeType="withEffect">
                                  <p:stCondLst>
                                    <p:cond delay="1145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12" presetClass="exit" presetSubtype="8" fill="hold" nodeType="withEffect">
                                  <p:stCondLst>
                                    <p:cond delay="11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9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22" presetClass="exit" presetSubtype="1" fill="hold" nodeType="withEffect">
                                  <p:stCondLst>
                                    <p:cond delay="11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2" presetClass="entr" presetSubtype="8" fill="hold" nodeType="withEffect">
                                  <p:stCondLst>
                                    <p:cond delay="1165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1" fill="hold" nodeType="withEffect">
                                  <p:stCondLst>
                                    <p:cond delay="116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2" presetClass="exit" presetSubtype="8" fill="hold" nodeType="withEffect">
                                  <p:stCondLst>
                                    <p:cond delay="11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22" presetClass="exit" presetSubtype="1" fill="hold" nodeType="withEffect">
                                  <p:stCondLst>
                                    <p:cond delay="11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2" presetClass="exit" presetSubtype="2" fill="hold" nodeType="withEffect">
                                  <p:stCondLst>
                                    <p:cond delay="117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2" presetClass="exit" presetSubtype="4" fill="hold" nodeType="withEffect">
                                  <p:stCondLst>
                                    <p:cond delay="11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2" presetClass="entr" presetSubtype="2" fill="hold" nodeType="withEffect">
                                  <p:stCondLst>
                                    <p:cond delay="1190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8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nodeType="withEffect">
                                  <p:stCondLst>
                                    <p:cond delay="119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2" presetClass="entr" presetSubtype="8" fill="hold" nodeType="withEffect">
                                  <p:stCondLst>
                                    <p:cond delay="120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22" presetClass="entr" presetSubtype="1" fill="hold" nodeType="withEffect">
                                  <p:stCondLst>
                                    <p:cond delay="120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12" presetClass="exit" presetSubtype="2" fill="hold" nodeType="withEffect">
                                  <p:stCondLst>
                                    <p:cond delay="12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1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22" presetClass="exit" presetSubtype="4" fill="hold" nodeType="withEffect">
                                  <p:stCondLst>
                                    <p:cond delay="12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2" presetClass="entr" presetSubtype="2" fill="hold" nodeType="withEffect">
                                  <p:stCondLst>
                                    <p:cond delay="122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9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nodeType="withEffect">
                                  <p:stCondLst>
                                    <p:cond delay="122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2" presetClass="exit" presetSubtype="8" fill="hold" nodeType="withEffect">
                                  <p:stCondLst>
                                    <p:cond delay="12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5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22" presetClass="exit" presetSubtype="1" fill="hold" nodeType="withEffect">
                                  <p:stCondLst>
                                    <p:cond delay="12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2" presetClass="entr" presetSubtype="8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presetID="22" presetClass="entr" presetSubtype="1" fill="hold" nodeType="withEffect">
                                  <p:stCondLst>
                                    <p:cond delay="124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presetID="12" presetClass="exit" presetSubtype="2" fill="hold" nodeType="withEffect">
                                  <p:stCondLst>
                                    <p:cond delay="12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9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7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22" presetClass="exit" presetSubtype="4" fill="hold" nodeType="withEffect">
                                  <p:stCondLst>
                                    <p:cond delay="12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2" presetClass="entr" presetSubtype="2" fill="hold" nodeType="withEffect">
                                  <p:stCondLst>
                                    <p:cond delay="126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9" presetID="22" presetClass="entr" presetSubtype="4" fill="hold" nodeType="withEffect">
                                  <p:stCondLst>
                                    <p:cond delay="126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2" presetID="12" presetClass="exit" presetSubtype="8" fill="hold" nodeType="withEffect">
                                  <p:stCondLst>
                                    <p:cond delay="12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8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22" presetClass="exit" presetSubtype="1" fill="hold" nodeType="withEffect">
                                  <p:stCondLst>
                                    <p:cond delay="12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2" presetClass="entr" presetSubtype="8" fill="hold" nodeType="withEffect">
                                  <p:stCondLst>
                                    <p:cond delay="128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1" fill="hold" nodeType="withEffect">
                                  <p:stCondLst>
                                    <p:cond delay="128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2" presetClass="exit" presetSubtype="2" fill="hold" nodeType="withEffect">
                                  <p:stCondLst>
                                    <p:cond delay="12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22" presetClass="exit" presetSubtype="4" fill="hold" nodeType="withEffect">
                                  <p:stCondLst>
                                    <p:cond delay="12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2" presetClass="entr" presetSubtype="2" fill="hold" nodeType="withEffect">
                                  <p:stCondLst>
                                    <p:cond delay="1300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5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22" presetClass="entr" presetSubtype="4" fill="hold" nodeType="withEffect">
                                  <p:stCondLst>
                                    <p:cond delay="1300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16" presetClass="exit" presetSubtype="21" fill="hold" nodeType="withEffect">
                                  <p:stCondLst>
                                    <p:cond delay="13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6" presetClass="exit" presetSubtype="21" fill="hold" nodeType="withEffect">
                                  <p:stCondLst>
                                    <p:cond delay="13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6" presetClass="exit" presetSubtype="21" fill="hold" nodeType="withEffect">
                                  <p:stCondLst>
                                    <p:cond delay="13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6" presetClass="exit" presetSubtype="21" fill="hold" nodeType="withEffect">
                                  <p:stCondLst>
                                    <p:cond delay="13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6" presetClass="entr" presetSubtype="16" fill="hold" nodeType="withEffect">
                                  <p:stCondLst>
                                    <p:cond delay="1315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4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6" presetClass="entr" presetSubtype="21" fill="hold" grpId="0" nodeType="withEffect">
                                  <p:stCondLst>
                                    <p:cond delay="131500"/>
                                  </p:stCondLst>
                                  <p:childTnLst>
                                    <p:set>
                                      <p:cBhvr>
                                        <p:cTn id="6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8" presetID="6" presetClass="exit" presetSubtype="32" fill="hold" nodeType="withEffect">
                                  <p:stCondLst>
                                    <p:cond delay="136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9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6" presetClass="exit" presetSubtype="21" fill="hold" grpId="1" nodeType="withEffect">
                                  <p:stCondLst>
                                    <p:cond delay="13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6" presetClass="entr" presetSubtype="16" fill="hold" nodeType="withEffect">
                                  <p:stCondLst>
                                    <p:cond delay="13800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6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7" presetID="16" presetClass="entr" presetSubtype="21" fill="hold" grpId="2" nodeType="withEffect">
                                  <p:stCondLst>
                                    <p:cond delay="138000"/>
                                  </p:stCondLst>
                                  <p:childTnLst>
                                    <p:set>
                                      <p:cBhvr>
                                        <p:cTn id="6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9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0" presetID="6" presetClass="exit" presetSubtype="32" fill="hold" nodeType="withEffect">
                                  <p:stCondLst>
                                    <p:cond delay="148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6" presetClass="exit" presetSubtype="21" fill="hold" grpId="3" nodeType="withEffect">
                                  <p:stCondLst>
                                    <p:cond delay="149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6" presetClass="entr" presetSubtype="16" fill="hold" nodeType="withEffect">
                                  <p:stCondLst>
                                    <p:cond delay="14900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8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9" presetID="16" presetClass="entr" presetSubtype="21" fill="hold" grpId="0" nodeType="withEffect">
                                  <p:stCondLst>
                                    <p:cond delay="149000"/>
                                  </p:stCondLst>
                                  <p:childTnLst>
                                    <p:set>
                                      <p:cBhvr>
                                        <p:cTn id="65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1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2" presetID="6" presetClass="exit" presetSubtype="32" fill="hold" nodeType="withEffect">
                                  <p:stCondLst>
                                    <p:cond delay="15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3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6" presetClass="exit" presetSubtype="21" fill="hold" grpId="1" nodeType="withEffect">
                                  <p:stCondLst>
                                    <p:cond delay="15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6" presetClass="entr" presetSubtype="16" fill="hold" nodeType="withEffect">
                                  <p:stCondLst>
                                    <p:cond delay="15300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0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6" presetClass="entr" presetSubtype="21" fill="hold" grpId="2" nodeType="withEffect">
                                  <p:stCondLst>
                                    <p:cond delay="153000"/>
                                  </p:stCondLst>
                                  <p:childTnLst>
                                    <p:set>
                                      <p:cBhvr>
                                        <p:cTn id="66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4" presetID="16" presetClass="exit" presetSubtype="21" fill="hold" grpId="3" nodeType="withEffect">
                                  <p:stCondLst>
                                    <p:cond delay="16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6" presetClass="exit" presetSubtype="32" fill="hold" nodeType="withEffect">
                                  <p:stCondLst>
                                    <p:cond delay="16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8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67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  <p:bldP spid="20" grpId="1"/>
      <p:bldP spid="22" grpId="0"/>
      <p:bldP spid="22" grpId="1"/>
      <p:bldP spid="43" grpId="0"/>
      <p:bldP spid="43" grpId="1"/>
      <p:bldP spid="29" grpId="0"/>
      <p:bldP spid="29" grpId="1"/>
      <p:bldP spid="30" grpId="3"/>
      <p:bldP spid="30" grpId="4"/>
      <p:bldP spid="65" grpId="0"/>
      <p:bldP spid="65" grpId="1"/>
      <p:bldP spid="107" grpId="2"/>
      <p:bldP spid="107" grpId="3"/>
      <p:bldP spid="109" grpId="2"/>
      <p:bldP spid="109" grpId="3"/>
      <p:bldP spid="171" grpId="0"/>
      <p:bldP spid="171" grpId="1"/>
      <p:bldP spid="173" grpId="2"/>
      <p:bldP spid="173" grpId="3"/>
      <p:bldP spid="164" grpId="0"/>
      <p:bldP spid="164" grpId="1"/>
      <p:bldP spid="170" grpId="2"/>
      <p:bldP spid="170" grpId="3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2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1043</Words>
  <Application>WPS 演示</Application>
  <PresentationFormat>宽屏</PresentationFormat>
  <Paragraphs>109</Paragraphs>
  <Slides>1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微软雅黑</vt:lpstr>
      <vt:lpstr>Comic Sans MS</vt:lpstr>
      <vt:lpstr>Arial Unicode MS</vt:lpstr>
      <vt:lpstr>Office 主题​​</vt:lpstr>
      <vt:lpstr>自定义设计方案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嘟噜噜哒</cp:lastModifiedBy>
  <cp:revision>26</cp:revision>
  <dcterms:created xsi:type="dcterms:W3CDTF">2019-06-08T14:06:00Z</dcterms:created>
  <dcterms:modified xsi:type="dcterms:W3CDTF">2019-06-13T16:59:12Z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