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notesMasterIdLst>
    <p:notesMasterId r:id="rId31"/>
  </p:notesMasterIdLst>
  <p:sldIdLst>
    <p:sldId id="297" r:id="rId4"/>
    <p:sldId id="300" r:id="rId5"/>
    <p:sldId id="258" r:id="rId6"/>
    <p:sldId id="284" r:id="rId7"/>
    <p:sldId id="260" r:id="rId8"/>
    <p:sldId id="291" r:id="rId9"/>
    <p:sldId id="288" r:id="rId10"/>
    <p:sldId id="262" r:id="rId11"/>
    <p:sldId id="278" r:id="rId12"/>
    <p:sldId id="302" r:id="rId13"/>
    <p:sldId id="303" r:id="rId14"/>
    <p:sldId id="263" r:id="rId15"/>
    <p:sldId id="290" r:id="rId16"/>
    <p:sldId id="294" r:id="rId17"/>
    <p:sldId id="266" r:id="rId18"/>
    <p:sldId id="267" r:id="rId19"/>
    <p:sldId id="293" r:id="rId20"/>
    <p:sldId id="268" r:id="rId21"/>
    <p:sldId id="269" r:id="rId22"/>
    <p:sldId id="270" r:id="rId23"/>
    <p:sldId id="271" r:id="rId24"/>
    <p:sldId id="281" r:id="rId25"/>
    <p:sldId id="282" r:id="rId26"/>
    <p:sldId id="272" r:id="rId27"/>
    <p:sldId id="273" r:id="rId28"/>
    <p:sldId id="274" r:id="rId29"/>
    <p:sldId id="299" r:id="rId30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44" y="-3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0A898E-4BAD-47EB-B13A-6D24068A2FDC}" type="datetimeFigureOut">
              <a:rPr lang="zh-CN" altLang="en-US" smtClean="0"/>
              <a:t>2019/6/16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35CC71-FE1E-4332-9CD4-E4F3B8C8FB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6429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5CC71-FE1E-4332-9CD4-E4F3B8C8FB3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91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5CC71-FE1E-4332-9CD4-E4F3B8C8FB3C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91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5CC71-FE1E-4332-9CD4-E4F3B8C8FB3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594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5CC71-FE1E-4332-9CD4-E4F3B8C8FB3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594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5CC71-FE1E-4332-9CD4-E4F3B8C8FB3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594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5CC71-FE1E-4332-9CD4-E4F3B8C8FB3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591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35CC71-FE1E-4332-9CD4-E4F3B8C8FB3C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4593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9B7D-9600-4418-8555-084CF9CBF6F1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3C69-928A-4094-B641-864B4B500C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9B7D-9600-4418-8555-084CF9CBF6F1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3C69-928A-4094-B641-864B4B500C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9B7D-9600-4418-8555-084CF9CBF6F1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3C69-928A-4094-B641-864B4B500C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DEAF6815-6783-4F23-92D1-1EA98CB28773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957F711C-3F5B-4851-8A65-C4323516D3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1185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A8D9F49B-4668-41F6-92AC-9F7EEAC8084E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75CF965B-37EC-4615-A08B-83F7D037B0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2627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BC60A206-E687-42E2-BB38-6E14B6127FF0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960D975C-43FD-4616-A675-62A3CDA95C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08351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6619A27B-16EF-415A-912B-6FD46F09254A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B4395481-02FB-4DFB-9A11-94D67E48BF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07096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BB51BCB5-8654-44AF-862C-E9D4FB624AFE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741063D5-912E-4D0C-824B-7AC006BB5C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982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89F6FBBB-8A68-4CFE-8F9F-AAAEE8375794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DADBB935-9227-4238-BD55-5BFF745D23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637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3C3FD842-2C51-46C9-9A88-06C623C879E5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DCCD23A8-C9E3-4179-81F4-3F93626CDF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7599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3147B680-ADBE-45DD-8E90-61609E42771D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6C08089C-53BE-4E37-B48D-7CC833BD36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55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9B7D-9600-4418-8555-084CF9CBF6F1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3C69-928A-4094-B641-864B4B500C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8C082726-A7EF-43CE-9D04-99B94AE02E55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C20D3907-207E-43DF-B7FA-CB6341336E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2672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E1AAFBDD-7C4A-4135-9E75-3D09C070F3E2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63FC560D-02E4-473D-BF48-A933206D31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04576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7B625EF1-03D2-4BC3-B005-D644246D9D08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BF8289E6-1584-4EF8-A2F5-076897A49E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931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DEAF6815-6783-4F23-92D1-1EA98CB28773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957F711C-3F5B-4851-8A65-C4323516D3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37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A8D9F49B-4668-41F6-92AC-9F7EEAC8084E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75CF965B-37EC-4615-A08B-83F7D037B02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2576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BC60A206-E687-42E2-BB38-6E14B6127FF0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960D975C-43FD-4616-A675-62A3CDA95C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052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6619A27B-16EF-415A-912B-6FD46F09254A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B4395481-02FB-4DFB-9A11-94D67E48BFA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315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BB51BCB5-8654-44AF-862C-E9D4FB624AFE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741063D5-912E-4D0C-824B-7AC006BB5C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215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89F6FBBB-8A68-4CFE-8F9F-AAAEE8375794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DADBB935-9227-4238-BD55-5BFF745D23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2108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3C3FD842-2C51-46C9-9A88-06C623C879E5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DCCD23A8-C9E3-4179-81F4-3F93626CDF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381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9B7D-9600-4418-8555-084CF9CBF6F1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3C69-928A-4094-B641-864B4B500C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3147B680-ADBE-45DD-8E90-61609E42771D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6C08089C-53BE-4E37-B48D-7CC833BD36F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3526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8C082726-A7EF-43CE-9D04-99B94AE02E55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C20D3907-207E-43DF-B7FA-CB6341336EF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701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E1AAFBDD-7C4A-4135-9E75-3D09C070F3E2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63FC560D-02E4-473D-BF48-A933206D31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514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7B625EF1-03D2-4BC3-B005-D644246D9D08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  <a:defRPr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BF8289E6-1584-4EF8-A2F5-076897A49E2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26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9B7D-9600-4418-8555-084CF9CBF6F1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3C69-928A-4094-B641-864B4B500C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9B7D-9600-4418-8555-084CF9CBF6F1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3C69-928A-4094-B641-864B4B500C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9B7D-9600-4418-8555-084CF9CBF6F1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3C69-928A-4094-B641-864B4B500C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9B7D-9600-4418-8555-084CF9CBF6F1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3C69-928A-4094-B641-864B4B500C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9B7D-9600-4418-8555-084CF9CBF6F1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3C69-928A-4094-B641-864B4B500C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D9B7D-9600-4418-8555-084CF9CBF6F1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43C69-928A-4094-B641-864B4B500C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D9B7D-9600-4418-8555-084CF9CBF6F1}" type="datetimeFigureOut">
              <a:rPr lang="zh-CN" altLang="en-US" smtClean="0"/>
              <a:pPr/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43C69-928A-4094-B641-864B4B500C1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defRPr>
            </a:lvl1pPr>
          </a:lstStyle>
          <a:p>
            <a:pPr>
              <a:defRPr/>
            </a:pPr>
            <a:fld id="{E31715C6-A7E9-4024-9DB2-7905118AC6C9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defRPr>
            </a:lvl1pPr>
          </a:lstStyle>
          <a:p>
            <a:pPr>
              <a:defRPr/>
            </a:pPr>
            <a:fld id="{E51DE1C8-4792-4481-ABB0-6BAE5A655D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56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defRPr>
            </a:lvl1pPr>
          </a:lstStyle>
          <a:p>
            <a:pPr>
              <a:defRPr/>
            </a:pPr>
            <a:fld id="{E31715C6-A7E9-4024-9DB2-7905118AC6C9}" type="datetimeFigureOut">
              <a:rPr lang="zh-CN" altLang="en-US"/>
              <a:pPr>
                <a:defRPr/>
              </a:pPr>
              <a:t>2019/6/16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defRPr>
            </a:lvl1pPr>
          </a:lstStyle>
          <a:p>
            <a:pPr>
              <a:defRPr/>
            </a:pPr>
            <a:fld id="{E51DE1C8-4792-4481-ABB0-6BAE5A655D7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765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microsoft.com/office/2007/relationships/hdphoto" Target="../media/hdphoto1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6.png"/><Relationship Id="rId4" Type="http://schemas.microsoft.com/office/2007/relationships/hdphoto" Target="../media/hdphoto1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3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0" y="3579862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2400" dirty="0" smtClean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歌   曲：串烧：</a:t>
            </a:r>
            <a:r>
              <a:rPr lang="en-US" altLang="zh-CN" sz="2400" dirty="0" smtClean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Hello </a:t>
            </a:r>
            <a:r>
              <a:rPr lang="en-US" altLang="zh-CN" sz="2400" dirty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&amp; </a:t>
            </a:r>
            <a:r>
              <a:rPr lang="en-US" altLang="zh-CN" sz="2400" dirty="0" smtClean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Invisible &amp; </a:t>
            </a:r>
            <a:r>
              <a:rPr lang="en-US" altLang="zh-CN" sz="2400" dirty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You'll Be in My </a:t>
            </a:r>
            <a:r>
              <a:rPr lang="en-US" altLang="zh-CN" sz="2400" dirty="0" smtClean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Heart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2400" dirty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知识</a:t>
            </a:r>
            <a:r>
              <a:rPr lang="zh-CN" altLang="en-US" sz="2400" dirty="0" smtClean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点</a:t>
            </a:r>
            <a:r>
              <a:rPr lang="zh-CN" altLang="en-US" sz="2400" dirty="0" smtClean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：与</a:t>
            </a:r>
            <a:r>
              <a:rPr lang="en-US" altLang="zh-CN" sz="2400" dirty="0" smtClean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over</a:t>
            </a:r>
            <a:r>
              <a:rPr lang="zh-CN" altLang="en-US" sz="2400" dirty="0" smtClean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有关的短语</a:t>
            </a:r>
            <a:endParaRPr lang="en-US" altLang="zh-CN" sz="2400" dirty="0" smtClean="0">
              <a:solidFill>
                <a:srgbClr val="663300"/>
              </a:solidFill>
              <a:latin typeface="Arial" charset="0"/>
              <a:ea typeface="微软雅黑" pitchFamily="34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2400" dirty="0" smtClean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制作者：华南师范大学 外国语言文化学院 梁晶晶</a:t>
            </a:r>
            <a:r>
              <a:rPr lang="en-US" altLang="zh-CN" sz="2400" dirty="0" smtClean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zh-CN" sz="2400" dirty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 </a:t>
            </a:r>
            <a:r>
              <a:rPr lang="en-US" altLang="zh-CN" sz="2400" dirty="0" smtClean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              </a:t>
            </a:r>
            <a:r>
              <a:rPr lang="zh-CN" altLang="en-US" sz="2400" dirty="0" smtClean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广东省河源市连平县 溪山中学    欧灵芝</a:t>
            </a:r>
            <a:r>
              <a:rPr lang="en-US" altLang="zh-CN" sz="2400" dirty="0" smtClean="0">
                <a:solidFill>
                  <a:srgbClr val="663300"/>
                </a:solidFill>
                <a:latin typeface="Arial" charset="0"/>
                <a:ea typeface="微软雅黑" pitchFamily="34" charset="-122"/>
              </a:rPr>
              <a:t> </a:t>
            </a:r>
          </a:p>
        </p:txBody>
      </p:sp>
      <p:sp>
        <p:nvSpPr>
          <p:cNvPr id="13316" name="矩形 3"/>
          <p:cNvSpPr>
            <a:spLocks noChangeArrowheads="1"/>
          </p:cNvSpPr>
          <p:nvPr/>
        </p:nvSpPr>
        <p:spPr bwMode="auto">
          <a:xfrm>
            <a:off x="8351838" y="0"/>
            <a:ext cx="79216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PPT</a:t>
            </a: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模板下载：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www.1ppt.com/moban/     </a:t>
            </a: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行业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PPT</a:t>
            </a: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模板：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www.1ppt.com/hangye/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节日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PPT</a:t>
            </a: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模板：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www.1ppt.com/jieri/           PPT</a:t>
            </a: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素材下载：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www.1ppt.com/sucai/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PPT</a:t>
            </a: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背景图片：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www.1ppt.com/beijing/      PPT</a:t>
            </a: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图表下载：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www.1ppt.com/tubiao/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优秀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PPT</a:t>
            </a: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下载：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www.1ppt.com/xiazai/        PPT</a:t>
            </a: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教程： 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www.1ppt.com/powerpoint/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Word</a:t>
            </a: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教程： 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www.1ppt.com/word/              Excel</a:t>
            </a: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教程：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www.1ppt.com/excel/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资料下载：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www.1ppt.com/ziliao/                PPT</a:t>
            </a: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课件下载：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www.1ppt.com/kejian/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范文下载：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www.1ppt.com/fanwen/             </a:t>
            </a: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试卷下载：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www.1ppt.com/shiti/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zh-CN" altLang="en-US" sz="100" smtClean="0">
                <a:solidFill>
                  <a:prstClr val="white"/>
                </a:solidFill>
                <a:latin typeface="Arial" charset="0"/>
              </a:rPr>
              <a:t>教案下载：</a:t>
            </a: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www.1ppt.com/jiaoan/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charset="0"/>
              <a:buNone/>
            </a:pPr>
            <a:r>
              <a:rPr lang="en-US" altLang="zh-CN" sz="100" smtClean="0">
                <a:solidFill>
                  <a:prstClr val="white"/>
                </a:solidFill>
                <a:latin typeface="Arial" charset="0"/>
              </a:rPr>
              <a:t> </a:t>
            </a:r>
            <a:endParaRPr lang="zh-CN" altLang="en-US" sz="100" smtClean="0">
              <a:solidFill>
                <a:prstClr val="white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58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9144000" cy="69954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99543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Take a moment take a seat, think it over</a:t>
            </a:r>
            <a:endParaRPr lang="zh-CN" altLang="en-US" sz="28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501264"/>
            <a:ext cx="1296144" cy="1941172"/>
          </a:xfrm>
        </p:spPr>
      </p:pic>
      <p:sp>
        <p:nvSpPr>
          <p:cNvPr id="8" name="椭圆 7"/>
          <p:cNvSpPr/>
          <p:nvPr/>
        </p:nvSpPr>
        <p:spPr>
          <a:xfrm>
            <a:off x="5508104" y="1923678"/>
            <a:ext cx="2160240" cy="1152128"/>
          </a:xfrm>
          <a:prstGeom prst="ellipse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580112" y="88161"/>
            <a:ext cx="1942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t</a:t>
            </a:r>
            <a:r>
              <a:rPr lang="en-US" altLang="zh-CN" sz="2800" dirty="0" smtClean="0"/>
              <a:t>hink it over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5185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83863E-7 L 0.004 0.4038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0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Desperately searching for a purpose in a mirror</a:t>
            </a:r>
            <a:endParaRPr lang="zh-CN" altLang="en-US" sz="2800" dirty="0" smtClean="0"/>
          </a:p>
        </p:txBody>
      </p:sp>
      <p:pic>
        <p:nvPicPr>
          <p:cNvPr id="4" name="内容占位符 3" descr="C:\Users\LBE\Desktop\Diagnose.Related.Body_dysmorphic_disorder_and_ADHD.Article.11475.woman_body_dysmorphia_mirror_cartoon-3.jpgDiagnose.Related.Body_dysmorphic_disorder_and_ADHD.Article.11475.woman_body_dysmorphia_mirror_cartoon-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100000" l="20625" r="78125">
                        <a14:foregroundMark x1="44792" y1="95556" x2="44792" y2="9555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60032" y="2710817"/>
            <a:ext cx="5767070" cy="2432685"/>
          </a:xfrm>
        </p:spPr>
      </p:pic>
    </p:spTree>
    <p:extLst>
      <p:ext uri="{BB962C8B-B14F-4D97-AF65-F5344CB8AC3E}">
        <p14:creationId xmlns:p14="http://schemas.microsoft.com/office/powerpoint/2010/main" val="403128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5220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2000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While I’m watching I’m putting up my fire</a:t>
            </a:r>
            <a:endParaRPr lang="zh-CN" altLang="en-US" sz="2800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4398"/>
            <a:ext cx="2002744" cy="3646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000">
        <p:circle/>
      </p:transition>
    </mc:Choice>
    <mc:Fallback xmlns="">
      <p:transition spd="slow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5372" y1="28009" x2="55372" y2="28009"/>
                        <a14:foregroundMark x1="35124" y1="26258" x2="35124" y2="26258"/>
                        <a14:foregroundMark x1="51240" y1="46827" x2="51240" y2="46827"/>
                        <a14:foregroundMark x1="61157" y1="42451" x2="61157" y2="42451"/>
                        <a14:foregroundMark x1="63223" y1="41575" x2="63223" y2="41575"/>
                        <a14:foregroundMark x1="46694" y1="46389" x2="46694" y2="46389"/>
                        <a14:foregroundMark x1="44215" y1="63895" x2="44215" y2="63895"/>
                        <a14:foregroundMark x1="47521" y1="62144" x2="47521" y2="62144"/>
                        <a14:foregroundMark x1="47521" y1="61269" x2="47521" y2="61269"/>
                        <a14:foregroundMark x1="48760" y1="64770" x2="48760" y2="64770"/>
                        <a14:foregroundMark x1="48760" y1="63020" x2="48760" y2="63020"/>
                        <a14:foregroundMark x1="48760" y1="63020" x2="48760" y2="63020"/>
                        <a14:foregroundMark x1="48760" y1="63020" x2="48760" y2="63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356669"/>
            <a:ext cx="1475740" cy="278683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4"/>
            <a:ext cx="9144000" cy="5220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0" y="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cs typeface="+mj-cs"/>
              </a:rPr>
              <a:t>I can’t seem to be seen that I need to be admired</a:t>
            </a:r>
            <a:r>
              <a:rPr lang="en-US" altLang="zh-CN" sz="2800" dirty="0" smtClean="0">
                <a:solidFill>
                  <a:prstClr val="black"/>
                </a:solidFill>
                <a:cs typeface="+mj-cs"/>
              </a:rPr>
              <a:t>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228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">
        <p:circle/>
      </p:transition>
    </mc:Choice>
    <mc:Fallback xmlns="">
      <p:transition spd="slow" advClick="0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2959E-7 L -0.2599 1.2959E-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-1"/>
            <a:ext cx="9144000" cy="9842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71" y="-6242"/>
            <a:ext cx="9144000" cy="522000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Take a moment take a seat, think it over</a:t>
            </a:r>
            <a:endParaRPr lang="zh-CN" altLang="en-US" sz="28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501264"/>
            <a:ext cx="1296144" cy="1941172"/>
          </a:xfrm>
        </p:spPr>
      </p:pic>
      <p:sp>
        <p:nvSpPr>
          <p:cNvPr id="9" name="椭圆 8"/>
          <p:cNvSpPr/>
          <p:nvPr/>
        </p:nvSpPr>
        <p:spPr>
          <a:xfrm>
            <a:off x="5436096" y="1995686"/>
            <a:ext cx="2160240" cy="1152128"/>
          </a:xfrm>
          <a:prstGeom prst="ellipse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633077" y="6033"/>
            <a:ext cx="1942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t</a:t>
            </a:r>
            <a:r>
              <a:rPr lang="en-US" altLang="zh-CN" sz="2800" dirty="0" smtClean="0"/>
              <a:t>hink it over</a:t>
            </a:r>
            <a:endParaRPr lang="zh-CN" alt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46101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cs typeface="+mj-cs"/>
              </a:rPr>
              <a:t>I can’t seem to be seen that I need to be admired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363321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500">
        <p:circle/>
      </p:transition>
    </mc:Choice>
    <mc:Fallback xmlns="">
      <p:transition spd="slow" advClick="0" advTm="45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51034E-7 L -0.00382 0.4381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21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3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4"/>
            <a:ext cx="9144000" cy="601799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29232"/>
            <a:ext cx="9144000" cy="572568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Take a moment take breeze and think it over</a:t>
            </a:r>
            <a:endParaRPr lang="zh-CN" altLang="en-US" sz="2800" dirty="0"/>
          </a:p>
        </p:txBody>
      </p:sp>
      <p:sp>
        <p:nvSpPr>
          <p:cNvPr id="4" name="椭圆 3"/>
          <p:cNvSpPr/>
          <p:nvPr/>
        </p:nvSpPr>
        <p:spPr>
          <a:xfrm>
            <a:off x="5796136" y="1995686"/>
            <a:ext cx="2160240" cy="1152128"/>
          </a:xfrm>
          <a:prstGeom prst="ellipse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5941528" y="51470"/>
            <a:ext cx="1942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t</a:t>
            </a:r>
            <a:r>
              <a:rPr lang="en-US" altLang="zh-CN" sz="2800" dirty="0" smtClean="0"/>
              <a:t>hink it over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500">
        <p:circle/>
      </p:transition>
    </mc:Choice>
    <mc:Fallback xmlns="">
      <p:transition spd="slow" advClick="0" advTm="25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5585 L -0.004 0.43907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9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4"/>
            <a:ext cx="9144000" cy="60179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"/>
            <a:ext cx="9144000" cy="601799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Midnight leaving now.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">
        <p:circle/>
      </p:transition>
    </mc:Choice>
    <mc:Fallback xmlns="">
      <p:transition spd="slow" advClick="0" advTm="15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099" r="97465">
                        <a14:foregroundMark x1="37465" y1="13316" x2="37465" y2="13316"/>
                        <a14:foregroundMark x1="38592" y1="10386" x2="38592" y2="10386"/>
                        <a14:foregroundMark x1="38592" y1="5060" x2="38592" y2="5060"/>
                        <a14:foregroundMark x1="42817" y1="21172" x2="42817" y2="21172"/>
                        <a14:foregroundMark x1="54085" y1="20639" x2="54085" y2="20639"/>
                        <a14:foregroundMark x1="49014" y1="23169" x2="49014" y2="23169"/>
                        <a14:foregroundMark x1="26197" y1="23569" x2="26197" y2="23569"/>
                        <a14:foregroundMark x1="21972" y1="23569" x2="21972" y2="23569"/>
                        <a14:foregroundMark x1="18028" y1="23169" x2="18028" y2="23169"/>
                        <a14:foregroundMark x1="30423" y1="33822" x2="30423" y2="33822"/>
                        <a14:foregroundMark x1="28169" y1="31957" x2="28169" y2="31957"/>
                        <a14:foregroundMark x1="35493" y1="31957" x2="35493" y2="31957"/>
                        <a14:foregroundMark x1="47324" y1="20827" x2="47324" y2="20827"/>
                        <a14:foregroundMark x1="20845" y1="21440" x2="20845" y2="21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74" y="2139702"/>
            <a:ext cx="1475232" cy="2718906"/>
          </a:xfrm>
          <a:prstGeom prst="rect">
            <a:avLst/>
          </a:prstGeom>
        </p:spPr>
      </p:pic>
      <p:pic>
        <p:nvPicPr>
          <p:cNvPr id="7" name="图片 6" descr="AibrAxerT"/>
          <p:cNvPicPr>
            <a:picLocks noChangeAspect="1"/>
          </p:cNvPicPr>
          <p:nvPr/>
        </p:nvPicPr>
        <p:blipFill>
          <a:blip r:embed="rId6">
            <a:clrChange>
              <a:clrFrom>
                <a:srgbClr val="2D8B93">
                  <a:alpha val="100000"/>
                </a:srgbClr>
              </a:clrFrom>
              <a:clrTo>
                <a:srgbClr val="2D8B9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48" b="95571" l="6774" r="941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3896" y="1131591"/>
            <a:ext cx="3628109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7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500">
        <p:circle/>
      </p:transition>
    </mc:Choice>
    <mc:Fallback xmlns="">
      <p:transition spd="slow" advClick="0" advTm="25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52200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100000" l="10000" r="92200">
                        <a14:backgroundMark x1="85000" y1="98400" x2="85000" y2="9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2" y="699544"/>
            <a:ext cx="2400267" cy="1800200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22000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Don’t listen to them, cause what do they know</a:t>
            </a:r>
            <a:endParaRPr lang="zh-CN" altLang="en-US" sz="2800" dirty="0"/>
          </a:p>
        </p:txBody>
      </p:sp>
      <p:pic>
        <p:nvPicPr>
          <p:cNvPr id="6" name="内容占位符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36" l="0" r="100000">
                        <a14:foregroundMark x1="58017" y1="65659" x2="58017" y2="65659"/>
                        <a14:foregroundMark x1="59494" y1="73650" x2="59494" y2="73650"/>
                        <a14:foregroundMark x1="53797" y1="73002" x2="53797" y2="73002"/>
                        <a14:foregroundMark x1="51688" y1="70194" x2="51688" y2="70194"/>
                        <a14:foregroundMark x1="51688" y1="64795" x2="51688" y2="64795"/>
                        <a14:foregroundMark x1="51688" y1="63715" x2="51688" y2="63715"/>
                        <a14:foregroundMark x1="56329" y1="61339" x2="56329" y2="61339"/>
                        <a14:foregroundMark x1="64557" y1="61555" x2="64557" y2="61555"/>
                        <a14:foregroundMark x1="64135" y1="64363" x2="64135" y2="64363"/>
                        <a14:foregroundMark x1="64135" y1="66739" x2="64135" y2="66739"/>
                        <a14:foregroundMark x1="69620" y1="74730" x2="69620" y2="74730"/>
                        <a14:foregroundMark x1="75316" y1="70842" x2="75316" y2="70842"/>
                        <a14:foregroundMark x1="74895" y1="74298" x2="74895" y2="74298"/>
                        <a14:foregroundMark x1="66878" y1="69978" x2="66878" y2="69978"/>
                        <a14:foregroundMark x1="70675" y1="66523" x2="70675" y2="66523"/>
                        <a14:foregroundMark x1="54641" y1="74298" x2="54641" y2="74298"/>
                        <a14:foregroundMark x1="60127" y1="68251" x2="60127" y2="68251"/>
                        <a14:foregroundMark x1="61814" y1="71706" x2="61814" y2="71706"/>
                        <a14:foregroundMark x1="61814" y1="71922" x2="61814" y2="71922"/>
                        <a14:foregroundMark x1="58439" y1="71706" x2="58439" y2="71706"/>
                        <a14:foregroundMark x1="50000" y1="68898" x2="50000" y2="68898"/>
                        <a14:foregroundMark x1="48945" y1="67819" x2="48945" y2="67819"/>
                        <a14:foregroundMark x1="56329" y1="71706" x2="56329" y2="71706"/>
                        <a14:foregroundMark x1="61814" y1="75810" x2="61814" y2="75810"/>
                        <a14:foregroundMark x1="70675" y1="68467" x2="70675" y2="68467"/>
                        <a14:foregroundMark x1="73207" y1="68467" x2="73207" y2="68467"/>
                        <a14:foregroundMark x1="27637" y1="12527" x2="27637" y2="12527"/>
                        <a14:foregroundMark x1="23418" y1="10799" x2="23418" y2="10799"/>
                        <a14:foregroundMark x1="89241" y1="11879" x2="89241" y2="11879"/>
                        <a14:foregroundMark x1="96203" y1="17279" x2="96203" y2="17279"/>
                        <a14:foregroundMark x1="94515" y1="66523" x2="94515" y2="66523"/>
                        <a14:foregroundMark x1="68987" y1="51836" x2="68987" y2="51836"/>
                        <a14:foregroundMark x1="70886" y1="51620" x2="70886" y2="51620"/>
                        <a14:foregroundMark x1="74262" y1="62203" x2="74262" y2="62203"/>
                        <a14:foregroundMark x1="3797" y1="52916" x2="3797" y2="52916"/>
                        <a14:foregroundMark x1="2743" y1="60475" x2="2743" y2="60475"/>
                        <a14:foregroundMark x1="9494" y1="79914" x2="9494" y2="79914"/>
                        <a14:foregroundMark x1="98523" y1="62203" x2="98523" y2="62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85696"/>
            <a:ext cx="737188" cy="540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4000">
        <p:circle/>
      </p:transition>
    </mc:Choice>
    <mc:Fallback xmlns="">
      <p:transition spd="slow" advClick="0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3" b="1"/>
          <a:stretch/>
        </p:blipFill>
        <p:spPr>
          <a:xfrm>
            <a:off x="0" y="1"/>
            <a:ext cx="9144000" cy="517403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"/>
            <a:ext cx="9144000" cy="915566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36512" y="411512"/>
            <a:ext cx="9180512" cy="493563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They’ll </a:t>
            </a:r>
            <a:r>
              <a:rPr lang="en-US" altLang="zh-CN" sz="2800" dirty="0"/>
              <a:t>see in </a:t>
            </a:r>
            <a:r>
              <a:rPr lang="en-US" altLang="zh-CN" sz="2800" dirty="0" smtClean="0"/>
              <a:t>time</a:t>
            </a:r>
            <a:r>
              <a:rPr lang="en-US" altLang="zh-CN" sz="2800" dirty="0" smtClean="0"/>
              <a:t>,</a:t>
            </a:r>
            <a:r>
              <a:rPr lang="en-US" altLang="zh-CN" sz="2800" dirty="0" smtClean="0">
                <a:noFill/>
              </a:rPr>
              <a:t> </a:t>
            </a:r>
            <a:r>
              <a:rPr lang="en-US" altLang="zh-CN" sz="2800" dirty="0">
                <a:noFill/>
              </a:rPr>
              <a:t>I </a:t>
            </a:r>
            <a:r>
              <a:rPr lang="en-US" altLang="zh-CN" sz="2800" dirty="0" smtClean="0">
                <a:noFill/>
              </a:rPr>
              <a:t>know </a:t>
            </a:r>
            <a:endParaRPr lang="zh-CN" altLang="en-US" sz="2800" dirty="0">
              <a:noFill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114" y1="20652" x2="29114" y2="20652"/>
                        <a14:foregroundMark x1="27637" y1="32971" x2="27637" y2="32971"/>
                        <a14:foregroundMark x1="26160" y1="38587" x2="26160" y2="38587"/>
                        <a14:foregroundMark x1="26371" y1="34239" x2="26371" y2="34239"/>
                        <a14:foregroundMark x1="28692" y1="22826" x2="28692" y2="22826"/>
                        <a14:foregroundMark x1="65401" y1="10326" x2="65401" y2="10326"/>
                        <a14:foregroundMark x1="73840" y1="7790" x2="73840" y2="7790"/>
                        <a14:foregroundMark x1="91772" y1="10145" x2="91772" y2="10145"/>
                        <a14:foregroundMark x1="91139" y1="23913" x2="91139" y2="23913"/>
                        <a14:foregroundMark x1="57595" y1="50725" x2="57595" y2="50725"/>
                        <a14:foregroundMark x1="63502" y1="59783" x2="63502" y2="59783"/>
                        <a14:foregroundMark x1="71519" y1="50725" x2="71519" y2="50725"/>
                        <a14:foregroundMark x1="89873" y1="15942" x2="89873" y2="15942"/>
                        <a14:foregroundMark x1="73840" y1="51812" x2="73840" y2="51812"/>
                        <a14:foregroundMark x1="60970" y1="57065" x2="60970" y2="57065"/>
                        <a14:foregroundMark x1="50633" y1="62319" x2="50633" y2="62319"/>
                        <a14:foregroundMark x1="60970" y1="64493" x2="60970" y2="64493"/>
                        <a14:foregroundMark x1="60970" y1="47283" x2="60970" y2="47283"/>
                        <a14:foregroundMark x1="55274" y1="47101" x2="55274" y2="47101"/>
                        <a14:foregroundMark x1="54641" y1="51993" x2="54641" y2="51993"/>
                        <a14:foregroundMark x1="47046" y1="48188" x2="47046" y2="48188"/>
                        <a14:foregroundMark x1="40084" y1="44565" x2="40084" y2="44565"/>
                        <a14:foregroundMark x1="35865" y1="48551" x2="35865" y2="48551"/>
                        <a14:foregroundMark x1="35232" y1="59601" x2="35232" y2="59601"/>
                        <a14:foregroundMark x1="22363" y1="51812" x2="22363" y2="51812"/>
                        <a14:foregroundMark x1="22996" y1="48188" x2="22996" y2="48188"/>
                        <a14:foregroundMark x1="22363" y1="53623" x2="22363" y2="53623"/>
                        <a14:foregroundMark x1="18987" y1="51993" x2="18987" y2="51993"/>
                        <a14:foregroundMark x1="29536" y1="90580" x2="29536" y2="90580"/>
                        <a14:foregroundMark x1="27637" y1="95833" x2="27637" y2="95833"/>
                        <a14:foregroundMark x1="25738" y1="96739" x2="25738" y2="96739"/>
                        <a14:foregroundMark x1="22363" y1="97464" x2="22363" y2="97464"/>
                        <a14:foregroundMark x1="28481" y1="97101" x2="28481" y2="97101"/>
                        <a14:foregroundMark x1="31224" y1="96558" x2="31224" y2="96558"/>
                        <a14:foregroundMark x1="26160" y1="93297" x2="26160" y2="93297"/>
                        <a14:foregroundMark x1="23840" y1="94928" x2="23840" y2="94928"/>
                        <a14:foregroundMark x1="30380" y1="94384" x2="30380" y2="94384"/>
                        <a14:foregroundMark x1="34599" y1="94022" x2="34599" y2="94022"/>
                        <a14:foregroundMark x1="39662" y1="95290" x2="39662" y2="95290"/>
                        <a14:foregroundMark x1="41350" y1="95652" x2="41350" y2="95652"/>
                        <a14:foregroundMark x1="37131" y1="94384" x2="37131" y2="94384"/>
                        <a14:foregroundMark x1="36076" y1="97101" x2="36076" y2="97101"/>
                        <a14:foregroundMark x1="38608" y1="97464" x2="38608" y2="97464"/>
                        <a14:foregroundMark x1="39873" y1="94022" x2="39873" y2="94022"/>
                        <a14:foregroundMark x1="36920" y1="90942" x2="36920" y2="90942"/>
                        <a14:foregroundMark x1="36498" y1="89312" x2="36498" y2="89312"/>
                        <a14:foregroundMark x1="54641" y1="90942" x2="54641" y2="90942"/>
                        <a14:foregroundMark x1="51899" y1="97826" x2="51899" y2="97826"/>
                        <a14:foregroundMark x1="52954" y1="94022" x2="52954" y2="94022"/>
                        <a14:foregroundMark x1="56329" y1="94022" x2="56329" y2="94022"/>
                        <a14:foregroundMark x1="50211" y1="95290" x2="50211" y2="95290"/>
                        <a14:foregroundMark x1="46203" y1="96739" x2="46203" y2="96739"/>
                        <a14:foregroundMark x1="49156" y1="96739" x2="49156" y2="96739"/>
                        <a14:foregroundMark x1="54852" y1="96196" x2="54852" y2="96196"/>
                        <a14:foregroundMark x1="58439" y1="96196" x2="58439" y2="96196"/>
                        <a14:foregroundMark x1="52743" y1="94565" x2="52743" y2="94565"/>
                        <a14:foregroundMark x1="50000" y1="94565" x2="50000" y2="94565"/>
                        <a14:foregroundMark x1="48734" y1="95833" x2="48734" y2="95833"/>
                        <a14:foregroundMark x1="65612" y1="91848" x2="65612" y2="91848"/>
                        <a14:foregroundMark x1="68565" y1="94384" x2="68565" y2="94384"/>
                        <a14:foregroundMark x1="72363" y1="96196" x2="72363" y2="96196"/>
                        <a14:foregroundMark x1="64768" y1="96196" x2="64768" y2="96196"/>
                        <a14:foregroundMark x1="62658" y1="96196" x2="62658" y2="96196"/>
                        <a14:foregroundMark x1="63502" y1="93297" x2="63502" y2="93297"/>
                        <a14:foregroundMark x1="66456" y1="93659" x2="66456" y2="93659"/>
                        <a14:foregroundMark x1="68354" y1="94384" x2="68354" y2="94384"/>
                        <a14:foregroundMark x1="71519" y1="94565" x2="71519" y2="94565"/>
                        <a14:foregroundMark x1="73840" y1="95652" x2="73840" y2="95652"/>
                        <a14:foregroundMark x1="75527" y1="96739" x2="75527" y2="96739"/>
                        <a14:foregroundMark x1="71308" y1="96558" x2="71308" y2="96558"/>
                        <a14:foregroundMark x1="68565" y1="95290" x2="68565" y2="95290"/>
                        <a14:foregroundMark x1="68565" y1="95290" x2="68565" y2="95290"/>
                        <a14:foregroundMark x1="72785" y1="13587" x2="72785" y2="13587"/>
                        <a14:foregroundMark x1="54008" y1="8152" x2="54008" y2="8152"/>
                        <a14:foregroundMark x1="50211" y1="12500" x2="50211" y2="12500"/>
                        <a14:foregroundMark x1="47679" y1="16848" x2="47679" y2="16848"/>
                        <a14:foregroundMark x1="77004" y1="13406" x2="77004" y2="13406"/>
                        <a14:foregroundMark x1="81646" y1="19746" x2="81646" y2="19746"/>
                        <a14:foregroundMark x1="84810" y1="14855" x2="84810" y2="14855"/>
                        <a14:foregroundMark x1="89662" y1="11957" x2="89662" y2="11957"/>
                        <a14:foregroundMark x1="93460" y1="14312" x2="93460" y2="14312"/>
                        <a14:foregroundMark x1="95359" y1="12681" x2="95359" y2="12681"/>
                        <a14:foregroundMark x1="88608" y1="26087" x2="88608" y2="26087"/>
                        <a14:foregroundMark x1="90084" y1="31703" x2="90084" y2="31703"/>
                        <a14:foregroundMark x1="87553" y1="36051" x2="87553" y2="36051"/>
                        <a14:foregroundMark x1="26371" y1="98370" x2="26371" y2="98370"/>
                        <a14:foregroundMark x1="40506" y1="97645" x2="40506" y2="97645"/>
                        <a14:foregroundMark x1="48734" y1="98913" x2="48734" y2="98913"/>
                        <a14:foregroundMark x1="46624" y1="97283" x2="46624" y2="97283"/>
                        <a14:foregroundMark x1="45148" y1="96739" x2="45148" y2="96739"/>
                        <a14:foregroundMark x1="50844" y1="96920" x2="50844" y2="96920"/>
                        <a14:foregroundMark x1="55063" y1="95833" x2="55063" y2="95833"/>
                        <a14:foregroundMark x1="56540" y1="94384" x2="56540" y2="94384"/>
                        <a14:foregroundMark x1="57595" y1="94203" x2="57595" y2="94203"/>
                        <a14:foregroundMark x1="66667" y1="94928" x2="66667" y2="94928"/>
                        <a14:foregroundMark x1="64979" y1="94928" x2="64979" y2="94928"/>
                        <a14:foregroundMark x1="62658" y1="94384" x2="62658" y2="94384"/>
                        <a14:foregroundMark x1="67722" y1="95109" x2="67722" y2="95109"/>
                        <a14:foregroundMark x1="69198" y1="96377" x2="69198" y2="96377"/>
                        <a14:foregroundMark x1="71730" y1="96377" x2="71730" y2="96377"/>
                        <a14:foregroundMark x1="73840" y1="96377" x2="73840" y2="96377"/>
                        <a14:foregroundMark x1="72996" y1="98551" x2="72996" y2="98551"/>
                        <a14:foregroundMark x1="71730" y1="98007" x2="71730" y2="98007"/>
                        <a14:foregroundMark x1="70464" y1="98007" x2="70464" y2="98007"/>
                        <a14:foregroundMark x1="68354" y1="97283" x2="68354" y2="97283"/>
                        <a14:foregroundMark x1="66878" y1="96739" x2="66878" y2="96739"/>
                        <a14:foregroundMark x1="66034" y1="96739" x2="64979" y2="96739"/>
                        <a14:foregroundMark x1="63713" y1="96739" x2="63713" y2="96739"/>
                        <a14:foregroundMark x1="61814" y1="96739" x2="61814" y2="96739"/>
                        <a14:foregroundMark x1="60970" y1="96377" x2="60970" y2="96377"/>
                        <a14:foregroundMark x1="60759" y1="94384" x2="60759" y2="94384"/>
                        <a14:foregroundMark x1="62025" y1="93478" x2="62025" y2="93478"/>
                        <a14:foregroundMark x1="67722" y1="94022" x2="67722" y2="94022"/>
                        <a14:foregroundMark x1="67722" y1="93297" x2="67722" y2="93297"/>
                        <a14:foregroundMark x1="67932" y1="91123" x2="67932" y2="91123"/>
                        <a14:foregroundMark x1="72363" y1="95109" x2="72363" y2="95109"/>
                        <a14:foregroundMark x1="54430" y1="97283" x2="54430" y2="97283"/>
                        <a14:foregroundMark x1="52954" y1="95833" x2="52954" y2="95833"/>
                        <a14:foregroundMark x1="52743" y1="95652" x2="52743" y2="95652"/>
                        <a14:foregroundMark x1="52532" y1="93478" x2="52532" y2="93478"/>
                        <a14:foregroundMark x1="52321" y1="92754" x2="52321" y2="92754"/>
                        <a14:foregroundMark x1="46414" y1="97283" x2="46414" y2="97283"/>
                        <a14:foregroundMark x1="46203" y1="51087" x2="46203" y2="51087"/>
                        <a14:foregroundMark x1="33966" y1="55978" x2="33966" y2="55978"/>
                        <a14:foregroundMark x1="23418" y1="53623" x2="23418" y2="53623"/>
                        <a14:foregroundMark x1="31435" y1="47101" x2="31435" y2="47101"/>
                        <a14:foregroundMark x1="23418" y1="64855" x2="23418" y2="64855"/>
                        <a14:foregroundMark x1="17722" y1="50181" x2="17722" y2="50181"/>
                        <a14:foregroundMark x1="62236" y1="10326" x2="62236" y2="10326"/>
                        <a14:foregroundMark x1="61181" y1="7428" x2="61181" y2="7428"/>
                        <a14:foregroundMark x1="93882" y1="11232" x2="93882" y2="11232"/>
                        <a14:foregroundMark x1="22363" y1="5254" x2="22363" y2="5254"/>
                        <a14:foregroundMark x1="14979" y1="8877" x2="14979" y2="8877"/>
                        <a14:foregroundMark x1="9072" y1="11232" x2="9072" y2="11232"/>
                        <a14:foregroundMark x1="4430" y1="16848" x2="4430" y2="16848"/>
                        <a14:foregroundMark x1="36076" y1="5616" x2="36076" y2="5616"/>
                        <a14:foregroundMark x1="37342" y1="25725" x2="37342" y2="25725"/>
                        <a14:foregroundMark x1="34388" y1="53261" x2="34388" y2="53261"/>
                        <a14:foregroundMark x1="90717" y1="17029" x2="90717" y2="17029"/>
                        <a14:foregroundMark x1="19620" y1="46196" x2="19620" y2="46196"/>
                        <a14:foregroundMark x1="25105" y1="8152" x2="25105" y2="8152"/>
                        <a14:foregroundMark x1="14135" y1="14130" x2="14135" y2="14130"/>
                        <a14:foregroundMark x1="6540" y1="15399" x2="6540" y2="15399"/>
                        <a14:foregroundMark x1="4430" y1="23007" x2="4430" y2="23007"/>
                        <a14:foregroundMark x1="38397" y1="18297" x2="38397" y2="18297"/>
                        <a14:foregroundMark x1="42194" y1="13406" x2="42194" y2="13406"/>
                        <a14:foregroundMark x1="37553" y1="10145" x2="37553" y2="10145"/>
                        <a14:foregroundMark x1="28903" y1="9420" x2="28903" y2="9420"/>
                        <a14:foregroundMark x1="26371" y1="12862" x2="26371" y2="12862"/>
                        <a14:foregroundMark x1="17300" y1="5797" x2="17300" y2="5797"/>
                        <a14:foregroundMark x1="14557" y1="4167" x2="14557" y2="4167"/>
                        <a14:foregroundMark x1="11392" y1="5616" x2="11392" y2="5616"/>
                        <a14:foregroundMark x1="7173" y1="8877" x2="7173" y2="8877"/>
                        <a14:foregroundMark x1="3797" y1="17572" x2="3797" y2="17572"/>
                        <a14:foregroundMark x1="26160" y1="2899" x2="26160" y2="2899"/>
                        <a14:foregroundMark x1="33333" y1="3804" x2="33333" y2="3804"/>
                        <a14:foregroundMark x1="29325" y1="10145" x2="29325" y2="10145"/>
                        <a14:foregroundMark x1="34810" y1="9783" x2="34810" y2="9783"/>
                        <a14:foregroundMark x1="29747" y1="6341" x2="29747" y2="6341"/>
                        <a14:foregroundMark x1="21097" y1="10870" x2="21097" y2="10870"/>
                        <a14:foregroundMark x1="15612" y1="16848" x2="15612" y2="16848"/>
                        <a14:foregroundMark x1="16456" y1="11775" x2="16456" y2="11775"/>
                        <a14:foregroundMark x1="21519" y1="14130" x2="21519" y2="14130"/>
                        <a14:foregroundMark x1="8017" y1="16123" x2="8017" y2="16123"/>
                        <a14:foregroundMark x1="7595" y1="21377" x2="7595" y2="21377"/>
                        <a14:foregroundMark x1="39030" y1="13043" x2="39030" y2="13043"/>
                        <a14:foregroundMark x1="73207" y1="11232" x2="73207" y2="11232"/>
                        <a14:foregroundMark x1="92194" y1="14130" x2="92194" y2="14130"/>
                        <a14:foregroundMark x1="94515" y1="19384" x2="94515" y2="19384"/>
                        <a14:foregroundMark x1="41983" y1="43659" x2="41983" y2="43659"/>
                        <a14:foregroundMark x1="52110" y1="52717" x2="52110" y2="52717"/>
                        <a14:foregroundMark x1="18565" y1="13768" x2="18565" y2="13768"/>
                        <a14:foregroundMark x1="6751" y1="10326" x2="6751" y2="10326"/>
                        <a14:foregroundMark x1="3797" y1="15217" x2="3797" y2="15217"/>
                        <a14:foregroundMark x1="5485" y1="12138" x2="5485" y2="12138"/>
                        <a14:foregroundMark x1="21941" y1="1630" x2="21941" y2="1630"/>
                        <a14:foregroundMark x1="28903" y1="1268" x2="28903" y2="1268"/>
                        <a14:foregroundMark x1="15612" y1="2174" x2="15612" y2="2174"/>
                        <a14:foregroundMark x1="8861" y1="6159" x2="8861" y2="6159"/>
                        <a14:foregroundMark x1="5696" y1="7971" x2="5696" y2="7971"/>
                        <a14:foregroundMark x1="1899" y1="17754" x2="1899" y2="17754"/>
                        <a14:foregroundMark x1="5274" y1="9420" x2="5274" y2="9420"/>
                        <a14:foregroundMark x1="3586" y1="13043" x2="3586" y2="13043"/>
                        <a14:foregroundMark x1="2532" y1="19022" x2="2532" y2="19022"/>
                        <a14:foregroundMark x1="5907" y1="22826" x2="5907" y2="22826"/>
                        <a14:foregroundMark x1="16456" y1="15036" x2="16456" y2="15036"/>
                        <a14:foregroundMark x1="12869" y1="11051" x2="12869" y2="11051"/>
                        <a14:foregroundMark x1="10338" y1="14855" x2="10338" y2="14855"/>
                        <a14:foregroundMark x1="11814" y1="8152" x2="11814" y2="8152"/>
                        <a14:foregroundMark x1="25105" y1="10870" x2="25105" y2="10870"/>
                        <a14:foregroundMark x1="20886" y1="8877" x2="20886" y2="8877"/>
                        <a14:foregroundMark x1="19620" y1="7428" x2="19620" y2="7428"/>
                        <a14:foregroundMark x1="25949" y1="4891" x2="25949" y2="4891"/>
                        <a14:foregroundMark x1="31435" y1="8514" x2="31435" y2="8514"/>
                        <a14:foregroundMark x1="35865" y1="11413" x2="35865" y2="11413"/>
                        <a14:foregroundMark x1="30591" y1="15399" x2="30591" y2="15399"/>
                        <a14:foregroundMark x1="30380" y1="12500" x2="30380" y2="12500"/>
                        <a14:foregroundMark x1="27848" y1="14130" x2="27848" y2="14130"/>
                        <a14:foregroundMark x1="36287" y1="19203" x2="36287" y2="19203"/>
                        <a14:foregroundMark x1="39030" y1="21014" x2="39030" y2="21014"/>
                        <a14:foregroundMark x1="42194" y1="21014" x2="42194" y2="21014"/>
                        <a14:foregroundMark x1="44515" y1="18297" x2="44515" y2="18297"/>
                        <a14:foregroundMark x1="46203" y1="14130" x2="46203" y2="14130"/>
                        <a14:foregroundMark x1="40928" y1="7790" x2="40928" y2="7790"/>
                        <a14:foregroundMark x1="37553" y1="6522" x2="37553" y2="6522"/>
                        <a14:foregroundMark x1="39873" y1="6341" x2="39873" y2="6341"/>
                        <a14:foregroundMark x1="33122" y1="5435" x2="33122" y2="5435"/>
                        <a14:foregroundMark x1="31224" y1="4529" x2="31224" y2="4529"/>
                        <a14:foregroundMark x1="29114" y1="4529" x2="29114" y2="4529"/>
                        <a14:foregroundMark x1="26160" y1="3261" x2="26160" y2="3261"/>
                        <a14:foregroundMark x1="20253" y1="4167" x2="20253" y2="4167"/>
                        <a14:foregroundMark x1="22152" y1="5254" x2="22152" y2="5254"/>
                        <a14:foregroundMark x1="17932" y1="6159" x2="17932" y2="6159"/>
                        <a14:foregroundMark x1="77637" y1="11413" x2="77637" y2="11413"/>
                        <a14:foregroundMark x1="96624" y1="12138" x2="96624" y2="12138"/>
                        <a14:foregroundMark x1="45570" y1="19746" x2="45570" y2="19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11710"/>
            <a:ext cx="1227267" cy="1071917"/>
          </a:xfrm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cs typeface="+mj-cs"/>
              </a:rPr>
              <a:t>We need each other, to have and to hold</a:t>
            </a:r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64088" y="392347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  <a:cs typeface="+mj-cs"/>
              </a:rPr>
              <a:t>I </a:t>
            </a:r>
            <a:r>
              <a:rPr lang="en-US" altLang="zh-CN" sz="2800" dirty="0" smtClean="0">
                <a:solidFill>
                  <a:prstClr val="black"/>
                </a:solidFill>
                <a:cs typeface="+mj-cs"/>
              </a:rPr>
              <a:t>know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2000">
        <p:circle/>
      </p:transition>
    </mc:Choice>
    <mc:Fallback>
      <p:transition spd="slow" advClick="0" advTm="1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65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75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13144E-6 L 0.00607 0.10799 L -0.00209 0.22863 L 0.04514 0.30206 " pathEditMode="relative" rAng="0" ptsTypes="AAAA">
                                      <p:cBhvr>
                                        <p:cTn id="2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15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823" y="267494"/>
            <a:ext cx="5218465" cy="4744059"/>
          </a:xfrm>
          <a:prstGeom prst="rect">
            <a:avLst/>
          </a:prstGeom>
        </p:spPr>
      </p:pic>
      <p:pic>
        <p:nvPicPr>
          <p:cNvPr id="2" name="合并音频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71929" y="3395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500"/>
    </mc:Choice>
    <mc:Fallback xmlns="">
      <p:transition spd="slow"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93473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3519"/>
          </a:xfrm>
        </p:spPr>
        <p:txBody>
          <a:bodyPr>
            <a:noAutofit/>
          </a:bodyPr>
          <a:lstStyle/>
          <a:p>
            <a:r>
              <a:rPr lang="en-US" altLang="zh-CN" sz="2800" dirty="0"/>
              <a:t>When destiny calls you, you must be </a:t>
            </a:r>
            <a:r>
              <a:rPr lang="en-US" altLang="zh-CN" sz="2800" dirty="0" smtClean="0"/>
              <a:t>strong</a:t>
            </a:r>
            <a:endParaRPr lang="zh-CN" alt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1151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cs typeface="+mj-cs"/>
              </a:rPr>
              <a:t>I may not be with you, but you </a:t>
            </a:r>
            <a:r>
              <a:rPr lang="en-US" altLang="zh-CN" sz="2800" dirty="0" err="1">
                <a:solidFill>
                  <a:prstClr val="black"/>
                </a:solidFill>
                <a:cs typeface="+mj-cs"/>
              </a:rPr>
              <a:t>gotta</a:t>
            </a:r>
            <a:r>
              <a:rPr lang="en-US" altLang="zh-CN" sz="2800" dirty="0">
                <a:solidFill>
                  <a:prstClr val="black"/>
                </a:solidFill>
                <a:cs typeface="+mj-cs"/>
              </a:rPr>
              <a:t> hold </a:t>
            </a:r>
            <a:r>
              <a:rPr lang="en-US" altLang="zh-CN" sz="2800" dirty="0" smtClean="0">
                <a:solidFill>
                  <a:prstClr val="black"/>
                </a:solidFill>
                <a:cs typeface="+mj-cs"/>
              </a:rPr>
              <a:t>on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106" y="847214"/>
            <a:ext cx="4409041" cy="46375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9000">
        <p:circle/>
      </p:transition>
    </mc:Choice>
    <mc:Fallback xmlns="">
      <p:transition spd="slow" advClick="0" advTm="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6" presetClass="entr" presetSubtype="0" fill="hold" grpId="0" nodeType="click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b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9144000" cy="134761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08519" y="477108"/>
            <a:ext cx="9252520" cy="366450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We’ll </a:t>
            </a:r>
            <a:r>
              <a:rPr lang="en-US" altLang="zh-CN" sz="2800" dirty="0"/>
              <a:t>show them together </a:t>
            </a:r>
            <a:r>
              <a:rPr lang="en-US" altLang="zh-CN" sz="2800" dirty="0" err="1"/>
              <a:t>cuz</a:t>
            </a:r>
            <a:r>
              <a:rPr lang="en-US" altLang="zh-CN" sz="2800" dirty="0" smtClean="0"/>
              <a:t>...</a:t>
            </a:r>
            <a:endParaRPr lang="zh-CN" altLang="en-US" sz="28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9" b="97240" l="1786" r="100000">
                        <a14:foregroundMark x1="26923" y1="92449" x2="26923" y2="92449"/>
                        <a14:foregroundMark x1="79327" y1="93135" x2="79327" y2="93135"/>
                        <a14:foregroundMark x1="71154" y1="93135" x2="71154" y2="93135"/>
                        <a14:foregroundMark x1="14423" y1="93822" x2="14423" y2="93822"/>
                        <a14:foregroundMark x1="85577" y1="93135" x2="85577" y2="93135"/>
                        <a14:foregroundMark x1="35096" y1="93135" x2="35096" y2="93135"/>
                        <a14:foregroundMark x1="20673" y1="93135" x2="20673" y2="93135"/>
                        <a14:backgroundMark x1="50481" y1="79634" x2="50481" y2="796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3" y="2715767"/>
            <a:ext cx="864095" cy="1816914"/>
          </a:xfrm>
        </p:spPr>
      </p:pic>
      <p:sp>
        <p:nvSpPr>
          <p:cNvPr id="3" name="TextBox 2"/>
          <p:cNvSpPr txBox="1"/>
          <p:nvPr/>
        </p:nvSpPr>
        <p:spPr>
          <a:xfrm>
            <a:off x="0" y="-2053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dirty="0">
                <a:solidFill>
                  <a:prstClr val="black"/>
                </a:solidFill>
                <a:cs typeface="+mj-cs"/>
              </a:rPr>
              <a:t>They’ll see in time</a:t>
            </a:r>
            <a:r>
              <a:rPr lang="en-US" altLang="zh-CN" sz="2800" dirty="0" smtClean="0">
                <a:cs typeface="+mj-cs"/>
              </a:rPr>
              <a:t>,</a:t>
            </a:r>
            <a:r>
              <a:rPr lang="en-US" altLang="zh-CN" sz="2800" dirty="0"/>
              <a:t> </a:t>
            </a:r>
            <a:r>
              <a:rPr lang="en-US" altLang="zh-CN" sz="2800" dirty="0">
                <a:noFill/>
              </a:rPr>
              <a:t>I </a:t>
            </a:r>
            <a:r>
              <a:rPr lang="en-US" altLang="zh-CN" sz="2800" dirty="0" smtClean="0">
                <a:noFill/>
              </a:rPr>
              <a:t>know</a:t>
            </a:r>
            <a:r>
              <a:rPr lang="en-US" altLang="zh-CN" sz="2800" dirty="0" smtClean="0">
                <a:noFill/>
                <a:cs typeface="+mj-cs"/>
              </a:rPr>
              <a:t> </a:t>
            </a:r>
            <a:endParaRPr lang="zh-CN" altLang="en-US" sz="2800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81394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cs typeface="+mj-cs"/>
              </a:rPr>
              <a:t>You’ll be in my </a:t>
            </a:r>
            <a:r>
              <a:rPr lang="en-US" altLang="zh-CN" sz="2800" dirty="0" smtClean="0">
                <a:solidFill>
                  <a:prstClr val="black"/>
                </a:solidFill>
                <a:cs typeface="+mj-cs"/>
              </a:rPr>
              <a:t>heart</a:t>
            </a:r>
            <a:endParaRPr lang="zh-CN" alt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364088" y="-20538"/>
            <a:ext cx="1153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altLang="zh-CN" sz="2800" dirty="0">
                <a:solidFill>
                  <a:prstClr val="black"/>
                </a:solidFill>
              </a:rPr>
              <a:t>I </a:t>
            </a:r>
            <a:r>
              <a:rPr lang="en-US" altLang="zh-CN" sz="2800" dirty="0" smtClean="0">
                <a:solidFill>
                  <a:prstClr val="black"/>
                </a:solidFill>
              </a:rPr>
              <a:t>know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3500">
        <p:circle/>
      </p:transition>
    </mc:Choice>
    <mc:Fallback xmlns="">
      <p:transition spd="slow" advClick="0" advTm="135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9144000" cy="136677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11510"/>
            <a:ext cx="9144000" cy="509369"/>
          </a:xfrm>
        </p:spPr>
        <p:txBody>
          <a:bodyPr>
            <a:noAutofit/>
          </a:bodyPr>
          <a:lstStyle/>
          <a:p>
            <a:r>
              <a:rPr lang="en-US" altLang="zh-CN" sz="2800" dirty="0">
                <a:sym typeface="+mn-ea"/>
              </a:rPr>
              <a:t/>
            </a:r>
            <a:br>
              <a:rPr lang="en-US" altLang="zh-CN" sz="2800" dirty="0">
                <a:sym typeface="+mn-ea"/>
              </a:rPr>
            </a:br>
            <a:r>
              <a:rPr lang="en-US" altLang="zh-CN" sz="2800" dirty="0" smtClean="0">
                <a:sym typeface="+mn-ea"/>
              </a:rPr>
              <a:t>I’ll </a:t>
            </a:r>
            <a:r>
              <a:rPr lang="en-US" altLang="zh-CN" sz="2800" dirty="0">
                <a:sym typeface="+mn-ea"/>
              </a:rPr>
              <a:t>be there from this day on</a:t>
            </a:r>
            <a:br>
              <a:rPr lang="en-US" altLang="zh-CN" sz="2800" dirty="0">
                <a:sym typeface="+mn-ea"/>
              </a:rPr>
            </a:br>
            <a:endParaRPr lang="zh-CN" altLang="en-US" sz="2800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7157" y1="33982" x2="27157" y2="33982"/>
                        <a14:foregroundMark x1="29872" y1="29381" x2="29872" y2="29381"/>
                        <a14:foregroundMark x1="25879" y1="31504" x2="25879" y2="31504"/>
                        <a14:foregroundMark x1="28914" y1="33982" x2="28914" y2="33982"/>
                        <a14:foregroundMark x1="25240" y1="35575" x2="25240" y2="35575"/>
                        <a14:foregroundMark x1="27476" y1="36283" x2="27476" y2="36283"/>
                        <a14:foregroundMark x1="30511" y1="32212" x2="30511" y2="32212"/>
                        <a14:foregroundMark x1="16613" y1="15398" x2="16613" y2="15398"/>
                        <a14:foregroundMark x1="20607" y1="9558" x2="20607" y2="9558"/>
                        <a14:foregroundMark x1="10064" y1="21947" x2="10064" y2="21947"/>
                        <a14:foregroundMark x1="12939" y1="14336" x2="12939" y2="14336"/>
                        <a14:foregroundMark x1="12939" y1="19115" x2="12939" y2="19115"/>
                        <a14:foregroundMark x1="7348" y1="24956" x2="7348" y2="24956"/>
                        <a14:foregroundMark x1="19010" y1="12920" x2="19010" y2="12920"/>
                        <a14:foregroundMark x1="9425" y1="18053" x2="9425" y2="18053"/>
                        <a14:foregroundMark x1="18211" y1="9912" x2="18211" y2="9912"/>
                        <a14:foregroundMark x1="21565" y1="8142" x2="21565" y2="8142"/>
                        <a14:foregroundMark x1="22843" y1="6549" x2="22843" y2="6549"/>
                        <a14:foregroundMark x1="23642" y1="32212" x2="23642" y2="32212"/>
                        <a14:foregroundMark x1="27157" y1="29027" x2="27157" y2="29027"/>
                        <a14:foregroundMark x1="28115" y1="31150" x2="28115" y2="31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266" y="2355726"/>
            <a:ext cx="2393468" cy="2160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053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cs typeface="+mj-cs"/>
                <a:sym typeface="+mn-ea"/>
              </a:rPr>
              <a:t>I believe, you’ll be in my heart</a:t>
            </a:r>
            <a:endParaRPr lang="zh-CN" alt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4355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cs typeface="+mj-cs"/>
                <a:sym typeface="+mn-ea"/>
              </a:rPr>
              <a:t>Now and forever </a:t>
            </a:r>
            <a:r>
              <a:rPr lang="en-US" altLang="zh-CN" sz="2800" dirty="0" smtClean="0">
                <a:solidFill>
                  <a:prstClr val="black"/>
                </a:solidFill>
                <a:cs typeface="+mj-cs"/>
                <a:sym typeface="+mn-ea"/>
              </a:rPr>
              <a:t>more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0">
        <p:circle/>
      </p:transition>
    </mc:Choice>
    <mc:Fallback xmlns="">
      <p:transition spd="slow" advClick="0" advTm="15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5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3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1770" l="462" r="100000">
                        <a14:backgroundMark x1="31846" y1="1504" x2="31846" y2="1504"/>
                        <a14:backgroundMark x1="48231" y1="2124" x2="48231" y2="2124"/>
                        <a14:backgroundMark x1="49308" y1="7788" x2="49308" y2="7788"/>
                        <a14:backgroundMark x1="50462" y1="14071" x2="50462" y2="14071"/>
                        <a14:backgroundMark x1="69385" y1="1858" x2="69385" y2="1858"/>
                        <a14:backgroundMark x1="67923" y1="10265" x2="67923" y2="10265"/>
                        <a14:backgroundMark x1="79308" y1="11770" x2="79308" y2="11770"/>
                        <a14:backgroundMark x1="78154" y1="13009" x2="78154" y2="13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33"/>
          <a:stretch/>
        </p:blipFill>
        <p:spPr>
          <a:xfrm>
            <a:off x="1469334" y="-1"/>
            <a:ext cx="6504902" cy="514350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0" y="0"/>
            <a:ext cx="9144000" cy="1707654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13" name="内容占位符 3" descr="Adorable_Red_Heart_Cartoon_Emoji_-_Happy_530612071_grande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3282198" y="1995686"/>
            <a:ext cx="2587375" cy="2370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标题 1"/>
          <p:cNvSpPr txBox="1">
            <a:spLocks/>
          </p:cNvSpPr>
          <p:nvPr/>
        </p:nvSpPr>
        <p:spPr bwMode="auto">
          <a:xfrm>
            <a:off x="1" y="1203598"/>
            <a:ext cx="9144000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r>
              <a:rPr lang="en-US" altLang="zh-CN" sz="2800" dirty="0" smtClean="0">
                <a:sym typeface="+mn-ea"/>
              </a:rPr>
              <a:t/>
            </a:r>
            <a:br>
              <a:rPr lang="en-US" altLang="zh-CN" sz="2800" dirty="0" smtClean="0">
                <a:sym typeface="+mn-ea"/>
              </a:rPr>
            </a:br>
            <a:r>
              <a:rPr lang="en-US" altLang="zh-CN" sz="2800" dirty="0" smtClean="0">
                <a:sym typeface="+mn-ea"/>
              </a:rPr>
              <a:t>Always...</a:t>
            </a:r>
            <a:br>
              <a:rPr lang="en-US" altLang="zh-CN" sz="2800" dirty="0" smtClean="0">
                <a:sym typeface="+mn-ea"/>
              </a:rPr>
            </a:br>
            <a:endParaRPr lang="zh-CN" alt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3230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cs typeface="+mj-cs"/>
                <a:sym typeface="+mn-ea"/>
              </a:rPr>
              <a:t>You’ll be in my heart</a:t>
            </a:r>
            <a:endParaRPr lang="zh-CN" alt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41151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cs typeface="+mj-cs"/>
                <a:sym typeface="+mn-ea"/>
              </a:rPr>
              <a:t>No matter what they </a:t>
            </a:r>
            <a:r>
              <a:rPr lang="en-US" altLang="zh-CN" sz="2800" dirty="0" smtClean="0">
                <a:solidFill>
                  <a:prstClr val="black"/>
                </a:solidFill>
                <a:cs typeface="+mj-cs"/>
                <a:sym typeface="+mn-ea"/>
              </a:rPr>
              <a:t>say</a:t>
            </a:r>
            <a:endParaRPr lang="zh-CN" alt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82439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prstClr val="black"/>
                </a:solidFill>
                <a:cs typeface="+mj-cs"/>
                <a:sym typeface="+mn-ea"/>
              </a:rPr>
              <a:t>I believe, you’ll </a:t>
            </a:r>
            <a:r>
              <a:rPr lang="en-US" altLang="zh-CN" sz="2800" dirty="0">
                <a:solidFill>
                  <a:prstClr val="black"/>
                </a:solidFill>
                <a:cs typeface="+mj-cs"/>
                <a:sym typeface="+mn-ea"/>
              </a:rPr>
              <a:t>be here in my </a:t>
            </a:r>
            <a:r>
              <a:rPr lang="en-US" altLang="zh-CN" sz="2800" dirty="0" smtClean="0">
                <a:solidFill>
                  <a:prstClr val="black"/>
                </a:solidFill>
                <a:cs typeface="+mj-cs"/>
                <a:sym typeface="+mn-ea"/>
              </a:rPr>
              <a:t>heart. I’ll be there always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3000">
        <p:circle/>
      </p:transition>
    </mc:Choice>
    <mc:Fallback xmlns="">
      <p:transition spd="slow" advClick="0" advTm="2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3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800"/>
                            </p:stCondLst>
                            <p:childTnLst>
                              <p:par>
                                <p:cTn id="3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4038"/>
            <a:ext cx="7308000" cy="513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1"/>
            <a:ext cx="9144000" cy="127560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71550"/>
            <a:ext cx="9144000" cy="468052"/>
          </a:xfrm>
        </p:spPr>
        <p:txBody>
          <a:bodyPr>
            <a:noAutofit/>
          </a:bodyPr>
          <a:lstStyle/>
          <a:p>
            <a:r>
              <a:rPr lang="en-US" altLang="zh-CN" sz="2800" dirty="0"/>
              <a:t/>
            </a:r>
            <a:br>
              <a:rPr lang="en-US" altLang="zh-CN" sz="2800" dirty="0"/>
            </a:br>
            <a:r>
              <a:rPr lang="en-US" altLang="zh-CN" sz="2800" dirty="0" smtClean="0"/>
              <a:t>Always </a:t>
            </a:r>
            <a:r>
              <a:rPr lang="en-US" altLang="zh-CN" sz="2800" dirty="0"/>
              <a:t>and </a:t>
            </a:r>
            <a:r>
              <a:rPr lang="en-US" altLang="zh-CN" sz="2800" dirty="0" smtClean="0"/>
              <a:t>always</a:t>
            </a:r>
            <a:r>
              <a:rPr lang="en-US" altLang="zh-CN" sz="2800" dirty="0"/>
              <a:t/>
            </a:r>
            <a:br>
              <a:rPr lang="en-US" altLang="zh-CN" sz="2800" dirty="0"/>
            </a:br>
            <a:endParaRPr lang="zh-CN" altLang="en-US" sz="28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52" y="1614909"/>
            <a:ext cx="3150970" cy="1944216"/>
          </a:xfrm>
        </p:spPr>
      </p:pic>
      <p:sp>
        <p:nvSpPr>
          <p:cNvPr id="6" name="TextBox 5"/>
          <p:cNvSpPr txBox="1"/>
          <p:nvPr/>
        </p:nvSpPr>
        <p:spPr>
          <a:xfrm>
            <a:off x="-17810" y="3230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cs typeface="+mj-cs"/>
              </a:rPr>
              <a:t>I’ll be with </a:t>
            </a:r>
            <a:r>
              <a:rPr lang="en-US" altLang="zh-CN" sz="2800" dirty="0" smtClean="0">
                <a:solidFill>
                  <a:prstClr val="black"/>
                </a:solidFill>
                <a:cs typeface="+mj-cs"/>
              </a:rPr>
              <a:t>you</a:t>
            </a:r>
            <a:endParaRPr lang="zh-CN" alt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9234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cs typeface="+mj-cs"/>
              </a:rPr>
              <a:t>I’ll be there for you always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4000">
        <p:circle/>
      </p:transition>
    </mc:Choice>
    <mc:Fallback>
      <p:transition spd="slow" advClick="0" advTm="1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6" presetClass="entr" presetSubtype="0" fill="hold" grpId="0" nodeType="afterEffect">
                                  <p:stCondLst>
                                    <p:cond delay="3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600"/>
                            </p:stCondLst>
                            <p:childTnLst>
                              <p:par>
                                <p:cTn id="2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10272" y="404359"/>
            <a:ext cx="9154272" cy="648072"/>
          </a:xfrm>
        </p:spPr>
        <p:txBody>
          <a:bodyPr>
            <a:normAutofit/>
          </a:bodyPr>
          <a:lstStyle/>
          <a:p>
            <a:r>
              <a:rPr lang="en-US" altLang="zh-CN" sz="2800" dirty="0" smtClean="0"/>
              <a:t>Just </a:t>
            </a:r>
            <a:r>
              <a:rPr lang="en-US" altLang="zh-CN" sz="2800" dirty="0"/>
              <a:t>look over your </a:t>
            </a:r>
            <a:r>
              <a:rPr lang="en-US" altLang="zh-CN" sz="2800" dirty="0" smtClean="0"/>
              <a:t>shoulder</a:t>
            </a:r>
            <a:endParaRPr lang="zh-CN" altLang="en-US" sz="2800" dirty="0"/>
          </a:p>
        </p:txBody>
      </p:sp>
      <p:pic>
        <p:nvPicPr>
          <p:cNvPr id="4" name="内容占位符 3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00" b="87833" l="59881" r="76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804" t="16553" r="21071" b="12234"/>
          <a:stretch/>
        </p:blipFill>
        <p:spPr>
          <a:xfrm>
            <a:off x="6408212" y="1825536"/>
            <a:ext cx="792088" cy="2052000"/>
          </a:xfr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316" b="82632" l="77333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98" t="10071" r="3576" b="16403"/>
          <a:stretch/>
        </p:blipFill>
        <p:spPr>
          <a:xfrm>
            <a:off x="598607" y="2589563"/>
            <a:ext cx="756000" cy="252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272" y="3230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cs typeface="+mj-cs"/>
              </a:rPr>
              <a:t>Just look over your </a:t>
            </a:r>
            <a:r>
              <a:rPr lang="en-US" altLang="zh-CN" sz="2800" dirty="0" smtClean="0">
                <a:solidFill>
                  <a:prstClr val="black"/>
                </a:solidFill>
                <a:cs typeface="+mj-cs"/>
              </a:rPr>
              <a:t>shoulder</a:t>
            </a:r>
            <a:endParaRPr lang="zh-CN" altLang="en-US" sz="2800" dirty="0"/>
          </a:p>
        </p:txBody>
      </p:sp>
      <p:sp>
        <p:nvSpPr>
          <p:cNvPr id="7" name="椭圆 6"/>
          <p:cNvSpPr/>
          <p:nvPr/>
        </p:nvSpPr>
        <p:spPr>
          <a:xfrm>
            <a:off x="2699792" y="1699408"/>
            <a:ext cx="2160240" cy="1152128"/>
          </a:xfrm>
          <a:prstGeom prst="ellipse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059832" y="37316"/>
            <a:ext cx="153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l</a:t>
            </a:r>
            <a:r>
              <a:rPr lang="en-US" altLang="zh-CN" sz="2800" dirty="0" smtClean="0"/>
              <a:t>ook over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9000">
        <p:circle/>
      </p:transition>
    </mc:Choice>
    <mc:Fallback>
      <p:transition spd="slow" advClick="0" advTm="9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24112E-6 L -0.00243 0.38345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9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1059582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422007"/>
            <a:ext cx="9131512" cy="637579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I’ll </a:t>
            </a:r>
            <a:r>
              <a:rPr lang="en-US" altLang="zh-CN" sz="2800" dirty="0"/>
              <a:t>be there </a:t>
            </a:r>
            <a:r>
              <a:rPr lang="en-US" altLang="zh-CN" sz="2800" dirty="0" smtClean="0"/>
              <a:t>always</a:t>
            </a:r>
            <a:endParaRPr lang="zh-CN" altLang="zh-CN" sz="2800" dirty="0"/>
          </a:p>
        </p:txBody>
      </p:sp>
      <p:pic>
        <p:nvPicPr>
          <p:cNvPr id="4" name="内容占位符 3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67" b="87167" l="2262" r="21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8" t="17975" r="77314" b="11239"/>
          <a:stretch/>
        </p:blipFill>
        <p:spPr>
          <a:xfrm>
            <a:off x="6372288" y="1887902"/>
            <a:ext cx="792000" cy="2052000"/>
          </a:xfrm>
        </p:spPr>
      </p:pic>
      <p:pic>
        <p:nvPicPr>
          <p:cNvPr id="6" name="图片 5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068456"/>
            <a:ext cx="756000" cy="2518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2488" y="6571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cs typeface="+mj-cs"/>
              </a:rPr>
              <a:t>Just look over your shoulder</a:t>
            </a:r>
            <a:endParaRPr lang="zh-CN" altLang="en-US" sz="2800" dirty="0"/>
          </a:p>
        </p:txBody>
      </p:sp>
      <p:sp>
        <p:nvSpPr>
          <p:cNvPr id="7" name="椭圆 6"/>
          <p:cNvSpPr/>
          <p:nvPr/>
        </p:nvSpPr>
        <p:spPr>
          <a:xfrm>
            <a:off x="2771800" y="1699408"/>
            <a:ext cx="2160240" cy="1152128"/>
          </a:xfrm>
          <a:prstGeom prst="ellipse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3105125" y="6571"/>
            <a:ext cx="153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l</a:t>
            </a:r>
            <a:r>
              <a:rPr lang="en-US" altLang="zh-CN" sz="2800" dirty="0" smtClean="0"/>
              <a:t>ook over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5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65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24112E-6 L -0.00243 0.38345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19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5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50"/>
                            </p:stCondLst>
                            <p:childTnLst>
                              <p:par>
                                <p:cTn id="22" presetID="56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 animBg="1"/>
      <p:bldP spid="8" grpId="0"/>
      <p:bldP spid="8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7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5816" y="1862665"/>
            <a:ext cx="3499420" cy="1015663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Thank you</a:t>
            </a:r>
            <a:endParaRPr lang="zh-CN" altLang="en-US" sz="6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719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36" l="0" r="100000">
                        <a14:foregroundMark x1="58017" y1="65659" x2="58017" y2="65659"/>
                        <a14:foregroundMark x1="59494" y1="73650" x2="59494" y2="73650"/>
                        <a14:foregroundMark x1="53797" y1="73002" x2="53797" y2="73002"/>
                        <a14:foregroundMark x1="51688" y1="70194" x2="51688" y2="70194"/>
                        <a14:foregroundMark x1="51688" y1="64795" x2="51688" y2="64795"/>
                        <a14:foregroundMark x1="51688" y1="63715" x2="51688" y2="63715"/>
                        <a14:foregroundMark x1="56329" y1="61339" x2="56329" y2="61339"/>
                        <a14:foregroundMark x1="64557" y1="61555" x2="64557" y2="61555"/>
                        <a14:foregroundMark x1="64135" y1="64363" x2="64135" y2="64363"/>
                        <a14:foregroundMark x1="64135" y1="66739" x2="64135" y2="66739"/>
                        <a14:foregroundMark x1="69620" y1="74730" x2="69620" y2="74730"/>
                        <a14:foregroundMark x1="75316" y1="70842" x2="75316" y2="70842"/>
                        <a14:foregroundMark x1="74895" y1="74298" x2="74895" y2="74298"/>
                        <a14:foregroundMark x1="66878" y1="69978" x2="66878" y2="69978"/>
                        <a14:foregroundMark x1="70675" y1="66523" x2="70675" y2="66523"/>
                        <a14:foregroundMark x1="54641" y1="74298" x2="54641" y2="74298"/>
                        <a14:foregroundMark x1="60127" y1="68251" x2="60127" y2="68251"/>
                        <a14:foregroundMark x1="61814" y1="71706" x2="61814" y2="71706"/>
                        <a14:foregroundMark x1="61814" y1="71922" x2="61814" y2="71922"/>
                        <a14:foregroundMark x1="58439" y1="71706" x2="58439" y2="71706"/>
                        <a14:foregroundMark x1="50000" y1="68898" x2="50000" y2="68898"/>
                        <a14:foregroundMark x1="48945" y1="67819" x2="48945" y2="67819"/>
                        <a14:foregroundMark x1="56329" y1="71706" x2="56329" y2="71706"/>
                        <a14:foregroundMark x1="61814" y1="75810" x2="61814" y2="75810"/>
                        <a14:foregroundMark x1="70675" y1="68467" x2="70675" y2="68467"/>
                        <a14:foregroundMark x1="73207" y1="68467" x2="73207" y2="68467"/>
                        <a14:foregroundMark x1="27637" y1="12527" x2="27637" y2="12527"/>
                        <a14:foregroundMark x1="23418" y1="10799" x2="23418" y2="10799"/>
                        <a14:foregroundMark x1="89241" y1="11879" x2="89241" y2="11879"/>
                        <a14:foregroundMark x1="96203" y1="17279" x2="96203" y2="17279"/>
                        <a14:foregroundMark x1="94515" y1="66523" x2="94515" y2="66523"/>
                        <a14:foregroundMark x1="68987" y1="51836" x2="68987" y2="51836"/>
                        <a14:foregroundMark x1="70886" y1="51620" x2="70886" y2="51620"/>
                        <a14:foregroundMark x1="74262" y1="62203" x2="74262" y2="62203"/>
                        <a14:foregroundMark x1="3797" y1="52916" x2="3797" y2="52916"/>
                        <a14:foregroundMark x1="2743" y1="60475" x2="2743" y2="60475"/>
                        <a14:foregroundMark x1="9494" y1="79914" x2="9494" y2="79914"/>
                        <a14:foregroundMark x1="98523" y1="62203" x2="98523" y2="62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85696"/>
            <a:ext cx="737188" cy="540060"/>
          </a:xfr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027">
                        <a14:foregroundMark x1="56204" y1="14648" x2="56204" y2="14648"/>
                        <a14:foregroundMark x1="50122" y1="31348" x2="50122" y2="31348"/>
                        <a14:foregroundMark x1="35523" y1="31348" x2="35523" y2="31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7" y="1347616"/>
            <a:ext cx="1069361" cy="21242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8148E-6 L -0.08195 0.00339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7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"/>
            <a:ext cx="9144000" cy="796566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20338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prstClr val="black"/>
                </a:solidFill>
                <a:cs typeface="+mj-cs"/>
              </a:rPr>
              <a:t>I was wondering if after all these years you'd like to meet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099" r="97465">
                        <a14:foregroundMark x1="37465" y1="13316" x2="37465" y2="13316"/>
                        <a14:foregroundMark x1="38592" y1="10386" x2="38592" y2="10386"/>
                        <a14:foregroundMark x1="38592" y1="5060" x2="38592" y2="5060"/>
                        <a14:foregroundMark x1="42817" y1="21172" x2="42817" y2="21172"/>
                        <a14:foregroundMark x1="54085" y1="20639" x2="54085" y2="20639"/>
                        <a14:foregroundMark x1="49014" y1="23169" x2="49014" y2="23169"/>
                        <a14:foregroundMark x1="26197" y1="23569" x2="26197" y2="23569"/>
                        <a14:foregroundMark x1="21972" y1="23569" x2="21972" y2="23569"/>
                        <a14:foregroundMark x1="18028" y1="23169" x2="18028" y2="23169"/>
                        <a14:foregroundMark x1="30423" y1="33822" x2="30423" y2="33822"/>
                        <a14:foregroundMark x1="28169" y1="31957" x2="28169" y2="31957"/>
                        <a14:foregroundMark x1="35493" y1="31957" x2="35493" y2="31957"/>
                        <a14:foregroundMark x1="47324" y1="20827" x2="47324" y2="20827"/>
                        <a14:foregroundMark x1="20845" y1="21440" x2="20845" y2="21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145280"/>
            <a:ext cx="1475232" cy="2718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-92546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smtClean="0">
                <a:solidFill>
                  <a:prstClr val="black"/>
                </a:solidFill>
                <a:cs typeface="+mj-cs"/>
              </a:rPr>
              <a:t>Hello</a:t>
            </a:r>
            <a:r>
              <a:rPr lang="en-US" altLang="zh-CN" sz="2800" dirty="0" smtClean="0">
                <a:cs typeface="+mj-cs"/>
              </a:rPr>
              <a:t>,</a:t>
            </a:r>
            <a:r>
              <a:rPr lang="en-US" altLang="zh-CN" sz="2800" dirty="0" smtClean="0">
                <a:noFill/>
              </a:rPr>
              <a:t> it's me</a:t>
            </a:r>
            <a:r>
              <a:rPr lang="en-US" altLang="zh-CN" sz="2800" dirty="0" smtClean="0">
                <a:noFill/>
                <a:cs typeface="+mj-cs"/>
              </a:rPr>
              <a:t> </a:t>
            </a:r>
            <a:endParaRPr lang="zh-CN" altLang="en-US" dirty="0">
              <a:noFill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62198" y="-92546"/>
            <a:ext cx="1234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2800" dirty="0">
                <a:solidFill>
                  <a:prstClr val="black"/>
                </a:solidFill>
              </a:rPr>
              <a:t>it's me 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6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1500">
        <p:circle/>
      </p:transition>
    </mc:Choice>
    <mc:Fallback xmlns="">
      <p:transition spd="slow" advClick="0" advTm="115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66584E-6 L -0.44271 0.0009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35" y="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2" r="1"/>
          <a:stretch/>
        </p:blipFill>
        <p:spPr>
          <a:xfrm>
            <a:off x="-90276" y="-20538"/>
            <a:ext cx="9307805" cy="516403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90277" y="-20538"/>
            <a:ext cx="9270787" cy="1368152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987824" y="2139702"/>
            <a:ext cx="1767931" cy="1152128"/>
          </a:xfrm>
          <a:prstGeom prst="ellipse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-90277" y="411510"/>
            <a:ext cx="9270787" cy="882098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They say that time's supposed to heal </a:t>
            </a:r>
            <a:r>
              <a:rPr lang="en-US" altLang="zh-CN" sz="2800" dirty="0" err="1" smtClean="0"/>
              <a:t>ya</a:t>
            </a:r>
            <a:r>
              <a:rPr lang="en-US" altLang="zh-CN" sz="2800" dirty="0" smtClean="0"/>
              <a:t> </a:t>
            </a:r>
            <a:br>
              <a:rPr lang="en-US" altLang="zh-CN" sz="2800" dirty="0" smtClean="0"/>
            </a:br>
            <a:r>
              <a:rPr lang="en-US" altLang="zh-CN" sz="2800" dirty="0" smtClean="0"/>
              <a:t>but I </a:t>
            </a:r>
            <a:r>
              <a:rPr lang="en-US" altLang="zh-CN" sz="2800" dirty="0" err="1" smtClean="0"/>
              <a:t>ain't</a:t>
            </a:r>
            <a:r>
              <a:rPr lang="en-US" altLang="zh-CN" sz="2800" dirty="0" smtClean="0"/>
              <a:t> done much </a:t>
            </a:r>
            <a:r>
              <a:rPr lang="en-US" altLang="zh-CN" sz="2800" dirty="0" smtClean="0"/>
              <a:t>healing</a:t>
            </a:r>
            <a:endParaRPr lang="zh-CN" alt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-90278" y="4"/>
            <a:ext cx="9270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prstClr val="black"/>
                </a:solidFill>
                <a:cs typeface="+mj-cs"/>
              </a:rPr>
              <a:t>To go over </a:t>
            </a:r>
            <a:r>
              <a:rPr lang="en-US" altLang="zh-CN" sz="2800" dirty="0" smtClean="0">
                <a:solidFill>
                  <a:prstClr val="black"/>
                </a:solidFill>
                <a:cs typeface="+mj-cs"/>
              </a:rPr>
              <a:t>everything</a:t>
            </a:r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75856" y="13562"/>
            <a:ext cx="1270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g</a:t>
            </a:r>
            <a:r>
              <a:rPr lang="en-US" altLang="zh-CN" sz="2800" dirty="0" smtClean="0"/>
              <a:t>o over</a:t>
            </a:r>
            <a:endParaRPr lang="zh-CN" alt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1500">
        <p:circle/>
      </p:transition>
    </mc:Choice>
    <mc:Fallback xmlns="">
      <p:transition spd="slow" advClick="0" advTm="115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41314E-6 L -0.0066 0.4745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2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4" grpId="0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099" r="97465">
                        <a14:foregroundMark x1="37465" y1="13316" x2="37465" y2="13316"/>
                        <a14:foregroundMark x1="38592" y1="10386" x2="38592" y2="10386"/>
                        <a14:foregroundMark x1="38592" y1="5060" x2="38592" y2="5060"/>
                        <a14:foregroundMark x1="42817" y1="21172" x2="42817" y2="21172"/>
                        <a14:foregroundMark x1="54085" y1="20639" x2="54085" y2="20639"/>
                        <a14:foregroundMark x1="49014" y1="23169" x2="49014" y2="23169"/>
                        <a14:foregroundMark x1="26197" y1="23569" x2="26197" y2="23569"/>
                        <a14:foregroundMark x1="21972" y1="23569" x2="21972" y2="23569"/>
                        <a14:foregroundMark x1="18028" y1="23169" x2="18028" y2="23169"/>
                        <a14:foregroundMark x1="30423" y1="33822" x2="30423" y2="33822"/>
                        <a14:foregroundMark x1="28169" y1="31957" x2="28169" y2="31957"/>
                        <a14:foregroundMark x1="35493" y1="31957" x2="35493" y2="31957"/>
                        <a14:foregroundMark x1="47324" y1="20827" x2="47324" y2="20827"/>
                        <a14:foregroundMark x1="20845" y1="21440" x2="20845" y2="21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774" y="2139702"/>
            <a:ext cx="1475232" cy="2718906"/>
          </a:xfrm>
          <a:prstGeom prst="rect">
            <a:avLst/>
          </a:prstGeom>
        </p:spPr>
      </p:pic>
      <p:pic>
        <p:nvPicPr>
          <p:cNvPr id="7" name="图片 6" descr="AibrAxerT"/>
          <p:cNvPicPr>
            <a:picLocks noChangeAspect="1"/>
          </p:cNvPicPr>
          <p:nvPr/>
        </p:nvPicPr>
        <p:blipFill>
          <a:blip r:embed="rId6">
            <a:clrChange>
              <a:clrFrom>
                <a:srgbClr val="2D8B93">
                  <a:alpha val="100000"/>
                </a:srgbClr>
              </a:clrFrom>
              <a:clrTo>
                <a:srgbClr val="2D8B93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600" b="95571" l="5968" r="941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3896" y="1131591"/>
            <a:ext cx="3628109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1500">
        <p:circle/>
      </p:transition>
    </mc:Choice>
    <mc:Fallback xmlns="">
      <p:transition spd="slow" advClick="0" advTm="15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"/>
            <a:ext cx="9144000" cy="699542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699543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Take a moment take a seat, think it over</a:t>
            </a:r>
            <a:endParaRPr lang="zh-CN" altLang="en-US" sz="28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501264"/>
            <a:ext cx="1296144" cy="1941172"/>
          </a:xfrm>
        </p:spPr>
      </p:pic>
      <p:sp>
        <p:nvSpPr>
          <p:cNvPr id="8" name="椭圆 7"/>
          <p:cNvSpPr/>
          <p:nvPr/>
        </p:nvSpPr>
        <p:spPr>
          <a:xfrm>
            <a:off x="5508104" y="1923678"/>
            <a:ext cx="2160240" cy="1152128"/>
          </a:xfrm>
          <a:prstGeom prst="ellipse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580112" y="88161"/>
            <a:ext cx="1942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/>
              <a:t>t</a:t>
            </a:r>
            <a:r>
              <a:rPr lang="en-US" altLang="zh-CN" sz="2800" dirty="0" smtClean="0"/>
              <a:t>hink it over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77964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83863E-7 L 0.004 0.40389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0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  <p:bldP spid="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9144000" cy="627534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7534"/>
          </a:xfrm>
        </p:spPr>
        <p:txBody>
          <a:bodyPr>
            <a:noAutofit/>
          </a:bodyPr>
          <a:lstStyle/>
          <a:p>
            <a:r>
              <a:rPr lang="en-US" altLang="zh-CN" sz="2800" dirty="0" smtClean="0"/>
              <a:t>Desperately searching for a purpose in a mirror</a:t>
            </a:r>
            <a:endParaRPr lang="zh-CN" altLang="en-US" sz="2800" dirty="0" smtClean="0"/>
          </a:p>
        </p:txBody>
      </p:sp>
      <p:pic>
        <p:nvPicPr>
          <p:cNvPr id="4" name="内容占位符 3" descr="C:\Users\LBE\Desktop\Diagnose.Related.Body_dysmorphic_disorder_and_ADHD.Article.11475.woman_body_dysmorphia_mirror_cartoon-3.jpgDiagnose.Related.Body_dysmorphic_disorder_and_ADHD.Article.11475.woman_body_dysmorphia_mirror_cartoon-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93" b="100000" l="20625" r="78125">
                        <a14:foregroundMark x1="44792" y1="95556" x2="44792" y2="9555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860032" y="2710817"/>
            <a:ext cx="5767070" cy="2432685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2000">
        <p:circle/>
      </p:transition>
    </mc:Choice>
    <mc:Fallback xmlns="">
      <p:transition spd="slow" advClick="0" advTm="2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9144000" cy="1044000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38" y="483518"/>
            <a:ext cx="9144000" cy="522000"/>
          </a:xfrm>
        </p:spPr>
        <p:txBody>
          <a:bodyPr>
            <a:noAutofit/>
          </a:bodyPr>
          <a:lstStyle/>
          <a:p>
            <a:r>
              <a:rPr lang="zh-CN" altLang="en-US" sz="2800" dirty="0" smtClean="0"/>
              <a:t>I </a:t>
            </a:r>
            <a:r>
              <a:rPr lang="zh-CN" altLang="en-US" sz="2800" dirty="0" smtClean="0"/>
              <a:t>can</a:t>
            </a:r>
            <a:r>
              <a:rPr lang="en-US" altLang="zh-CN" sz="2800" dirty="0" smtClean="0"/>
              <a:t>’</a:t>
            </a:r>
            <a:r>
              <a:rPr lang="zh-CN" altLang="en-US" sz="2800" dirty="0" smtClean="0"/>
              <a:t>t </a:t>
            </a:r>
            <a:r>
              <a:rPr lang="zh-CN" altLang="en-US" sz="2800" dirty="0"/>
              <a:t>figure out if </a:t>
            </a:r>
            <a:r>
              <a:rPr lang="zh-CN" altLang="en-US" sz="2800" dirty="0" smtClean="0"/>
              <a:t>I</a:t>
            </a:r>
            <a:r>
              <a:rPr lang="en-US" altLang="zh-CN" sz="2800" dirty="0" smtClean="0"/>
              <a:t>’</a:t>
            </a:r>
            <a:r>
              <a:rPr lang="zh-CN" altLang="en-US" sz="2800" dirty="0" smtClean="0"/>
              <a:t>m </a:t>
            </a:r>
            <a:r>
              <a:rPr lang="zh-CN" altLang="en-US" sz="2800" dirty="0"/>
              <a:t>alive or if </a:t>
            </a:r>
            <a:r>
              <a:rPr lang="zh-CN" altLang="en-US" sz="2800" dirty="0" smtClean="0"/>
              <a:t>I</a:t>
            </a:r>
            <a:r>
              <a:rPr lang="en-US" altLang="zh-CN" sz="2800" dirty="0" smtClean="0"/>
              <a:t>’</a:t>
            </a:r>
            <a:r>
              <a:rPr lang="zh-CN" altLang="en-US" sz="2800" dirty="0" smtClean="0"/>
              <a:t>m </a:t>
            </a:r>
            <a:r>
              <a:rPr lang="zh-CN" altLang="en-US" sz="2800" dirty="0"/>
              <a:t>dead, u forget </a:t>
            </a:r>
            <a:r>
              <a:rPr lang="zh-CN" altLang="en-US" sz="2800" dirty="0" smtClean="0"/>
              <a:t>to</a:t>
            </a:r>
            <a:endParaRPr lang="zh-CN" altLang="en-US" sz="2800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82" r="100000">
                        <a14:foregroundMark x1="38931" y1="27962" x2="38931" y2="27962"/>
                        <a14:foregroundMark x1="40458" y1="30569" x2="40458" y2="30569"/>
                        <a14:foregroundMark x1="40458" y1="30569" x2="40458" y2="30569"/>
                        <a14:foregroundMark x1="27863" y1="18720" x2="27863" y2="18720"/>
                        <a14:foregroundMark x1="56870" y1="18720" x2="56870" y2="18720"/>
                        <a14:foregroundMark x1="56870" y1="18720" x2="56870" y2="18720"/>
                        <a14:foregroundMark x1="56870" y1="18720" x2="56870" y2="18720"/>
                        <a14:foregroundMark x1="56107" y1="18720" x2="56107" y2="18720"/>
                        <a14:foregroundMark x1="53817" y1="18720" x2="53817" y2="18720"/>
                        <a14:foregroundMark x1="31679" y1="18720" x2="31679" y2="18720"/>
                        <a14:foregroundMark x1="30916" y1="17299" x2="30916" y2="17299"/>
                        <a14:foregroundMark x1="64504" y1="50948" x2="64504" y2="50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571750"/>
            <a:ext cx="1596679" cy="25717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38" y="15299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prstClr val="black"/>
                </a:solidFill>
                <a:cs typeface="+mj-cs"/>
              </a:rPr>
              <a:t>Pull up in my hair lots of questions in my </a:t>
            </a:r>
            <a:r>
              <a:rPr lang="zh-CN" altLang="en-US" sz="2800" dirty="0" smtClean="0">
                <a:solidFill>
                  <a:prstClr val="black"/>
                </a:solidFill>
                <a:cs typeface="+mj-cs"/>
              </a:rPr>
              <a:t>head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</TotalTime>
  <Words>443</Words>
  <Application>Microsoft Office PowerPoint</Application>
  <PresentationFormat>全屏显示(16:9)</PresentationFormat>
  <Paragraphs>69</Paragraphs>
  <Slides>27</Slides>
  <Notes>7</Notes>
  <HiddenSlides>0</HiddenSlides>
  <MMClips>1</MMClips>
  <ScaleCrop>false</ScaleCrop>
  <HeadingPairs>
    <vt:vector size="4" baseType="variant">
      <vt:variant>
        <vt:lpstr>主题</vt:lpstr>
      </vt:variant>
      <vt:variant>
        <vt:i4>3</vt:i4>
      </vt:variant>
      <vt:variant>
        <vt:lpstr>幻灯片标题</vt:lpstr>
      </vt:variant>
      <vt:variant>
        <vt:i4>27</vt:i4>
      </vt:variant>
    </vt:vector>
  </HeadingPairs>
  <TitlesOfParts>
    <vt:vector size="30" baseType="lpstr">
      <vt:lpstr>Office 主题​​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They say that time's supposed to heal ya  but I ain't done much healing</vt:lpstr>
      <vt:lpstr>PowerPoint 演示文稿</vt:lpstr>
      <vt:lpstr>Take a moment take a seat, think it over</vt:lpstr>
      <vt:lpstr>Desperately searching for a purpose in a mirror</vt:lpstr>
      <vt:lpstr>I can’t figure out if I’m alive or if I’m dead, u forget to</vt:lpstr>
      <vt:lpstr>Take a moment take a seat, think it over</vt:lpstr>
      <vt:lpstr>Desperately searching for a purpose in a mirror</vt:lpstr>
      <vt:lpstr>While I’m watching I’m putting up my fire</vt:lpstr>
      <vt:lpstr>PowerPoint 演示文稿</vt:lpstr>
      <vt:lpstr>Take a moment take a seat, think it over</vt:lpstr>
      <vt:lpstr>Take a moment take breeze and think it over</vt:lpstr>
      <vt:lpstr>Midnight leaving now.</vt:lpstr>
      <vt:lpstr>PowerPoint 演示文稿</vt:lpstr>
      <vt:lpstr>Don’t listen to them, cause what do they know</vt:lpstr>
      <vt:lpstr>They’ll see in time, I know </vt:lpstr>
      <vt:lpstr>When destiny calls you, you must be strong</vt:lpstr>
      <vt:lpstr>We’ll show them together cuz...</vt:lpstr>
      <vt:lpstr> I’ll be there from this day on </vt:lpstr>
      <vt:lpstr>PowerPoint 演示文稿</vt:lpstr>
      <vt:lpstr> Always and always </vt:lpstr>
      <vt:lpstr>Just look over your shoulder</vt:lpstr>
      <vt:lpstr>I’ll be there always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117</cp:revision>
  <dcterms:created xsi:type="dcterms:W3CDTF">2019-06-03T03:04:00Z</dcterms:created>
  <dcterms:modified xsi:type="dcterms:W3CDTF">2019-06-16T04:12:09Z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2052-11.1.0.7832</vt:lpwstr>
  </property>
</Properties>
</file>