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68" r:id="rId11"/>
    <p:sldMasterId id="2147483780" r:id="rId12"/>
    <p:sldMasterId id="2147483840" r:id="rId13"/>
    <p:sldMasterId id="2147483864" r:id="rId14"/>
  </p:sldMasterIdLst>
  <p:notesMasterIdLst>
    <p:notesMasterId r:id="rId73"/>
  </p:notesMasterIdLst>
  <p:sldIdLst>
    <p:sldId id="282" r:id="rId15"/>
    <p:sldId id="257" r:id="rId16"/>
    <p:sldId id="287" r:id="rId17"/>
    <p:sldId id="399" r:id="rId18"/>
    <p:sldId id="263" r:id="rId19"/>
    <p:sldId id="388" r:id="rId20"/>
    <p:sldId id="265" r:id="rId21"/>
    <p:sldId id="288" r:id="rId22"/>
    <p:sldId id="283" r:id="rId23"/>
    <p:sldId id="400" r:id="rId24"/>
    <p:sldId id="401" r:id="rId25"/>
    <p:sldId id="291" r:id="rId26"/>
    <p:sldId id="292" r:id="rId27"/>
    <p:sldId id="301" r:id="rId28"/>
    <p:sldId id="317" r:id="rId29"/>
    <p:sldId id="398" r:id="rId30"/>
    <p:sldId id="320" r:id="rId31"/>
    <p:sldId id="478" r:id="rId32"/>
    <p:sldId id="321" r:id="rId33"/>
    <p:sldId id="322" r:id="rId34"/>
    <p:sldId id="327" r:id="rId35"/>
    <p:sldId id="323" r:id="rId36"/>
    <p:sldId id="324" r:id="rId37"/>
    <p:sldId id="403" r:id="rId38"/>
    <p:sldId id="311" r:id="rId39"/>
    <p:sldId id="402" r:id="rId40"/>
    <p:sldId id="312" r:id="rId41"/>
    <p:sldId id="313" r:id="rId42"/>
    <p:sldId id="452" r:id="rId43"/>
    <p:sldId id="453" r:id="rId44"/>
    <p:sldId id="454" r:id="rId45"/>
    <p:sldId id="455" r:id="rId46"/>
    <p:sldId id="456" r:id="rId47"/>
    <p:sldId id="457" r:id="rId48"/>
    <p:sldId id="458" r:id="rId49"/>
    <p:sldId id="459" r:id="rId50"/>
    <p:sldId id="460" r:id="rId51"/>
    <p:sldId id="477" r:id="rId52"/>
    <p:sldId id="462" r:id="rId53"/>
    <p:sldId id="463" r:id="rId54"/>
    <p:sldId id="464" r:id="rId55"/>
    <p:sldId id="314" r:id="rId56"/>
    <p:sldId id="315" r:id="rId57"/>
    <p:sldId id="341" r:id="rId58"/>
    <p:sldId id="356" r:id="rId59"/>
    <p:sldId id="465" r:id="rId60"/>
    <p:sldId id="466" r:id="rId61"/>
    <p:sldId id="467" r:id="rId62"/>
    <p:sldId id="468" r:id="rId63"/>
    <p:sldId id="469" r:id="rId64"/>
    <p:sldId id="470" r:id="rId65"/>
    <p:sldId id="476" r:id="rId66"/>
    <p:sldId id="472" r:id="rId67"/>
    <p:sldId id="473" r:id="rId68"/>
    <p:sldId id="474" r:id="rId69"/>
    <p:sldId id="358" r:id="rId70"/>
    <p:sldId id="353" r:id="rId71"/>
    <p:sldId id="387" r:id="rId72"/>
  </p:sldIdLst>
  <p:sldSz cx="9144000" cy="5143500" type="screen16x9"/>
  <p:notesSz cx="6858000" cy="9144000"/>
  <p:custDataLst>
    <p:tags r:id="rId7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8F1E1"/>
    <a:srgbClr val="FBECC0"/>
    <a:srgbClr val="FFE699"/>
    <a:srgbClr val="FFDDDD"/>
    <a:srgbClr val="FFD9D9"/>
    <a:srgbClr val="C1D3FB"/>
    <a:srgbClr val="FFCC66"/>
    <a:srgbClr val="E43D1C"/>
    <a:srgbClr val="F8BF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66" autoAdjust="0"/>
    <p:restoredTop sz="86423" autoAdjust="0"/>
  </p:normalViewPr>
  <p:slideViewPr>
    <p:cSldViewPr snapToGrid="0">
      <p:cViewPr>
        <p:scale>
          <a:sx n="78" d="100"/>
          <a:sy n="78" d="100"/>
        </p:scale>
        <p:origin x="-1028" y="-27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142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5" d="100"/>
        <a:sy n="85" d="100"/>
      </p:scale>
      <p:origin x="0" y="0"/>
    </p:cViewPr>
  </p:sorter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63" Type="http://schemas.openxmlformats.org/officeDocument/2006/relationships/slide" Target="slides/slide49.xml"/><Relationship Id="rId68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66" Type="http://schemas.openxmlformats.org/officeDocument/2006/relationships/slide" Target="slides/slide52.xml"/><Relationship Id="rId74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61" Type="http://schemas.openxmlformats.org/officeDocument/2006/relationships/slide" Target="slides/slide47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slide" Target="slides/slide51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slide" Target="slides/slide42.xml"/><Relationship Id="rId64" Type="http://schemas.openxmlformats.org/officeDocument/2006/relationships/slide" Target="slides/slide50.xml"/><Relationship Id="rId69" Type="http://schemas.openxmlformats.org/officeDocument/2006/relationships/slide" Target="slides/slide55.xml"/><Relationship Id="rId77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72" Type="http://schemas.openxmlformats.org/officeDocument/2006/relationships/slide" Target="slides/slide5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Relationship Id="rId67" Type="http://schemas.openxmlformats.org/officeDocument/2006/relationships/slide" Target="slides/slide53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slide" Target="slides/slide48.xml"/><Relationship Id="rId70" Type="http://schemas.openxmlformats.org/officeDocument/2006/relationships/slide" Target="slides/slide56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567FAA-0312-4879-9CF1-3168B899C6CF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226BCE-8CFA-4D5F-81EC-37691DE784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9471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26BCE-8CFA-4D5F-81EC-37691DE7841C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26BCE-8CFA-4D5F-81EC-37691DE7841C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10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26BCE-8CFA-4D5F-81EC-37691DE7841C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11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26BCE-8CFA-4D5F-81EC-37691DE7841C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12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26BCE-8CFA-4D5F-81EC-37691DE7841C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13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26BCE-8CFA-4D5F-81EC-37691DE7841C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14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26BCE-8CFA-4D5F-81EC-37691DE7841C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15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26BCE-8CFA-4D5F-81EC-37691DE7841C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16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26BCE-8CFA-4D5F-81EC-37691DE7841C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17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26BCE-8CFA-4D5F-81EC-37691DE7841C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pPr/>
              <a:t>18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26BCE-8CFA-4D5F-81EC-37691DE7841C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19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26BCE-8CFA-4D5F-81EC-37691DE7841C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26BCE-8CFA-4D5F-81EC-37691DE7841C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20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26BCE-8CFA-4D5F-81EC-37691DE7841C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21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26BCE-8CFA-4D5F-81EC-37691DE7841C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22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26BCE-8CFA-4D5F-81EC-37691DE7841C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23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26BCE-8CFA-4D5F-81EC-37691DE7841C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24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26BCE-8CFA-4D5F-81EC-37691DE7841C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25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26BCE-8CFA-4D5F-81EC-37691DE7841C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26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26BCE-8CFA-4D5F-81EC-37691DE7841C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27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26BCE-8CFA-4D5F-81EC-37691DE7841C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28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26BCE-8CFA-4D5F-81EC-37691DE7841C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29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26BCE-8CFA-4D5F-81EC-37691DE7841C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3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26BCE-8CFA-4D5F-81EC-37691DE7841C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pPr/>
              <a:t>30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26BCE-8CFA-4D5F-81EC-37691DE7841C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pPr/>
              <a:t>31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26BCE-8CFA-4D5F-81EC-37691DE7841C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pPr/>
              <a:t>32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26BCE-8CFA-4D5F-81EC-37691DE7841C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pPr/>
              <a:t>33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26BCE-8CFA-4D5F-81EC-37691DE7841C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pPr/>
              <a:t>34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26BCE-8CFA-4D5F-81EC-37691DE7841C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pPr/>
              <a:t>35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26BCE-8CFA-4D5F-81EC-37691DE7841C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pPr/>
              <a:t>36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26BCE-8CFA-4D5F-81EC-37691DE7841C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pPr/>
              <a:t>37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26BCE-8CFA-4D5F-81EC-37691DE7841C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pPr/>
              <a:t>38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26BCE-8CFA-4D5F-81EC-37691DE7841C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pPr/>
              <a:t>39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26BCE-8CFA-4D5F-81EC-37691DE7841C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4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26BCE-8CFA-4D5F-81EC-37691DE7841C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pPr/>
              <a:t>40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26BCE-8CFA-4D5F-81EC-37691DE7841C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pPr/>
              <a:t>41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26BCE-8CFA-4D5F-81EC-37691DE7841C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42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26BCE-8CFA-4D5F-81EC-37691DE7841C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43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26BCE-8CFA-4D5F-81EC-37691DE7841C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44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26BCE-8CFA-4D5F-81EC-37691DE7841C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45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26BCE-8CFA-4D5F-81EC-37691DE7841C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pPr/>
              <a:t>46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26BCE-8CFA-4D5F-81EC-37691DE7841C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pPr/>
              <a:t>47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26BCE-8CFA-4D5F-81EC-37691DE7841C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pPr/>
              <a:t>48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26BCE-8CFA-4D5F-81EC-37691DE7841C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pPr/>
              <a:t>49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26BCE-8CFA-4D5F-81EC-37691DE7841C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26BCE-8CFA-4D5F-81EC-37691DE7841C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pPr/>
              <a:t>50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26BCE-8CFA-4D5F-81EC-37691DE7841C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pPr/>
              <a:t>51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26BCE-8CFA-4D5F-81EC-37691DE7841C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pPr/>
              <a:t>52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26BCE-8CFA-4D5F-81EC-37691DE7841C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pPr/>
              <a:t>53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26BCE-8CFA-4D5F-81EC-37691DE7841C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pPr/>
              <a:t>54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26BCE-8CFA-4D5F-81EC-37691DE7841C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pPr/>
              <a:t>55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26BCE-8CFA-4D5F-81EC-37691DE7841C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56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26BCE-8CFA-4D5F-81EC-37691DE7841C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57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26BCE-8CFA-4D5F-81EC-37691DE7841C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58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26BCE-8CFA-4D5F-81EC-37691DE7841C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6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26BCE-8CFA-4D5F-81EC-37691DE7841C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26BCE-8CFA-4D5F-81EC-37691DE7841C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8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26BCE-8CFA-4D5F-81EC-37691DE7841C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组合 59"/>
          <p:cNvGrpSpPr/>
          <p:nvPr/>
        </p:nvGrpSpPr>
        <p:grpSpPr>
          <a:xfrm>
            <a:off x="-9524" y="0"/>
            <a:ext cx="9153525" cy="5143500"/>
            <a:chOff x="-9525" y="0"/>
            <a:chExt cx="9153525" cy="6858000"/>
          </a:xfrm>
        </p:grpSpPr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67"/>
            <a:stretch>
              <a:fillRect/>
            </a:stretch>
          </p:blipFill>
          <p:spPr>
            <a:xfrm>
              <a:off x="-9525" y="0"/>
              <a:ext cx="8077200" cy="6858000"/>
            </a:xfrm>
            <a:prstGeom prst="rect">
              <a:avLst/>
            </a:prstGeom>
          </p:spPr>
        </p:pic>
        <p:sp>
          <p:nvSpPr>
            <p:cNvPr id="16" name="矩形 15"/>
            <p:cNvSpPr/>
            <p:nvPr userDrawn="1"/>
          </p:nvSpPr>
          <p:spPr>
            <a:xfrm>
              <a:off x="7981950" y="0"/>
              <a:ext cx="1162050" cy="6858000"/>
            </a:xfrm>
            <a:prstGeom prst="rect">
              <a:avLst/>
            </a:prstGeom>
            <a:solidFill>
              <a:srgbClr val="F8F1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KSO_CT2"/>
          <p:cNvSpPr>
            <a:spLocks noGrp="1"/>
          </p:cNvSpPr>
          <p:nvPr>
            <p:ph type="subTitle" idx="1" hasCustomPrompt="1"/>
          </p:nvPr>
        </p:nvSpPr>
        <p:spPr>
          <a:xfrm>
            <a:off x="3800474" y="2757428"/>
            <a:ext cx="4619625" cy="281946"/>
          </a:xfrm>
          <a:noFill/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  <a:effectLst/>
                <a:latin typeface="+mn-ea"/>
                <a:ea typeface="+mn-ea"/>
              </a:defRPr>
            </a:lvl1pPr>
            <a:lvl2pPr marL="257175" indent="0" algn="ctr">
              <a:buNone/>
              <a:defRPr sz="1100"/>
            </a:lvl2pPr>
            <a:lvl3pPr marL="514350" indent="0" algn="ctr">
              <a:buNone/>
              <a:defRPr sz="10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zh-CN" altLang="en-US"/>
              <a:t>单击此处添加您的副标题</a:t>
            </a:r>
          </a:p>
        </p:txBody>
      </p:sp>
      <p:sp>
        <p:nvSpPr>
          <p:cNvPr id="7" name="KSO_CT1"/>
          <p:cNvSpPr>
            <a:spLocks noGrp="1"/>
          </p:cNvSpPr>
          <p:nvPr>
            <p:ph type="title" hasCustomPrompt="1"/>
          </p:nvPr>
        </p:nvSpPr>
        <p:spPr>
          <a:xfrm>
            <a:off x="3800474" y="1685926"/>
            <a:ext cx="4619625" cy="1001194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defRPr sz="2700" b="0" kern="1000" baseline="0">
                <a:solidFill>
                  <a:schemeClr val="accent1"/>
                </a:solidFill>
                <a:effectLst/>
                <a:latin typeface="+mj-ea"/>
                <a:ea typeface="+mj-ea"/>
              </a:defRPr>
            </a:lvl1pPr>
          </a:lstStyle>
          <a:p>
            <a:r>
              <a:rPr lang="zh-CN" altLang="en-US"/>
              <a:t>单击此处添加您的标题文字</a:t>
            </a:r>
          </a:p>
        </p:txBody>
      </p:sp>
    </p:spTree>
  </p:cSld>
  <p:clrMapOvr>
    <a:masterClrMapping/>
  </p:clrMapOvr>
  <p:transition spd="med" advClick="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>
    <p:wip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组合 59"/>
          <p:cNvGrpSpPr/>
          <p:nvPr/>
        </p:nvGrpSpPr>
        <p:grpSpPr>
          <a:xfrm>
            <a:off x="-9524" y="0"/>
            <a:ext cx="9153525" cy="5143500"/>
            <a:chOff x="-9525" y="0"/>
            <a:chExt cx="9153525" cy="6858000"/>
          </a:xfrm>
        </p:grpSpPr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67"/>
            <a:stretch>
              <a:fillRect/>
            </a:stretch>
          </p:blipFill>
          <p:spPr>
            <a:xfrm>
              <a:off x="-9525" y="0"/>
              <a:ext cx="8077200" cy="6858000"/>
            </a:xfrm>
            <a:prstGeom prst="rect">
              <a:avLst/>
            </a:prstGeom>
          </p:spPr>
        </p:pic>
        <p:sp>
          <p:nvSpPr>
            <p:cNvPr id="16" name="矩形 15"/>
            <p:cNvSpPr/>
            <p:nvPr userDrawn="1"/>
          </p:nvSpPr>
          <p:spPr>
            <a:xfrm>
              <a:off x="7981950" y="0"/>
              <a:ext cx="1162050" cy="6858000"/>
            </a:xfrm>
            <a:prstGeom prst="rect">
              <a:avLst/>
            </a:prstGeom>
            <a:solidFill>
              <a:srgbClr val="F8F1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3" name="KSO_CT2"/>
          <p:cNvSpPr>
            <a:spLocks noGrp="1"/>
          </p:cNvSpPr>
          <p:nvPr>
            <p:ph type="subTitle" idx="1" hasCustomPrompt="1"/>
          </p:nvPr>
        </p:nvSpPr>
        <p:spPr>
          <a:xfrm>
            <a:off x="3800474" y="2757428"/>
            <a:ext cx="4619625" cy="281946"/>
          </a:xfrm>
          <a:noFill/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  <a:effectLst/>
                <a:latin typeface="+mn-ea"/>
                <a:ea typeface="+mn-ea"/>
              </a:defRPr>
            </a:lvl1pPr>
            <a:lvl2pPr marL="257175" indent="0" algn="ctr">
              <a:buNone/>
              <a:defRPr sz="1100"/>
            </a:lvl2pPr>
            <a:lvl3pPr marL="514350" indent="0" algn="ctr">
              <a:buNone/>
              <a:defRPr sz="10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zh-CN" altLang="en-US"/>
              <a:t>单击此处添加您的副标题</a:t>
            </a:r>
          </a:p>
        </p:txBody>
      </p:sp>
      <p:sp>
        <p:nvSpPr>
          <p:cNvPr id="7" name="KSO_CT1"/>
          <p:cNvSpPr>
            <a:spLocks noGrp="1"/>
          </p:cNvSpPr>
          <p:nvPr>
            <p:ph type="title" hasCustomPrompt="1"/>
          </p:nvPr>
        </p:nvSpPr>
        <p:spPr>
          <a:xfrm>
            <a:off x="3800474" y="1685926"/>
            <a:ext cx="4619625" cy="1001194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defRPr sz="2700" b="0" kern="1000" baseline="0">
                <a:solidFill>
                  <a:schemeClr val="accent1"/>
                </a:solidFill>
                <a:effectLst/>
                <a:latin typeface="+mj-ea"/>
                <a:ea typeface="+mj-ea"/>
              </a:defRPr>
            </a:lvl1pPr>
          </a:lstStyle>
          <a:p>
            <a:r>
              <a:rPr lang="zh-CN" altLang="en-US"/>
              <a:t>单击此处添加您的标题文字</a:t>
            </a:r>
          </a:p>
        </p:txBody>
      </p:sp>
    </p:spTree>
  </p:cSld>
  <p:clrMapOvr>
    <a:masterClrMapping/>
  </p:clrMapOvr>
  <p:transition spd="med" advClick="0">
    <p:wip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>
            <a:normAutofit/>
          </a:bodyPr>
          <a:lstStyle>
            <a:lvl1pPr>
              <a:defRPr sz="2100">
                <a:solidFill>
                  <a:schemeClr val="accent2">
                    <a:lumMod val="75000"/>
                  </a:schemeClr>
                </a:solidFill>
              </a:defRPr>
            </a:lvl1pPr>
            <a:lvl2pPr>
              <a:defRPr sz="1400"/>
            </a:lvl2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8" y="1581152"/>
            <a:ext cx="5995988" cy="926306"/>
          </a:xfrm>
        </p:spPr>
        <p:txBody>
          <a:bodyPr anchor="b">
            <a:normAutofit/>
          </a:bodyPr>
          <a:lstStyle>
            <a:lvl1pPr algn="ctr">
              <a:defRPr sz="200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/>
              <a:t>此处添加您的标题</a:t>
            </a:r>
            <a:endParaRPr lang="en-US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3038171" y="2550318"/>
            <a:ext cx="3067663" cy="268109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  <a:lvl2pPr marL="25717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单击此处添加您的副标题</a:t>
            </a:r>
            <a:endParaRPr lang="en-US" altLang="zh-CN"/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933453"/>
            <a:ext cx="3810000" cy="369927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501" y="933453"/>
            <a:ext cx="3820587" cy="369927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727199" y="88899"/>
            <a:ext cx="6984076" cy="53776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8" y="1032272"/>
            <a:ext cx="3868340" cy="617934"/>
          </a:xfrm>
        </p:spPr>
        <p:txBody>
          <a:bodyPr anchor="b">
            <a:normAutofit/>
          </a:bodyPr>
          <a:lstStyle>
            <a:lvl1pPr marL="0" indent="0">
              <a:buNone/>
              <a:defRPr sz="1000" b="1"/>
            </a:lvl1pPr>
            <a:lvl2pPr marL="257175" indent="0">
              <a:buNone/>
              <a:defRPr sz="1100" b="1"/>
            </a:lvl2pPr>
            <a:lvl3pPr marL="514350" indent="0">
              <a:buNone/>
              <a:defRPr sz="1000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8" y="16502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5" y="1032272"/>
            <a:ext cx="3887391" cy="617934"/>
          </a:xfrm>
        </p:spPr>
        <p:txBody>
          <a:bodyPr anchor="b">
            <a:normAutofit/>
          </a:bodyPr>
          <a:lstStyle>
            <a:lvl1pPr marL="0" indent="0">
              <a:buNone/>
              <a:defRPr sz="1000" b="1"/>
            </a:lvl1pPr>
            <a:lvl2pPr marL="257175" indent="0">
              <a:buNone/>
              <a:defRPr sz="1100" b="1"/>
            </a:lvl2pPr>
            <a:lvl3pPr marL="514350" indent="0">
              <a:buNone/>
              <a:defRPr sz="1000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5" y="16502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7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8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9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4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5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3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4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858444" y="400052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>
          <a:xfrm>
            <a:off x="4115992" y="797724"/>
            <a:ext cx="4629150" cy="3655219"/>
          </a:xfrm>
        </p:spPr>
        <p:txBody>
          <a:bodyPr>
            <a:normAutofit/>
          </a:bodyPr>
          <a:lstStyle>
            <a:lvl1pPr>
              <a:defRPr sz="11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BC2"/>
          <p:cNvSpPr>
            <a:spLocks noGrp="1"/>
          </p:cNvSpPr>
          <p:nvPr>
            <p:ph type="body" sz="half" idx="2" hasCustomPrompt="1"/>
          </p:nvPr>
        </p:nvSpPr>
        <p:spPr>
          <a:xfrm>
            <a:off x="858444" y="1600202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800"/>
            </a:lvl2pPr>
            <a:lvl3pPr marL="514350" indent="0">
              <a:buNone/>
              <a:defRPr sz="700"/>
            </a:lvl3pPr>
            <a:lvl4pPr marL="771525" indent="0">
              <a:buNone/>
              <a:defRPr sz="600"/>
            </a:lvl4pPr>
            <a:lvl5pPr marL="1028700" indent="0">
              <a:buNone/>
              <a:defRPr sz="600"/>
            </a:lvl5pPr>
            <a:lvl6pPr marL="1285875" indent="0">
              <a:buNone/>
              <a:defRPr sz="600"/>
            </a:lvl6pPr>
            <a:lvl7pPr marL="1543050" indent="0">
              <a:buNone/>
              <a:defRPr sz="600"/>
            </a:lvl7pPr>
            <a:lvl8pPr marL="1800225" indent="0">
              <a:buNone/>
              <a:defRPr sz="600"/>
            </a:lvl8pPr>
            <a:lvl9pPr marL="2057400" indent="0">
              <a:buNone/>
              <a:defRPr sz="6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934644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KSO_BC1"/>
          <p:cNvSpPr>
            <a:spLocks noGrp="1" noChangeAspect="1"/>
          </p:cNvSpPr>
          <p:nvPr>
            <p:ph type="pic" idx="1" hasCustomPrompt="1"/>
          </p:nvPr>
        </p:nvSpPr>
        <p:spPr>
          <a:xfrm>
            <a:off x="4082125" y="740572"/>
            <a:ext cx="4629150" cy="3655219"/>
          </a:xfrm>
        </p:spPr>
        <p:txBody>
          <a:bodyPr anchor="t"/>
          <a:lstStyle>
            <a:lvl1pPr marL="0" indent="0">
              <a:buNone/>
              <a:defRPr sz="1800"/>
            </a:lvl1pPr>
            <a:lvl2pPr marL="257175" indent="0">
              <a:buNone/>
              <a:defRPr sz="1600"/>
            </a:lvl2pPr>
            <a:lvl3pPr marL="514350" indent="0">
              <a:buNone/>
              <a:defRPr sz="1400"/>
            </a:lvl3pPr>
            <a:lvl4pPr marL="771525" indent="0">
              <a:buNone/>
              <a:defRPr sz="1100"/>
            </a:lvl4pPr>
            <a:lvl5pPr marL="1028700" indent="0">
              <a:buNone/>
              <a:defRPr sz="1100"/>
            </a:lvl5pPr>
            <a:lvl6pPr marL="1285875" indent="0">
              <a:buNone/>
              <a:defRPr sz="1100"/>
            </a:lvl6pPr>
            <a:lvl7pPr marL="1543050" indent="0">
              <a:buNone/>
              <a:defRPr sz="1100"/>
            </a:lvl7pPr>
            <a:lvl8pPr marL="1800225" indent="0">
              <a:buNone/>
              <a:defRPr sz="1100"/>
            </a:lvl8pPr>
            <a:lvl9pPr marL="2057400" indent="0">
              <a:buNone/>
              <a:defRPr sz="1100"/>
            </a:lvl9pPr>
          </a:lstStyle>
          <a:p>
            <a:r>
              <a:rPr lang="zh-CN" altLang="en-US"/>
              <a:t>单击库标添加库片</a:t>
            </a:r>
            <a:endParaRPr lang="en-US"/>
          </a:p>
        </p:txBody>
      </p:sp>
      <p:sp>
        <p:nvSpPr>
          <p:cNvPr id="4" name="KSO_BC2"/>
          <p:cNvSpPr>
            <a:spLocks noGrp="1"/>
          </p:cNvSpPr>
          <p:nvPr>
            <p:ph type="body" sz="half" idx="2" hasCustomPrompt="1"/>
          </p:nvPr>
        </p:nvSpPr>
        <p:spPr>
          <a:xfrm>
            <a:off x="934644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800"/>
            </a:lvl2pPr>
            <a:lvl3pPr marL="514350" indent="0">
              <a:buNone/>
              <a:defRPr sz="700"/>
            </a:lvl3pPr>
            <a:lvl4pPr marL="771525" indent="0">
              <a:buNone/>
              <a:defRPr sz="600"/>
            </a:lvl4pPr>
            <a:lvl5pPr marL="1028700" indent="0">
              <a:buNone/>
              <a:defRPr sz="600"/>
            </a:lvl5pPr>
            <a:lvl6pPr marL="1285875" indent="0">
              <a:buNone/>
              <a:defRPr sz="600"/>
            </a:lvl6pPr>
            <a:lvl7pPr marL="1543050" indent="0">
              <a:buNone/>
              <a:defRPr sz="600"/>
            </a:lvl7pPr>
            <a:lvl8pPr marL="1800225" indent="0">
              <a:buNone/>
              <a:defRPr sz="600"/>
            </a:lvl8pPr>
            <a:lvl9pPr marL="2057400" indent="0">
              <a:buNone/>
              <a:defRPr sz="6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orient="vert"/>
          </p:nvPr>
        </p:nvSpPr>
        <p:spPr>
          <a:xfrm>
            <a:off x="7628469" y="273844"/>
            <a:ext cx="886883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>
          <a:xfrm>
            <a:off x="1585383" y="273844"/>
            <a:ext cx="5949952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>
    <p:wip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orient="vert"/>
          </p:nvPr>
        </p:nvSpPr>
        <p:spPr>
          <a:xfrm>
            <a:off x="7628469" y="273844"/>
            <a:ext cx="886883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>
          <a:xfrm>
            <a:off x="1585383" y="273844"/>
            <a:ext cx="5949952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组合 59"/>
          <p:cNvGrpSpPr/>
          <p:nvPr/>
        </p:nvGrpSpPr>
        <p:grpSpPr>
          <a:xfrm>
            <a:off x="-9524" y="0"/>
            <a:ext cx="9153525" cy="5143500"/>
            <a:chOff x="-9525" y="0"/>
            <a:chExt cx="9153525" cy="6858000"/>
          </a:xfrm>
        </p:grpSpPr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67"/>
            <a:stretch>
              <a:fillRect/>
            </a:stretch>
          </p:blipFill>
          <p:spPr>
            <a:xfrm>
              <a:off x="-9525" y="0"/>
              <a:ext cx="8077200" cy="6858000"/>
            </a:xfrm>
            <a:prstGeom prst="rect">
              <a:avLst/>
            </a:prstGeom>
          </p:spPr>
        </p:pic>
        <p:sp>
          <p:nvSpPr>
            <p:cNvPr id="16" name="矩形 15"/>
            <p:cNvSpPr/>
            <p:nvPr userDrawn="1"/>
          </p:nvSpPr>
          <p:spPr>
            <a:xfrm>
              <a:off x="7981950" y="0"/>
              <a:ext cx="1162050" cy="6858000"/>
            </a:xfrm>
            <a:prstGeom prst="rect">
              <a:avLst/>
            </a:prstGeom>
            <a:solidFill>
              <a:srgbClr val="F8F1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3" name="KSO_CT2"/>
          <p:cNvSpPr>
            <a:spLocks noGrp="1"/>
          </p:cNvSpPr>
          <p:nvPr>
            <p:ph type="subTitle" idx="1" hasCustomPrompt="1"/>
          </p:nvPr>
        </p:nvSpPr>
        <p:spPr>
          <a:xfrm>
            <a:off x="3800474" y="2757428"/>
            <a:ext cx="4619625" cy="281946"/>
          </a:xfrm>
          <a:noFill/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  <a:effectLst/>
                <a:latin typeface="+mn-ea"/>
                <a:ea typeface="+mn-ea"/>
              </a:defRPr>
            </a:lvl1pPr>
            <a:lvl2pPr marL="257175" indent="0" algn="ctr">
              <a:buNone/>
              <a:defRPr sz="1100"/>
            </a:lvl2pPr>
            <a:lvl3pPr marL="514350" indent="0" algn="ctr">
              <a:buNone/>
              <a:defRPr sz="10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zh-CN" altLang="en-US"/>
              <a:t>单击此处添加您的副标题</a:t>
            </a:r>
          </a:p>
        </p:txBody>
      </p:sp>
      <p:sp>
        <p:nvSpPr>
          <p:cNvPr id="7" name="KSO_CT1"/>
          <p:cNvSpPr>
            <a:spLocks noGrp="1"/>
          </p:cNvSpPr>
          <p:nvPr>
            <p:ph type="title" hasCustomPrompt="1"/>
          </p:nvPr>
        </p:nvSpPr>
        <p:spPr>
          <a:xfrm>
            <a:off x="3800474" y="1685926"/>
            <a:ext cx="4619625" cy="1001194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defRPr sz="2700" b="0" kern="1000" baseline="0">
                <a:solidFill>
                  <a:schemeClr val="accent1"/>
                </a:solidFill>
                <a:effectLst/>
                <a:latin typeface="+mj-ea"/>
                <a:ea typeface="+mj-ea"/>
              </a:defRPr>
            </a:lvl1pPr>
          </a:lstStyle>
          <a:p>
            <a:r>
              <a:rPr lang="zh-CN" altLang="en-US"/>
              <a:t>单击此处添加您的标题文字</a:t>
            </a:r>
          </a:p>
        </p:txBody>
      </p:sp>
    </p:spTree>
  </p:cSld>
  <p:clrMapOvr>
    <a:masterClrMapping/>
  </p:clrMapOvr>
  <p:transition spd="med" advClick="0">
    <p:wip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>
            <a:normAutofit/>
          </a:bodyPr>
          <a:lstStyle>
            <a:lvl1pPr>
              <a:defRPr sz="2100">
                <a:solidFill>
                  <a:schemeClr val="accent2">
                    <a:lumMod val="75000"/>
                  </a:schemeClr>
                </a:solidFill>
              </a:defRPr>
            </a:lvl1pPr>
            <a:lvl2pPr>
              <a:defRPr sz="1400"/>
            </a:lvl2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8" y="1581152"/>
            <a:ext cx="5995988" cy="926306"/>
          </a:xfrm>
        </p:spPr>
        <p:txBody>
          <a:bodyPr anchor="b">
            <a:normAutofit/>
          </a:bodyPr>
          <a:lstStyle>
            <a:lvl1pPr algn="ctr">
              <a:defRPr sz="200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/>
              <a:t>此处添加您的标题</a:t>
            </a:r>
            <a:endParaRPr lang="en-US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3038171" y="2550318"/>
            <a:ext cx="3067663" cy="268109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  <a:lvl2pPr marL="25717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单击此处添加您的副标题</a:t>
            </a:r>
            <a:endParaRPr lang="en-US" altLang="zh-CN"/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933453"/>
            <a:ext cx="3810000" cy="369927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501" y="933453"/>
            <a:ext cx="3820587" cy="369927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727199" y="88899"/>
            <a:ext cx="6984076" cy="53776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8" y="1032272"/>
            <a:ext cx="3868340" cy="617934"/>
          </a:xfrm>
        </p:spPr>
        <p:txBody>
          <a:bodyPr anchor="b">
            <a:normAutofit/>
          </a:bodyPr>
          <a:lstStyle>
            <a:lvl1pPr marL="0" indent="0">
              <a:buNone/>
              <a:defRPr sz="1000" b="1"/>
            </a:lvl1pPr>
            <a:lvl2pPr marL="257175" indent="0">
              <a:buNone/>
              <a:defRPr sz="1100" b="1"/>
            </a:lvl2pPr>
            <a:lvl3pPr marL="514350" indent="0">
              <a:buNone/>
              <a:defRPr sz="1000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8" y="16502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5" y="1032272"/>
            <a:ext cx="3887391" cy="617934"/>
          </a:xfrm>
        </p:spPr>
        <p:txBody>
          <a:bodyPr anchor="b">
            <a:normAutofit/>
          </a:bodyPr>
          <a:lstStyle>
            <a:lvl1pPr marL="0" indent="0">
              <a:buNone/>
              <a:defRPr sz="1000" b="1"/>
            </a:lvl1pPr>
            <a:lvl2pPr marL="257175" indent="0">
              <a:buNone/>
              <a:defRPr sz="1100" b="1"/>
            </a:lvl2pPr>
            <a:lvl3pPr marL="514350" indent="0">
              <a:buNone/>
              <a:defRPr sz="1000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5" y="16502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7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8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9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4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5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3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4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858444" y="400052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>
          <a:xfrm>
            <a:off x="4115992" y="797724"/>
            <a:ext cx="4629150" cy="3655219"/>
          </a:xfrm>
        </p:spPr>
        <p:txBody>
          <a:bodyPr>
            <a:normAutofit/>
          </a:bodyPr>
          <a:lstStyle>
            <a:lvl1pPr>
              <a:defRPr sz="11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BC2"/>
          <p:cNvSpPr>
            <a:spLocks noGrp="1"/>
          </p:cNvSpPr>
          <p:nvPr>
            <p:ph type="body" sz="half" idx="2" hasCustomPrompt="1"/>
          </p:nvPr>
        </p:nvSpPr>
        <p:spPr>
          <a:xfrm>
            <a:off x="858444" y="1600202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800"/>
            </a:lvl2pPr>
            <a:lvl3pPr marL="514350" indent="0">
              <a:buNone/>
              <a:defRPr sz="700"/>
            </a:lvl3pPr>
            <a:lvl4pPr marL="771525" indent="0">
              <a:buNone/>
              <a:defRPr sz="600"/>
            </a:lvl4pPr>
            <a:lvl5pPr marL="1028700" indent="0">
              <a:buNone/>
              <a:defRPr sz="600"/>
            </a:lvl5pPr>
            <a:lvl6pPr marL="1285875" indent="0">
              <a:buNone/>
              <a:defRPr sz="600"/>
            </a:lvl6pPr>
            <a:lvl7pPr marL="1543050" indent="0">
              <a:buNone/>
              <a:defRPr sz="600"/>
            </a:lvl7pPr>
            <a:lvl8pPr marL="1800225" indent="0">
              <a:buNone/>
              <a:defRPr sz="600"/>
            </a:lvl8pPr>
            <a:lvl9pPr marL="2057400" indent="0">
              <a:buNone/>
              <a:defRPr sz="6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934644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KSO_BC1"/>
          <p:cNvSpPr>
            <a:spLocks noGrp="1" noChangeAspect="1"/>
          </p:cNvSpPr>
          <p:nvPr>
            <p:ph type="pic" idx="1" hasCustomPrompt="1"/>
          </p:nvPr>
        </p:nvSpPr>
        <p:spPr>
          <a:xfrm>
            <a:off x="4082125" y="740572"/>
            <a:ext cx="4629150" cy="3655219"/>
          </a:xfrm>
        </p:spPr>
        <p:txBody>
          <a:bodyPr anchor="t"/>
          <a:lstStyle>
            <a:lvl1pPr marL="0" indent="0">
              <a:buNone/>
              <a:defRPr sz="1800"/>
            </a:lvl1pPr>
            <a:lvl2pPr marL="257175" indent="0">
              <a:buNone/>
              <a:defRPr sz="1600"/>
            </a:lvl2pPr>
            <a:lvl3pPr marL="514350" indent="0">
              <a:buNone/>
              <a:defRPr sz="1400"/>
            </a:lvl3pPr>
            <a:lvl4pPr marL="771525" indent="0">
              <a:buNone/>
              <a:defRPr sz="1100"/>
            </a:lvl4pPr>
            <a:lvl5pPr marL="1028700" indent="0">
              <a:buNone/>
              <a:defRPr sz="1100"/>
            </a:lvl5pPr>
            <a:lvl6pPr marL="1285875" indent="0">
              <a:buNone/>
              <a:defRPr sz="1100"/>
            </a:lvl6pPr>
            <a:lvl7pPr marL="1543050" indent="0">
              <a:buNone/>
              <a:defRPr sz="1100"/>
            </a:lvl7pPr>
            <a:lvl8pPr marL="1800225" indent="0">
              <a:buNone/>
              <a:defRPr sz="1100"/>
            </a:lvl8pPr>
            <a:lvl9pPr marL="2057400" indent="0">
              <a:buNone/>
              <a:defRPr sz="1100"/>
            </a:lvl9pPr>
          </a:lstStyle>
          <a:p>
            <a:r>
              <a:rPr lang="zh-CN" altLang="en-US"/>
              <a:t>单击库标添加库片</a:t>
            </a:r>
            <a:endParaRPr lang="en-US"/>
          </a:p>
        </p:txBody>
      </p:sp>
      <p:sp>
        <p:nvSpPr>
          <p:cNvPr id="4" name="KSO_BC2"/>
          <p:cNvSpPr>
            <a:spLocks noGrp="1"/>
          </p:cNvSpPr>
          <p:nvPr>
            <p:ph type="body" sz="half" idx="2" hasCustomPrompt="1"/>
          </p:nvPr>
        </p:nvSpPr>
        <p:spPr>
          <a:xfrm>
            <a:off x="934644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800"/>
            </a:lvl2pPr>
            <a:lvl3pPr marL="514350" indent="0">
              <a:buNone/>
              <a:defRPr sz="700"/>
            </a:lvl3pPr>
            <a:lvl4pPr marL="771525" indent="0">
              <a:buNone/>
              <a:defRPr sz="600"/>
            </a:lvl4pPr>
            <a:lvl5pPr marL="1028700" indent="0">
              <a:buNone/>
              <a:defRPr sz="600"/>
            </a:lvl5pPr>
            <a:lvl6pPr marL="1285875" indent="0">
              <a:buNone/>
              <a:defRPr sz="600"/>
            </a:lvl6pPr>
            <a:lvl7pPr marL="1543050" indent="0">
              <a:buNone/>
              <a:defRPr sz="600"/>
            </a:lvl7pPr>
            <a:lvl8pPr marL="1800225" indent="0">
              <a:buNone/>
              <a:defRPr sz="600"/>
            </a:lvl8pPr>
            <a:lvl9pPr marL="2057400" indent="0">
              <a:buNone/>
              <a:defRPr sz="6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组合 59"/>
          <p:cNvGrpSpPr/>
          <p:nvPr/>
        </p:nvGrpSpPr>
        <p:grpSpPr>
          <a:xfrm>
            <a:off x="-9524" y="0"/>
            <a:ext cx="9153525" cy="5143500"/>
            <a:chOff x="-9525" y="0"/>
            <a:chExt cx="9153525" cy="6858000"/>
          </a:xfrm>
        </p:grpSpPr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67"/>
            <a:stretch>
              <a:fillRect/>
            </a:stretch>
          </p:blipFill>
          <p:spPr>
            <a:xfrm>
              <a:off x="-9525" y="0"/>
              <a:ext cx="8077200" cy="6858000"/>
            </a:xfrm>
            <a:prstGeom prst="rect">
              <a:avLst/>
            </a:prstGeom>
          </p:spPr>
        </p:pic>
        <p:sp>
          <p:nvSpPr>
            <p:cNvPr id="16" name="矩形 15"/>
            <p:cNvSpPr/>
            <p:nvPr userDrawn="1"/>
          </p:nvSpPr>
          <p:spPr>
            <a:xfrm>
              <a:off x="7981950" y="0"/>
              <a:ext cx="1162050" cy="6858000"/>
            </a:xfrm>
            <a:prstGeom prst="rect">
              <a:avLst/>
            </a:prstGeom>
            <a:solidFill>
              <a:srgbClr val="F8F1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3" name="KSO_CT2"/>
          <p:cNvSpPr>
            <a:spLocks noGrp="1"/>
          </p:cNvSpPr>
          <p:nvPr>
            <p:ph type="subTitle" idx="1" hasCustomPrompt="1"/>
          </p:nvPr>
        </p:nvSpPr>
        <p:spPr>
          <a:xfrm>
            <a:off x="3800474" y="2757428"/>
            <a:ext cx="4619625" cy="281946"/>
          </a:xfrm>
          <a:noFill/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  <a:effectLst/>
                <a:latin typeface="+mn-ea"/>
                <a:ea typeface="+mn-ea"/>
              </a:defRPr>
            </a:lvl1pPr>
            <a:lvl2pPr marL="257175" indent="0" algn="ctr">
              <a:buNone/>
              <a:defRPr sz="1100"/>
            </a:lvl2pPr>
            <a:lvl3pPr marL="514350" indent="0" algn="ctr">
              <a:buNone/>
              <a:defRPr sz="10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zh-CN" altLang="en-US"/>
              <a:t>单击此处添加您的副标题</a:t>
            </a:r>
          </a:p>
        </p:txBody>
      </p:sp>
      <p:sp>
        <p:nvSpPr>
          <p:cNvPr id="7" name="KSO_CT1"/>
          <p:cNvSpPr>
            <a:spLocks noGrp="1"/>
          </p:cNvSpPr>
          <p:nvPr>
            <p:ph type="title" hasCustomPrompt="1"/>
          </p:nvPr>
        </p:nvSpPr>
        <p:spPr>
          <a:xfrm>
            <a:off x="3800474" y="1685926"/>
            <a:ext cx="4619625" cy="1001194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defRPr sz="2700" b="0" kern="1000" baseline="0">
                <a:solidFill>
                  <a:schemeClr val="accent1"/>
                </a:solidFill>
                <a:effectLst/>
                <a:latin typeface="+mj-ea"/>
                <a:ea typeface="+mj-ea"/>
              </a:defRPr>
            </a:lvl1pPr>
          </a:lstStyle>
          <a:p>
            <a:r>
              <a:rPr lang="zh-CN" altLang="en-US"/>
              <a:t>单击此处添加您的标题文字</a:t>
            </a:r>
          </a:p>
        </p:txBody>
      </p:sp>
    </p:spTree>
  </p:cSld>
  <p:clrMapOvr>
    <a:masterClrMapping/>
  </p:clrMapOvr>
  <p:transition spd="med" advClick="0">
    <p:wip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orient="vert"/>
          </p:nvPr>
        </p:nvSpPr>
        <p:spPr>
          <a:xfrm>
            <a:off x="7628469" y="273844"/>
            <a:ext cx="886883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>
          <a:xfrm>
            <a:off x="1585383" y="273844"/>
            <a:ext cx="5949952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组合 59"/>
          <p:cNvGrpSpPr/>
          <p:nvPr/>
        </p:nvGrpSpPr>
        <p:grpSpPr>
          <a:xfrm>
            <a:off x="-9524" y="0"/>
            <a:ext cx="9153525" cy="5143500"/>
            <a:chOff x="-9525" y="0"/>
            <a:chExt cx="9153525" cy="6858000"/>
          </a:xfrm>
        </p:grpSpPr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67"/>
            <a:stretch>
              <a:fillRect/>
            </a:stretch>
          </p:blipFill>
          <p:spPr>
            <a:xfrm>
              <a:off x="-9525" y="0"/>
              <a:ext cx="8077200" cy="6858000"/>
            </a:xfrm>
            <a:prstGeom prst="rect">
              <a:avLst/>
            </a:prstGeom>
          </p:spPr>
        </p:pic>
        <p:sp>
          <p:nvSpPr>
            <p:cNvPr id="16" name="矩形 15"/>
            <p:cNvSpPr/>
            <p:nvPr userDrawn="1"/>
          </p:nvSpPr>
          <p:spPr>
            <a:xfrm>
              <a:off x="7981950" y="0"/>
              <a:ext cx="1162050" cy="6858000"/>
            </a:xfrm>
            <a:prstGeom prst="rect">
              <a:avLst/>
            </a:prstGeom>
            <a:solidFill>
              <a:srgbClr val="F8F1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3" name="KSO_CT2"/>
          <p:cNvSpPr>
            <a:spLocks noGrp="1"/>
          </p:cNvSpPr>
          <p:nvPr>
            <p:ph type="subTitle" idx="1" hasCustomPrompt="1"/>
          </p:nvPr>
        </p:nvSpPr>
        <p:spPr>
          <a:xfrm>
            <a:off x="3800474" y="2757428"/>
            <a:ext cx="4619625" cy="281946"/>
          </a:xfrm>
          <a:noFill/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  <a:effectLst/>
                <a:latin typeface="+mn-ea"/>
                <a:ea typeface="+mn-ea"/>
              </a:defRPr>
            </a:lvl1pPr>
            <a:lvl2pPr marL="257175" indent="0" algn="ctr">
              <a:buNone/>
              <a:defRPr sz="1100"/>
            </a:lvl2pPr>
            <a:lvl3pPr marL="514350" indent="0" algn="ctr">
              <a:buNone/>
              <a:defRPr sz="10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zh-CN" altLang="en-US"/>
              <a:t>单击此处添加您的副标题</a:t>
            </a:r>
          </a:p>
        </p:txBody>
      </p:sp>
      <p:sp>
        <p:nvSpPr>
          <p:cNvPr id="7" name="KSO_CT1"/>
          <p:cNvSpPr>
            <a:spLocks noGrp="1"/>
          </p:cNvSpPr>
          <p:nvPr>
            <p:ph type="title" hasCustomPrompt="1"/>
          </p:nvPr>
        </p:nvSpPr>
        <p:spPr>
          <a:xfrm>
            <a:off x="3800474" y="1685926"/>
            <a:ext cx="4619625" cy="1001194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defRPr sz="2700" b="0" kern="1000" baseline="0">
                <a:solidFill>
                  <a:schemeClr val="accent1"/>
                </a:solidFill>
                <a:effectLst/>
                <a:latin typeface="+mj-ea"/>
                <a:ea typeface="+mj-ea"/>
              </a:defRPr>
            </a:lvl1pPr>
          </a:lstStyle>
          <a:p>
            <a:r>
              <a:rPr lang="zh-CN" altLang="en-US"/>
              <a:t>单击此处添加您的标题文字</a:t>
            </a:r>
          </a:p>
        </p:txBody>
      </p:sp>
    </p:spTree>
  </p:cSld>
  <p:clrMapOvr>
    <a:masterClrMapping/>
  </p:clrMapOvr>
  <p:transition spd="med" advClick="0">
    <p:wip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>
            <a:normAutofit/>
          </a:bodyPr>
          <a:lstStyle>
            <a:lvl1pPr>
              <a:defRPr sz="2100">
                <a:solidFill>
                  <a:schemeClr val="accent2">
                    <a:lumMod val="75000"/>
                  </a:schemeClr>
                </a:solidFill>
              </a:defRPr>
            </a:lvl1pPr>
            <a:lvl2pPr>
              <a:defRPr sz="1400"/>
            </a:lvl2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8" y="1581152"/>
            <a:ext cx="5995988" cy="926306"/>
          </a:xfrm>
        </p:spPr>
        <p:txBody>
          <a:bodyPr anchor="b">
            <a:normAutofit/>
          </a:bodyPr>
          <a:lstStyle>
            <a:lvl1pPr algn="ctr">
              <a:defRPr sz="200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/>
              <a:t>此处添加您的标题</a:t>
            </a:r>
            <a:endParaRPr lang="en-US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3038171" y="2550318"/>
            <a:ext cx="3067663" cy="268109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  <a:lvl2pPr marL="25717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单击此处添加您的副标题</a:t>
            </a:r>
            <a:endParaRPr lang="en-US" altLang="zh-CN"/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933453"/>
            <a:ext cx="3810000" cy="369927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501" y="933453"/>
            <a:ext cx="3820587" cy="369927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727199" y="88899"/>
            <a:ext cx="6984076" cy="53776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8" y="1032272"/>
            <a:ext cx="3868340" cy="617934"/>
          </a:xfrm>
        </p:spPr>
        <p:txBody>
          <a:bodyPr anchor="b">
            <a:normAutofit/>
          </a:bodyPr>
          <a:lstStyle>
            <a:lvl1pPr marL="0" indent="0">
              <a:buNone/>
              <a:defRPr sz="1000" b="1"/>
            </a:lvl1pPr>
            <a:lvl2pPr marL="257175" indent="0">
              <a:buNone/>
              <a:defRPr sz="1100" b="1"/>
            </a:lvl2pPr>
            <a:lvl3pPr marL="514350" indent="0">
              <a:buNone/>
              <a:defRPr sz="1000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8" y="16502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5" y="1032272"/>
            <a:ext cx="3887391" cy="617934"/>
          </a:xfrm>
        </p:spPr>
        <p:txBody>
          <a:bodyPr anchor="b">
            <a:normAutofit/>
          </a:bodyPr>
          <a:lstStyle>
            <a:lvl1pPr marL="0" indent="0">
              <a:buNone/>
              <a:defRPr sz="1000" b="1"/>
            </a:lvl1pPr>
            <a:lvl2pPr marL="257175" indent="0">
              <a:buNone/>
              <a:defRPr sz="1100" b="1"/>
            </a:lvl2pPr>
            <a:lvl3pPr marL="514350" indent="0">
              <a:buNone/>
              <a:defRPr sz="1000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5" y="16502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7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8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9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4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5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3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4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858444" y="400052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>
          <a:xfrm>
            <a:off x="4115992" y="797724"/>
            <a:ext cx="4629150" cy="3655219"/>
          </a:xfrm>
        </p:spPr>
        <p:txBody>
          <a:bodyPr>
            <a:normAutofit/>
          </a:bodyPr>
          <a:lstStyle>
            <a:lvl1pPr>
              <a:defRPr sz="11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BC2"/>
          <p:cNvSpPr>
            <a:spLocks noGrp="1"/>
          </p:cNvSpPr>
          <p:nvPr>
            <p:ph type="body" sz="half" idx="2" hasCustomPrompt="1"/>
          </p:nvPr>
        </p:nvSpPr>
        <p:spPr>
          <a:xfrm>
            <a:off x="858444" y="1600202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800"/>
            </a:lvl2pPr>
            <a:lvl3pPr marL="514350" indent="0">
              <a:buNone/>
              <a:defRPr sz="700"/>
            </a:lvl3pPr>
            <a:lvl4pPr marL="771525" indent="0">
              <a:buNone/>
              <a:defRPr sz="600"/>
            </a:lvl4pPr>
            <a:lvl5pPr marL="1028700" indent="0">
              <a:buNone/>
              <a:defRPr sz="600"/>
            </a:lvl5pPr>
            <a:lvl6pPr marL="1285875" indent="0">
              <a:buNone/>
              <a:defRPr sz="600"/>
            </a:lvl6pPr>
            <a:lvl7pPr marL="1543050" indent="0">
              <a:buNone/>
              <a:defRPr sz="600"/>
            </a:lvl7pPr>
            <a:lvl8pPr marL="1800225" indent="0">
              <a:buNone/>
              <a:defRPr sz="600"/>
            </a:lvl8pPr>
            <a:lvl9pPr marL="2057400" indent="0">
              <a:buNone/>
              <a:defRPr sz="6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>
            <a:normAutofit/>
          </a:bodyPr>
          <a:lstStyle>
            <a:lvl1pPr>
              <a:defRPr sz="2100">
                <a:solidFill>
                  <a:schemeClr val="accent2">
                    <a:lumMod val="75000"/>
                  </a:schemeClr>
                </a:solidFill>
              </a:defRPr>
            </a:lvl1pPr>
            <a:lvl2pPr>
              <a:defRPr sz="1400"/>
            </a:lvl2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934644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KSO_BC1"/>
          <p:cNvSpPr>
            <a:spLocks noGrp="1" noChangeAspect="1"/>
          </p:cNvSpPr>
          <p:nvPr>
            <p:ph type="pic" idx="1" hasCustomPrompt="1"/>
          </p:nvPr>
        </p:nvSpPr>
        <p:spPr>
          <a:xfrm>
            <a:off x="4082125" y="740572"/>
            <a:ext cx="4629150" cy="3655219"/>
          </a:xfrm>
        </p:spPr>
        <p:txBody>
          <a:bodyPr anchor="t"/>
          <a:lstStyle>
            <a:lvl1pPr marL="0" indent="0">
              <a:buNone/>
              <a:defRPr sz="1800"/>
            </a:lvl1pPr>
            <a:lvl2pPr marL="257175" indent="0">
              <a:buNone/>
              <a:defRPr sz="1600"/>
            </a:lvl2pPr>
            <a:lvl3pPr marL="514350" indent="0">
              <a:buNone/>
              <a:defRPr sz="1400"/>
            </a:lvl3pPr>
            <a:lvl4pPr marL="771525" indent="0">
              <a:buNone/>
              <a:defRPr sz="1100"/>
            </a:lvl4pPr>
            <a:lvl5pPr marL="1028700" indent="0">
              <a:buNone/>
              <a:defRPr sz="1100"/>
            </a:lvl5pPr>
            <a:lvl6pPr marL="1285875" indent="0">
              <a:buNone/>
              <a:defRPr sz="1100"/>
            </a:lvl6pPr>
            <a:lvl7pPr marL="1543050" indent="0">
              <a:buNone/>
              <a:defRPr sz="1100"/>
            </a:lvl7pPr>
            <a:lvl8pPr marL="1800225" indent="0">
              <a:buNone/>
              <a:defRPr sz="1100"/>
            </a:lvl8pPr>
            <a:lvl9pPr marL="2057400" indent="0">
              <a:buNone/>
              <a:defRPr sz="1100"/>
            </a:lvl9pPr>
          </a:lstStyle>
          <a:p>
            <a:r>
              <a:rPr lang="zh-CN" altLang="en-US"/>
              <a:t>单击库标添加库片</a:t>
            </a:r>
            <a:endParaRPr lang="en-US"/>
          </a:p>
        </p:txBody>
      </p:sp>
      <p:sp>
        <p:nvSpPr>
          <p:cNvPr id="4" name="KSO_BC2"/>
          <p:cNvSpPr>
            <a:spLocks noGrp="1"/>
          </p:cNvSpPr>
          <p:nvPr>
            <p:ph type="body" sz="half" idx="2" hasCustomPrompt="1"/>
          </p:nvPr>
        </p:nvSpPr>
        <p:spPr>
          <a:xfrm>
            <a:off x="934644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800"/>
            </a:lvl2pPr>
            <a:lvl3pPr marL="514350" indent="0">
              <a:buNone/>
              <a:defRPr sz="700"/>
            </a:lvl3pPr>
            <a:lvl4pPr marL="771525" indent="0">
              <a:buNone/>
              <a:defRPr sz="600"/>
            </a:lvl4pPr>
            <a:lvl5pPr marL="1028700" indent="0">
              <a:buNone/>
              <a:defRPr sz="600"/>
            </a:lvl5pPr>
            <a:lvl6pPr marL="1285875" indent="0">
              <a:buNone/>
              <a:defRPr sz="600"/>
            </a:lvl6pPr>
            <a:lvl7pPr marL="1543050" indent="0">
              <a:buNone/>
              <a:defRPr sz="600"/>
            </a:lvl7pPr>
            <a:lvl8pPr marL="1800225" indent="0">
              <a:buNone/>
              <a:defRPr sz="600"/>
            </a:lvl8pPr>
            <a:lvl9pPr marL="2057400" indent="0">
              <a:buNone/>
              <a:defRPr sz="6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orient="vert"/>
          </p:nvPr>
        </p:nvSpPr>
        <p:spPr>
          <a:xfrm>
            <a:off x="7628469" y="273844"/>
            <a:ext cx="886883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>
          <a:xfrm>
            <a:off x="1585383" y="273844"/>
            <a:ext cx="5949952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组合 59"/>
          <p:cNvGrpSpPr/>
          <p:nvPr/>
        </p:nvGrpSpPr>
        <p:grpSpPr>
          <a:xfrm>
            <a:off x="-9524" y="0"/>
            <a:ext cx="9153525" cy="5143500"/>
            <a:chOff x="-9525" y="0"/>
            <a:chExt cx="9153525" cy="6858000"/>
          </a:xfrm>
        </p:grpSpPr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67"/>
            <a:stretch>
              <a:fillRect/>
            </a:stretch>
          </p:blipFill>
          <p:spPr>
            <a:xfrm>
              <a:off x="-9525" y="0"/>
              <a:ext cx="8077200" cy="6858000"/>
            </a:xfrm>
            <a:prstGeom prst="rect">
              <a:avLst/>
            </a:prstGeom>
          </p:spPr>
        </p:pic>
        <p:sp>
          <p:nvSpPr>
            <p:cNvPr id="16" name="矩形 15"/>
            <p:cNvSpPr/>
            <p:nvPr userDrawn="1"/>
          </p:nvSpPr>
          <p:spPr>
            <a:xfrm>
              <a:off x="7981950" y="0"/>
              <a:ext cx="1162050" cy="6858000"/>
            </a:xfrm>
            <a:prstGeom prst="rect">
              <a:avLst/>
            </a:prstGeom>
            <a:solidFill>
              <a:srgbClr val="F8F1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pPr/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3" name="KSO_CT2"/>
          <p:cNvSpPr>
            <a:spLocks noGrp="1"/>
          </p:cNvSpPr>
          <p:nvPr>
            <p:ph type="subTitle" idx="1" hasCustomPrompt="1"/>
          </p:nvPr>
        </p:nvSpPr>
        <p:spPr>
          <a:xfrm>
            <a:off x="3800474" y="2757428"/>
            <a:ext cx="4619625" cy="281946"/>
          </a:xfrm>
          <a:noFill/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  <a:effectLst/>
                <a:latin typeface="+mn-ea"/>
                <a:ea typeface="+mn-ea"/>
              </a:defRPr>
            </a:lvl1pPr>
            <a:lvl2pPr marL="257175" indent="0" algn="ctr">
              <a:buNone/>
              <a:defRPr sz="1100"/>
            </a:lvl2pPr>
            <a:lvl3pPr marL="514350" indent="0" algn="ctr">
              <a:buNone/>
              <a:defRPr sz="10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zh-CN" altLang="en-US"/>
              <a:t>单击此处添加您的副标题</a:t>
            </a:r>
          </a:p>
        </p:txBody>
      </p:sp>
      <p:sp>
        <p:nvSpPr>
          <p:cNvPr id="7" name="KSO_CT1"/>
          <p:cNvSpPr>
            <a:spLocks noGrp="1"/>
          </p:cNvSpPr>
          <p:nvPr>
            <p:ph type="title" hasCustomPrompt="1"/>
          </p:nvPr>
        </p:nvSpPr>
        <p:spPr>
          <a:xfrm>
            <a:off x="3800474" y="1685926"/>
            <a:ext cx="4619625" cy="1001194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defRPr sz="2700" b="0" kern="1000" baseline="0">
                <a:solidFill>
                  <a:schemeClr val="accent1"/>
                </a:solidFill>
                <a:effectLst/>
                <a:latin typeface="+mj-ea"/>
                <a:ea typeface="+mj-ea"/>
              </a:defRPr>
            </a:lvl1pPr>
          </a:lstStyle>
          <a:p>
            <a:r>
              <a:rPr lang="zh-CN" altLang="en-US"/>
              <a:t>单击此处添加您的标题文字</a:t>
            </a:r>
          </a:p>
        </p:txBody>
      </p:sp>
    </p:spTree>
    <p:extLst>
      <p:ext uri="{BB962C8B-B14F-4D97-AF65-F5344CB8AC3E}">
        <p14:creationId xmlns:p14="http://schemas.microsoft.com/office/powerpoint/2010/main" val="3969994387"/>
      </p:ext>
    </p:extLst>
  </p:cSld>
  <p:clrMapOvr>
    <a:masterClrMapping/>
  </p:clrMapOvr>
  <p:transition spd="med" advClick="0">
    <p:wip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>
            <a:normAutofit/>
          </a:bodyPr>
          <a:lstStyle>
            <a:lvl1pPr>
              <a:defRPr sz="2100">
                <a:solidFill>
                  <a:schemeClr val="accent2">
                    <a:lumMod val="75000"/>
                  </a:schemeClr>
                </a:solidFill>
              </a:defRPr>
            </a:lvl1pPr>
            <a:lvl2pPr>
              <a:defRPr sz="1400"/>
            </a:lvl2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pPr/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544364"/>
      </p:ext>
    </p:extLst>
  </p:cSld>
  <p:clrMapOvr>
    <a:masterClrMapping/>
  </p:clrMapOvr>
  <p:transition spd="med" advClick="0">
    <p:wip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8" y="1581152"/>
            <a:ext cx="5995988" cy="926306"/>
          </a:xfrm>
        </p:spPr>
        <p:txBody>
          <a:bodyPr anchor="b">
            <a:normAutofit/>
          </a:bodyPr>
          <a:lstStyle>
            <a:lvl1pPr algn="ctr">
              <a:defRPr sz="200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/>
              <a:t>此处添加您的标题</a:t>
            </a:r>
            <a:endParaRPr lang="en-US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3038171" y="2550318"/>
            <a:ext cx="3067663" cy="268109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  <a:lvl2pPr marL="25717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单击此处添加您的副标题</a:t>
            </a:r>
            <a:endParaRPr lang="en-US" altLang="zh-CN"/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pPr/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56982"/>
      </p:ext>
    </p:extLst>
  </p:cSld>
  <p:clrMapOvr>
    <a:masterClrMapping/>
  </p:clrMapOvr>
  <p:transition spd="med" advClick="0">
    <p:wip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933453"/>
            <a:ext cx="3810000" cy="369927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501" y="933453"/>
            <a:ext cx="3820587" cy="369927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pPr/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986112"/>
      </p:ext>
    </p:extLst>
  </p:cSld>
  <p:clrMapOvr>
    <a:masterClrMapping/>
  </p:clrMapOvr>
  <p:transition spd="med" advClick="0">
    <p:wip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727199" y="88899"/>
            <a:ext cx="6984076" cy="53776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8" y="1032272"/>
            <a:ext cx="3868340" cy="617934"/>
          </a:xfrm>
        </p:spPr>
        <p:txBody>
          <a:bodyPr anchor="b">
            <a:normAutofit/>
          </a:bodyPr>
          <a:lstStyle>
            <a:lvl1pPr marL="0" indent="0">
              <a:buNone/>
              <a:defRPr sz="1000" b="1"/>
            </a:lvl1pPr>
            <a:lvl2pPr marL="257175" indent="0">
              <a:buNone/>
              <a:defRPr sz="1100" b="1"/>
            </a:lvl2pPr>
            <a:lvl3pPr marL="514350" indent="0">
              <a:buNone/>
              <a:defRPr sz="1000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8" y="16502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5" y="1032272"/>
            <a:ext cx="3887391" cy="617934"/>
          </a:xfrm>
        </p:spPr>
        <p:txBody>
          <a:bodyPr anchor="b">
            <a:normAutofit/>
          </a:bodyPr>
          <a:lstStyle>
            <a:lvl1pPr marL="0" indent="0">
              <a:buNone/>
              <a:defRPr sz="1000" b="1"/>
            </a:lvl1pPr>
            <a:lvl2pPr marL="257175" indent="0">
              <a:buNone/>
              <a:defRPr sz="1100" b="1"/>
            </a:lvl2pPr>
            <a:lvl3pPr marL="514350" indent="0">
              <a:buNone/>
              <a:defRPr sz="1000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5" y="16502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7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pPr/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8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9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907470"/>
      </p:ext>
    </p:extLst>
  </p:cSld>
  <p:clrMapOvr>
    <a:masterClrMapping/>
  </p:clrMapOvr>
  <p:transition spd="med" advClick="0">
    <p:wip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pPr/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4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5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708045"/>
      </p:ext>
    </p:extLst>
  </p:cSld>
  <p:clrMapOvr>
    <a:masterClrMapping/>
  </p:clrMapOvr>
  <p:transition spd="med" advClick="0">
    <p:wip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pPr/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3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4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118809"/>
      </p:ext>
    </p:extLst>
  </p:cSld>
  <p:clrMapOvr>
    <a:masterClrMapping/>
  </p:clrMapOvr>
  <p:transition spd="med" advClick="0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8" y="1581152"/>
            <a:ext cx="5995988" cy="926306"/>
          </a:xfrm>
        </p:spPr>
        <p:txBody>
          <a:bodyPr anchor="b">
            <a:normAutofit/>
          </a:bodyPr>
          <a:lstStyle>
            <a:lvl1pPr algn="ctr">
              <a:defRPr sz="200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/>
              <a:t>此处添加您的标题</a:t>
            </a:r>
            <a:endParaRPr lang="en-US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3038171" y="2550318"/>
            <a:ext cx="3067663" cy="268109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  <a:lvl2pPr marL="25717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单击此处添加您的副标题</a:t>
            </a:r>
            <a:endParaRPr lang="en-US" altLang="zh-CN"/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858444" y="400052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>
          <a:xfrm>
            <a:off x="4115992" y="797724"/>
            <a:ext cx="4629150" cy="3655219"/>
          </a:xfrm>
        </p:spPr>
        <p:txBody>
          <a:bodyPr>
            <a:normAutofit/>
          </a:bodyPr>
          <a:lstStyle>
            <a:lvl1pPr>
              <a:defRPr sz="11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BC2"/>
          <p:cNvSpPr>
            <a:spLocks noGrp="1"/>
          </p:cNvSpPr>
          <p:nvPr>
            <p:ph type="body" sz="half" idx="2" hasCustomPrompt="1"/>
          </p:nvPr>
        </p:nvSpPr>
        <p:spPr>
          <a:xfrm>
            <a:off x="858444" y="1600202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800"/>
            </a:lvl2pPr>
            <a:lvl3pPr marL="514350" indent="0">
              <a:buNone/>
              <a:defRPr sz="700"/>
            </a:lvl3pPr>
            <a:lvl4pPr marL="771525" indent="0">
              <a:buNone/>
              <a:defRPr sz="600"/>
            </a:lvl4pPr>
            <a:lvl5pPr marL="1028700" indent="0">
              <a:buNone/>
              <a:defRPr sz="600"/>
            </a:lvl5pPr>
            <a:lvl6pPr marL="1285875" indent="0">
              <a:buNone/>
              <a:defRPr sz="600"/>
            </a:lvl6pPr>
            <a:lvl7pPr marL="1543050" indent="0">
              <a:buNone/>
              <a:defRPr sz="600"/>
            </a:lvl7pPr>
            <a:lvl8pPr marL="1800225" indent="0">
              <a:buNone/>
              <a:defRPr sz="600"/>
            </a:lvl8pPr>
            <a:lvl9pPr marL="2057400" indent="0">
              <a:buNone/>
              <a:defRPr sz="6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pPr/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405619"/>
      </p:ext>
    </p:extLst>
  </p:cSld>
  <p:clrMapOvr>
    <a:masterClrMapping/>
  </p:clrMapOvr>
  <p:transition spd="med" advClick="0">
    <p:wip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934644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KSO_BC1"/>
          <p:cNvSpPr>
            <a:spLocks noGrp="1" noChangeAspect="1"/>
          </p:cNvSpPr>
          <p:nvPr>
            <p:ph type="pic" idx="1" hasCustomPrompt="1"/>
          </p:nvPr>
        </p:nvSpPr>
        <p:spPr>
          <a:xfrm>
            <a:off x="4082125" y="740572"/>
            <a:ext cx="4629150" cy="3655219"/>
          </a:xfrm>
        </p:spPr>
        <p:txBody>
          <a:bodyPr anchor="t"/>
          <a:lstStyle>
            <a:lvl1pPr marL="0" indent="0">
              <a:buNone/>
              <a:defRPr sz="1800"/>
            </a:lvl1pPr>
            <a:lvl2pPr marL="257175" indent="0">
              <a:buNone/>
              <a:defRPr sz="1600"/>
            </a:lvl2pPr>
            <a:lvl3pPr marL="514350" indent="0">
              <a:buNone/>
              <a:defRPr sz="1400"/>
            </a:lvl3pPr>
            <a:lvl4pPr marL="771525" indent="0">
              <a:buNone/>
              <a:defRPr sz="1100"/>
            </a:lvl4pPr>
            <a:lvl5pPr marL="1028700" indent="0">
              <a:buNone/>
              <a:defRPr sz="1100"/>
            </a:lvl5pPr>
            <a:lvl6pPr marL="1285875" indent="0">
              <a:buNone/>
              <a:defRPr sz="1100"/>
            </a:lvl6pPr>
            <a:lvl7pPr marL="1543050" indent="0">
              <a:buNone/>
              <a:defRPr sz="1100"/>
            </a:lvl7pPr>
            <a:lvl8pPr marL="1800225" indent="0">
              <a:buNone/>
              <a:defRPr sz="1100"/>
            </a:lvl8pPr>
            <a:lvl9pPr marL="2057400" indent="0">
              <a:buNone/>
              <a:defRPr sz="1100"/>
            </a:lvl9pPr>
          </a:lstStyle>
          <a:p>
            <a:r>
              <a:rPr lang="zh-CN" altLang="en-US"/>
              <a:t>单击库标添加库片</a:t>
            </a:r>
            <a:endParaRPr lang="en-US"/>
          </a:p>
        </p:txBody>
      </p:sp>
      <p:sp>
        <p:nvSpPr>
          <p:cNvPr id="4" name="KSO_BC2"/>
          <p:cNvSpPr>
            <a:spLocks noGrp="1"/>
          </p:cNvSpPr>
          <p:nvPr>
            <p:ph type="body" sz="half" idx="2" hasCustomPrompt="1"/>
          </p:nvPr>
        </p:nvSpPr>
        <p:spPr>
          <a:xfrm>
            <a:off x="934644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800"/>
            </a:lvl2pPr>
            <a:lvl3pPr marL="514350" indent="0">
              <a:buNone/>
              <a:defRPr sz="700"/>
            </a:lvl3pPr>
            <a:lvl4pPr marL="771525" indent="0">
              <a:buNone/>
              <a:defRPr sz="600"/>
            </a:lvl4pPr>
            <a:lvl5pPr marL="1028700" indent="0">
              <a:buNone/>
              <a:defRPr sz="600"/>
            </a:lvl5pPr>
            <a:lvl6pPr marL="1285875" indent="0">
              <a:buNone/>
              <a:defRPr sz="600"/>
            </a:lvl6pPr>
            <a:lvl7pPr marL="1543050" indent="0">
              <a:buNone/>
              <a:defRPr sz="600"/>
            </a:lvl7pPr>
            <a:lvl8pPr marL="1800225" indent="0">
              <a:buNone/>
              <a:defRPr sz="600"/>
            </a:lvl8pPr>
            <a:lvl9pPr marL="2057400" indent="0">
              <a:buNone/>
              <a:defRPr sz="6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pPr/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101785"/>
      </p:ext>
    </p:extLst>
  </p:cSld>
  <p:clrMapOvr>
    <a:masterClrMapping/>
  </p:clrMapOvr>
  <p:transition spd="med" advClick="0">
    <p:wip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pPr/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264464"/>
      </p:ext>
    </p:extLst>
  </p:cSld>
  <p:clrMapOvr>
    <a:masterClrMapping/>
  </p:clrMapOvr>
  <p:transition spd="med" advClick="0">
    <p:wip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orient="vert"/>
          </p:nvPr>
        </p:nvSpPr>
        <p:spPr>
          <a:xfrm>
            <a:off x="7628469" y="273844"/>
            <a:ext cx="886883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>
          <a:xfrm>
            <a:off x="1585383" y="273844"/>
            <a:ext cx="5949952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pPr/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966062"/>
      </p:ext>
    </p:extLst>
  </p:cSld>
  <p:clrMapOvr>
    <a:masterClrMapping/>
  </p:clrMapOvr>
  <p:transition spd="med" advClick="0">
    <p:wip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组合 59"/>
          <p:cNvGrpSpPr/>
          <p:nvPr/>
        </p:nvGrpSpPr>
        <p:grpSpPr>
          <a:xfrm>
            <a:off x="-9524" y="0"/>
            <a:ext cx="9153525" cy="5143500"/>
            <a:chOff x="-9525" y="0"/>
            <a:chExt cx="9153525" cy="6858000"/>
          </a:xfrm>
        </p:grpSpPr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67"/>
            <a:stretch>
              <a:fillRect/>
            </a:stretch>
          </p:blipFill>
          <p:spPr>
            <a:xfrm>
              <a:off x="-9525" y="0"/>
              <a:ext cx="8077200" cy="6858000"/>
            </a:xfrm>
            <a:prstGeom prst="rect">
              <a:avLst/>
            </a:prstGeom>
          </p:spPr>
        </p:pic>
        <p:sp>
          <p:nvSpPr>
            <p:cNvPr id="16" name="矩形 15"/>
            <p:cNvSpPr/>
            <p:nvPr userDrawn="1"/>
          </p:nvSpPr>
          <p:spPr>
            <a:xfrm>
              <a:off x="7981950" y="0"/>
              <a:ext cx="1162050" cy="6858000"/>
            </a:xfrm>
            <a:prstGeom prst="rect">
              <a:avLst/>
            </a:prstGeom>
            <a:solidFill>
              <a:srgbClr val="F8F1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pPr/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3" name="KSO_CT2"/>
          <p:cNvSpPr>
            <a:spLocks noGrp="1"/>
          </p:cNvSpPr>
          <p:nvPr>
            <p:ph type="subTitle" idx="1" hasCustomPrompt="1"/>
          </p:nvPr>
        </p:nvSpPr>
        <p:spPr>
          <a:xfrm>
            <a:off x="3800474" y="2757428"/>
            <a:ext cx="4619625" cy="281946"/>
          </a:xfrm>
          <a:noFill/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  <a:effectLst/>
                <a:latin typeface="+mn-ea"/>
                <a:ea typeface="+mn-ea"/>
              </a:defRPr>
            </a:lvl1pPr>
            <a:lvl2pPr marL="257175" indent="0" algn="ctr">
              <a:buNone/>
              <a:defRPr sz="1100"/>
            </a:lvl2pPr>
            <a:lvl3pPr marL="514350" indent="0" algn="ctr">
              <a:buNone/>
              <a:defRPr sz="10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zh-CN" altLang="en-US"/>
              <a:t>单击此处添加您的副标题</a:t>
            </a:r>
          </a:p>
        </p:txBody>
      </p:sp>
      <p:sp>
        <p:nvSpPr>
          <p:cNvPr id="7" name="KSO_CT1"/>
          <p:cNvSpPr>
            <a:spLocks noGrp="1"/>
          </p:cNvSpPr>
          <p:nvPr>
            <p:ph type="title" hasCustomPrompt="1"/>
          </p:nvPr>
        </p:nvSpPr>
        <p:spPr>
          <a:xfrm>
            <a:off x="3800474" y="1685926"/>
            <a:ext cx="4619625" cy="1001194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defRPr sz="2700" b="0" kern="1000" baseline="0">
                <a:solidFill>
                  <a:schemeClr val="accent1"/>
                </a:solidFill>
                <a:effectLst/>
                <a:latin typeface="+mj-ea"/>
                <a:ea typeface="+mj-ea"/>
              </a:defRPr>
            </a:lvl1pPr>
          </a:lstStyle>
          <a:p>
            <a:r>
              <a:rPr lang="zh-CN" altLang="en-US"/>
              <a:t>单击此处添加您的标题文字</a:t>
            </a:r>
          </a:p>
        </p:txBody>
      </p:sp>
    </p:spTree>
    <p:extLst>
      <p:ext uri="{BB962C8B-B14F-4D97-AF65-F5344CB8AC3E}">
        <p14:creationId xmlns:p14="http://schemas.microsoft.com/office/powerpoint/2010/main" val="788849116"/>
      </p:ext>
    </p:extLst>
  </p:cSld>
  <p:clrMapOvr>
    <a:masterClrMapping/>
  </p:clrMapOvr>
  <p:transition spd="med" advClick="0">
    <p:wip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>
            <a:normAutofit/>
          </a:bodyPr>
          <a:lstStyle>
            <a:lvl1pPr>
              <a:defRPr sz="2100">
                <a:solidFill>
                  <a:schemeClr val="accent2">
                    <a:lumMod val="75000"/>
                  </a:schemeClr>
                </a:solidFill>
              </a:defRPr>
            </a:lvl1pPr>
            <a:lvl2pPr>
              <a:defRPr sz="1400"/>
            </a:lvl2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pPr/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185079"/>
      </p:ext>
    </p:extLst>
  </p:cSld>
  <p:clrMapOvr>
    <a:masterClrMapping/>
  </p:clrMapOvr>
  <p:transition spd="med" advClick="0">
    <p:wip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8" y="1581152"/>
            <a:ext cx="5995988" cy="926306"/>
          </a:xfrm>
        </p:spPr>
        <p:txBody>
          <a:bodyPr anchor="b">
            <a:normAutofit/>
          </a:bodyPr>
          <a:lstStyle>
            <a:lvl1pPr algn="ctr">
              <a:defRPr sz="200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/>
              <a:t>此处添加您的标题</a:t>
            </a:r>
            <a:endParaRPr lang="en-US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3038171" y="2550318"/>
            <a:ext cx="3067663" cy="268109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  <a:lvl2pPr marL="25717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单击此处添加您的副标题</a:t>
            </a:r>
            <a:endParaRPr lang="en-US" altLang="zh-CN"/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pPr/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401853"/>
      </p:ext>
    </p:extLst>
  </p:cSld>
  <p:clrMapOvr>
    <a:masterClrMapping/>
  </p:clrMapOvr>
  <p:transition spd="med" advClick="0">
    <p:wip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933453"/>
            <a:ext cx="3810000" cy="369927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501" y="933453"/>
            <a:ext cx="3820587" cy="369927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pPr/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863952"/>
      </p:ext>
    </p:extLst>
  </p:cSld>
  <p:clrMapOvr>
    <a:masterClrMapping/>
  </p:clrMapOvr>
  <p:transition spd="med" advClick="0">
    <p:wip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727199" y="88899"/>
            <a:ext cx="6984076" cy="53776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8" y="1032272"/>
            <a:ext cx="3868340" cy="617934"/>
          </a:xfrm>
        </p:spPr>
        <p:txBody>
          <a:bodyPr anchor="b">
            <a:normAutofit/>
          </a:bodyPr>
          <a:lstStyle>
            <a:lvl1pPr marL="0" indent="0">
              <a:buNone/>
              <a:defRPr sz="1000" b="1"/>
            </a:lvl1pPr>
            <a:lvl2pPr marL="257175" indent="0">
              <a:buNone/>
              <a:defRPr sz="1100" b="1"/>
            </a:lvl2pPr>
            <a:lvl3pPr marL="514350" indent="0">
              <a:buNone/>
              <a:defRPr sz="1000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8" y="16502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5" y="1032272"/>
            <a:ext cx="3887391" cy="617934"/>
          </a:xfrm>
        </p:spPr>
        <p:txBody>
          <a:bodyPr anchor="b">
            <a:normAutofit/>
          </a:bodyPr>
          <a:lstStyle>
            <a:lvl1pPr marL="0" indent="0">
              <a:buNone/>
              <a:defRPr sz="1000" b="1"/>
            </a:lvl1pPr>
            <a:lvl2pPr marL="257175" indent="0">
              <a:buNone/>
              <a:defRPr sz="1100" b="1"/>
            </a:lvl2pPr>
            <a:lvl3pPr marL="514350" indent="0">
              <a:buNone/>
              <a:defRPr sz="1000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5" y="16502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7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pPr/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8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9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436249"/>
      </p:ext>
    </p:extLst>
  </p:cSld>
  <p:clrMapOvr>
    <a:masterClrMapping/>
  </p:clrMapOvr>
  <p:transition spd="med" advClick="0">
    <p:wip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pPr/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4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5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492498"/>
      </p:ext>
    </p:extLst>
  </p:cSld>
  <p:clrMapOvr>
    <a:masterClrMapping/>
  </p:clrMapOvr>
  <p:transition spd="med" advClick="0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933453"/>
            <a:ext cx="3810000" cy="369927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501" y="933453"/>
            <a:ext cx="3820587" cy="369927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pPr/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3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4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88308"/>
      </p:ext>
    </p:extLst>
  </p:cSld>
  <p:clrMapOvr>
    <a:masterClrMapping/>
  </p:clrMapOvr>
  <p:transition spd="med" advClick="0">
    <p:wip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858444" y="400052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>
          <a:xfrm>
            <a:off x="4115992" y="797724"/>
            <a:ext cx="4629150" cy="3655219"/>
          </a:xfrm>
        </p:spPr>
        <p:txBody>
          <a:bodyPr>
            <a:normAutofit/>
          </a:bodyPr>
          <a:lstStyle>
            <a:lvl1pPr>
              <a:defRPr sz="11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BC2"/>
          <p:cNvSpPr>
            <a:spLocks noGrp="1"/>
          </p:cNvSpPr>
          <p:nvPr>
            <p:ph type="body" sz="half" idx="2" hasCustomPrompt="1"/>
          </p:nvPr>
        </p:nvSpPr>
        <p:spPr>
          <a:xfrm>
            <a:off x="858444" y="1600202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800"/>
            </a:lvl2pPr>
            <a:lvl3pPr marL="514350" indent="0">
              <a:buNone/>
              <a:defRPr sz="700"/>
            </a:lvl3pPr>
            <a:lvl4pPr marL="771525" indent="0">
              <a:buNone/>
              <a:defRPr sz="600"/>
            </a:lvl4pPr>
            <a:lvl5pPr marL="1028700" indent="0">
              <a:buNone/>
              <a:defRPr sz="600"/>
            </a:lvl5pPr>
            <a:lvl6pPr marL="1285875" indent="0">
              <a:buNone/>
              <a:defRPr sz="600"/>
            </a:lvl6pPr>
            <a:lvl7pPr marL="1543050" indent="0">
              <a:buNone/>
              <a:defRPr sz="600"/>
            </a:lvl7pPr>
            <a:lvl8pPr marL="1800225" indent="0">
              <a:buNone/>
              <a:defRPr sz="600"/>
            </a:lvl8pPr>
            <a:lvl9pPr marL="2057400" indent="0">
              <a:buNone/>
              <a:defRPr sz="6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pPr/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691139"/>
      </p:ext>
    </p:extLst>
  </p:cSld>
  <p:clrMapOvr>
    <a:masterClrMapping/>
  </p:clrMapOvr>
  <p:transition spd="med" advClick="0">
    <p:wip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934644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KSO_BC1"/>
          <p:cNvSpPr>
            <a:spLocks noGrp="1" noChangeAspect="1"/>
          </p:cNvSpPr>
          <p:nvPr>
            <p:ph type="pic" idx="1" hasCustomPrompt="1"/>
          </p:nvPr>
        </p:nvSpPr>
        <p:spPr>
          <a:xfrm>
            <a:off x="4082125" y="740572"/>
            <a:ext cx="4629150" cy="3655219"/>
          </a:xfrm>
        </p:spPr>
        <p:txBody>
          <a:bodyPr anchor="t"/>
          <a:lstStyle>
            <a:lvl1pPr marL="0" indent="0">
              <a:buNone/>
              <a:defRPr sz="1800"/>
            </a:lvl1pPr>
            <a:lvl2pPr marL="257175" indent="0">
              <a:buNone/>
              <a:defRPr sz="1600"/>
            </a:lvl2pPr>
            <a:lvl3pPr marL="514350" indent="0">
              <a:buNone/>
              <a:defRPr sz="1400"/>
            </a:lvl3pPr>
            <a:lvl4pPr marL="771525" indent="0">
              <a:buNone/>
              <a:defRPr sz="1100"/>
            </a:lvl4pPr>
            <a:lvl5pPr marL="1028700" indent="0">
              <a:buNone/>
              <a:defRPr sz="1100"/>
            </a:lvl5pPr>
            <a:lvl6pPr marL="1285875" indent="0">
              <a:buNone/>
              <a:defRPr sz="1100"/>
            </a:lvl6pPr>
            <a:lvl7pPr marL="1543050" indent="0">
              <a:buNone/>
              <a:defRPr sz="1100"/>
            </a:lvl7pPr>
            <a:lvl8pPr marL="1800225" indent="0">
              <a:buNone/>
              <a:defRPr sz="1100"/>
            </a:lvl8pPr>
            <a:lvl9pPr marL="2057400" indent="0">
              <a:buNone/>
              <a:defRPr sz="1100"/>
            </a:lvl9pPr>
          </a:lstStyle>
          <a:p>
            <a:r>
              <a:rPr lang="zh-CN" altLang="en-US"/>
              <a:t>单击库标添加库片</a:t>
            </a:r>
            <a:endParaRPr lang="en-US"/>
          </a:p>
        </p:txBody>
      </p:sp>
      <p:sp>
        <p:nvSpPr>
          <p:cNvPr id="4" name="KSO_BC2"/>
          <p:cNvSpPr>
            <a:spLocks noGrp="1"/>
          </p:cNvSpPr>
          <p:nvPr>
            <p:ph type="body" sz="half" idx="2" hasCustomPrompt="1"/>
          </p:nvPr>
        </p:nvSpPr>
        <p:spPr>
          <a:xfrm>
            <a:off x="934644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800"/>
            </a:lvl2pPr>
            <a:lvl3pPr marL="514350" indent="0">
              <a:buNone/>
              <a:defRPr sz="700"/>
            </a:lvl3pPr>
            <a:lvl4pPr marL="771525" indent="0">
              <a:buNone/>
              <a:defRPr sz="600"/>
            </a:lvl4pPr>
            <a:lvl5pPr marL="1028700" indent="0">
              <a:buNone/>
              <a:defRPr sz="600"/>
            </a:lvl5pPr>
            <a:lvl6pPr marL="1285875" indent="0">
              <a:buNone/>
              <a:defRPr sz="600"/>
            </a:lvl6pPr>
            <a:lvl7pPr marL="1543050" indent="0">
              <a:buNone/>
              <a:defRPr sz="600"/>
            </a:lvl7pPr>
            <a:lvl8pPr marL="1800225" indent="0">
              <a:buNone/>
              <a:defRPr sz="600"/>
            </a:lvl8pPr>
            <a:lvl9pPr marL="2057400" indent="0">
              <a:buNone/>
              <a:defRPr sz="6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pPr/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250132"/>
      </p:ext>
    </p:extLst>
  </p:cSld>
  <p:clrMapOvr>
    <a:masterClrMapping/>
  </p:clrMapOvr>
  <p:transition spd="med" advClick="0">
    <p:wip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pPr/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306714"/>
      </p:ext>
    </p:extLst>
  </p:cSld>
  <p:clrMapOvr>
    <a:masterClrMapping/>
  </p:clrMapOvr>
  <p:transition spd="med" advClick="0">
    <p:wip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orient="vert"/>
          </p:nvPr>
        </p:nvSpPr>
        <p:spPr>
          <a:xfrm>
            <a:off x="7628469" y="273844"/>
            <a:ext cx="886883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>
          <a:xfrm>
            <a:off x="1585383" y="273844"/>
            <a:ext cx="5949952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pPr/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249906"/>
      </p:ext>
    </p:extLst>
  </p:cSld>
  <p:clrMapOvr>
    <a:masterClrMapping/>
  </p:clrMapOvr>
  <p:transition spd="med" advClick="0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727199" y="88899"/>
            <a:ext cx="6984076" cy="53776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8" y="1032272"/>
            <a:ext cx="3868340" cy="617934"/>
          </a:xfrm>
        </p:spPr>
        <p:txBody>
          <a:bodyPr anchor="b">
            <a:normAutofit/>
          </a:bodyPr>
          <a:lstStyle>
            <a:lvl1pPr marL="0" indent="0">
              <a:buNone/>
              <a:defRPr sz="1000" b="1"/>
            </a:lvl1pPr>
            <a:lvl2pPr marL="257175" indent="0">
              <a:buNone/>
              <a:defRPr sz="1100" b="1"/>
            </a:lvl2pPr>
            <a:lvl3pPr marL="514350" indent="0">
              <a:buNone/>
              <a:defRPr sz="1000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8" y="16502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5" y="1032272"/>
            <a:ext cx="3887391" cy="617934"/>
          </a:xfrm>
        </p:spPr>
        <p:txBody>
          <a:bodyPr anchor="b">
            <a:normAutofit/>
          </a:bodyPr>
          <a:lstStyle>
            <a:lvl1pPr marL="0" indent="0">
              <a:buNone/>
              <a:defRPr sz="1000" b="1"/>
            </a:lvl1pPr>
            <a:lvl2pPr marL="257175" indent="0">
              <a:buNone/>
              <a:defRPr sz="1100" b="1"/>
            </a:lvl2pPr>
            <a:lvl3pPr marL="514350" indent="0">
              <a:buNone/>
              <a:defRPr sz="1000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5" y="16502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7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8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9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4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5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3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4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858444" y="400052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>
          <a:xfrm>
            <a:off x="4115992" y="797724"/>
            <a:ext cx="4629150" cy="3655219"/>
          </a:xfrm>
        </p:spPr>
        <p:txBody>
          <a:bodyPr>
            <a:normAutofit/>
          </a:bodyPr>
          <a:lstStyle>
            <a:lvl1pPr>
              <a:defRPr sz="11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BC2"/>
          <p:cNvSpPr>
            <a:spLocks noGrp="1"/>
          </p:cNvSpPr>
          <p:nvPr>
            <p:ph type="body" sz="half" idx="2" hasCustomPrompt="1"/>
          </p:nvPr>
        </p:nvSpPr>
        <p:spPr>
          <a:xfrm>
            <a:off x="858444" y="1600202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800"/>
            </a:lvl2pPr>
            <a:lvl3pPr marL="514350" indent="0">
              <a:buNone/>
              <a:defRPr sz="700"/>
            </a:lvl3pPr>
            <a:lvl4pPr marL="771525" indent="0">
              <a:buNone/>
              <a:defRPr sz="600"/>
            </a:lvl4pPr>
            <a:lvl5pPr marL="1028700" indent="0">
              <a:buNone/>
              <a:defRPr sz="600"/>
            </a:lvl5pPr>
            <a:lvl6pPr marL="1285875" indent="0">
              <a:buNone/>
              <a:defRPr sz="600"/>
            </a:lvl6pPr>
            <a:lvl7pPr marL="1543050" indent="0">
              <a:buNone/>
              <a:defRPr sz="600"/>
            </a:lvl7pPr>
            <a:lvl8pPr marL="1800225" indent="0">
              <a:buNone/>
              <a:defRPr sz="600"/>
            </a:lvl8pPr>
            <a:lvl9pPr marL="2057400" indent="0">
              <a:buNone/>
              <a:defRPr sz="6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>
            <a:normAutofit/>
          </a:bodyPr>
          <a:lstStyle>
            <a:lvl1pPr>
              <a:defRPr sz="2100">
                <a:solidFill>
                  <a:schemeClr val="accent2">
                    <a:lumMod val="75000"/>
                  </a:schemeClr>
                </a:solidFill>
              </a:defRPr>
            </a:lvl1pPr>
            <a:lvl2pPr>
              <a:defRPr sz="1400"/>
            </a:lvl2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934644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KSO_BC1"/>
          <p:cNvSpPr>
            <a:spLocks noGrp="1" noChangeAspect="1"/>
          </p:cNvSpPr>
          <p:nvPr>
            <p:ph type="pic" idx="1" hasCustomPrompt="1"/>
          </p:nvPr>
        </p:nvSpPr>
        <p:spPr>
          <a:xfrm>
            <a:off x="4082125" y="740572"/>
            <a:ext cx="4629150" cy="3655219"/>
          </a:xfrm>
        </p:spPr>
        <p:txBody>
          <a:bodyPr anchor="t"/>
          <a:lstStyle>
            <a:lvl1pPr marL="0" indent="0">
              <a:buNone/>
              <a:defRPr sz="1800"/>
            </a:lvl1pPr>
            <a:lvl2pPr marL="257175" indent="0">
              <a:buNone/>
              <a:defRPr sz="1600"/>
            </a:lvl2pPr>
            <a:lvl3pPr marL="514350" indent="0">
              <a:buNone/>
              <a:defRPr sz="1400"/>
            </a:lvl3pPr>
            <a:lvl4pPr marL="771525" indent="0">
              <a:buNone/>
              <a:defRPr sz="1100"/>
            </a:lvl4pPr>
            <a:lvl5pPr marL="1028700" indent="0">
              <a:buNone/>
              <a:defRPr sz="1100"/>
            </a:lvl5pPr>
            <a:lvl6pPr marL="1285875" indent="0">
              <a:buNone/>
              <a:defRPr sz="1100"/>
            </a:lvl6pPr>
            <a:lvl7pPr marL="1543050" indent="0">
              <a:buNone/>
              <a:defRPr sz="1100"/>
            </a:lvl7pPr>
            <a:lvl8pPr marL="1800225" indent="0">
              <a:buNone/>
              <a:defRPr sz="1100"/>
            </a:lvl8pPr>
            <a:lvl9pPr marL="2057400" indent="0">
              <a:buNone/>
              <a:defRPr sz="1100"/>
            </a:lvl9pPr>
          </a:lstStyle>
          <a:p>
            <a:r>
              <a:rPr lang="zh-CN" altLang="en-US"/>
              <a:t>单击库标添加库片</a:t>
            </a:r>
            <a:endParaRPr lang="en-US"/>
          </a:p>
        </p:txBody>
      </p:sp>
      <p:sp>
        <p:nvSpPr>
          <p:cNvPr id="4" name="KSO_BC2"/>
          <p:cNvSpPr>
            <a:spLocks noGrp="1"/>
          </p:cNvSpPr>
          <p:nvPr>
            <p:ph type="body" sz="half" idx="2" hasCustomPrompt="1"/>
          </p:nvPr>
        </p:nvSpPr>
        <p:spPr>
          <a:xfrm>
            <a:off x="934644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800"/>
            </a:lvl2pPr>
            <a:lvl3pPr marL="514350" indent="0">
              <a:buNone/>
              <a:defRPr sz="700"/>
            </a:lvl3pPr>
            <a:lvl4pPr marL="771525" indent="0">
              <a:buNone/>
              <a:defRPr sz="600"/>
            </a:lvl4pPr>
            <a:lvl5pPr marL="1028700" indent="0">
              <a:buNone/>
              <a:defRPr sz="600"/>
            </a:lvl5pPr>
            <a:lvl6pPr marL="1285875" indent="0">
              <a:buNone/>
              <a:defRPr sz="600"/>
            </a:lvl6pPr>
            <a:lvl7pPr marL="1543050" indent="0">
              <a:buNone/>
              <a:defRPr sz="600"/>
            </a:lvl7pPr>
            <a:lvl8pPr marL="1800225" indent="0">
              <a:buNone/>
              <a:defRPr sz="600"/>
            </a:lvl8pPr>
            <a:lvl9pPr marL="2057400" indent="0">
              <a:buNone/>
              <a:defRPr sz="6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orient="vert"/>
          </p:nvPr>
        </p:nvSpPr>
        <p:spPr>
          <a:xfrm>
            <a:off x="7628469" y="273844"/>
            <a:ext cx="886883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>
          <a:xfrm>
            <a:off x="1585383" y="273844"/>
            <a:ext cx="5949952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组合 59"/>
          <p:cNvGrpSpPr/>
          <p:nvPr/>
        </p:nvGrpSpPr>
        <p:grpSpPr>
          <a:xfrm>
            <a:off x="-9524" y="0"/>
            <a:ext cx="9153525" cy="5143500"/>
            <a:chOff x="-9525" y="0"/>
            <a:chExt cx="9153525" cy="6858000"/>
          </a:xfrm>
        </p:grpSpPr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67"/>
            <a:stretch>
              <a:fillRect/>
            </a:stretch>
          </p:blipFill>
          <p:spPr>
            <a:xfrm>
              <a:off x="-9525" y="0"/>
              <a:ext cx="8077200" cy="6858000"/>
            </a:xfrm>
            <a:prstGeom prst="rect">
              <a:avLst/>
            </a:prstGeom>
          </p:spPr>
        </p:pic>
        <p:sp>
          <p:nvSpPr>
            <p:cNvPr id="16" name="矩形 15"/>
            <p:cNvSpPr/>
            <p:nvPr userDrawn="1"/>
          </p:nvSpPr>
          <p:spPr>
            <a:xfrm>
              <a:off x="7981950" y="0"/>
              <a:ext cx="1162050" cy="6858000"/>
            </a:xfrm>
            <a:prstGeom prst="rect">
              <a:avLst/>
            </a:prstGeom>
            <a:solidFill>
              <a:srgbClr val="F8F1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3" name="KSO_CT2"/>
          <p:cNvSpPr>
            <a:spLocks noGrp="1"/>
          </p:cNvSpPr>
          <p:nvPr>
            <p:ph type="subTitle" idx="1" hasCustomPrompt="1"/>
          </p:nvPr>
        </p:nvSpPr>
        <p:spPr>
          <a:xfrm>
            <a:off x="3800474" y="2757428"/>
            <a:ext cx="4619625" cy="281946"/>
          </a:xfrm>
          <a:noFill/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  <a:effectLst/>
                <a:latin typeface="+mn-ea"/>
                <a:ea typeface="+mn-ea"/>
              </a:defRPr>
            </a:lvl1pPr>
            <a:lvl2pPr marL="257175" indent="0" algn="ctr">
              <a:buNone/>
              <a:defRPr sz="1100"/>
            </a:lvl2pPr>
            <a:lvl3pPr marL="514350" indent="0" algn="ctr">
              <a:buNone/>
              <a:defRPr sz="10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zh-CN" altLang="en-US"/>
              <a:t>单击此处添加您的副标题</a:t>
            </a:r>
          </a:p>
        </p:txBody>
      </p:sp>
      <p:sp>
        <p:nvSpPr>
          <p:cNvPr id="7" name="KSO_CT1"/>
          <p:cNvSpPr>
            <a:spLocks noGrp="1"/>
          </p:cNvSpPr>
          <p:nvPr>
            <p:ph type="title" hasCustomPrompt="1"/>
          </p:nvPr>
        </p:nvSpPr>
        <p:spPr>
          <a:xfrm>
            <a:off x="3800474" y="1685926"/>
            <a:ext cx="4619625" cy="1001194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defRPr sz="2700" b="0" kern="1000" baseline="0">
                <a:solidFill>
                  <a:schemeClr val="accent1"/>
                </a:solidFill>
                <a:effectLst/>
                <a:latin typeface="+mj-ea"/>
                <a:ea typeface="+mj-ea"/>
              </a:defRPr>
            </a:lvl1pPr>
          </a:lstStyle>
          <a:p>
            <a:r>
              <a:rPr lang="zh-CN" altLang="en-US"/>
              <a:t>单击此处添加您的标题文字</a:t>
            </a:r>
          </a:p>
        </p:txBody>
      </p:sp>
    </p:spTree>
  </p:cSld>
  <p:clrMapOvr>
    <a:masterClrMapping/>
  </p:clrMapOvr>
  <p:transition spd="med" advClick="0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>
            <a:normAutofit/>
          </a:bodyPr>
          <a:lstStyle>
            <a:lvl1pPr>
              <a:defRPr sz="2100">
                <a:solidFill>
                  <a:schemeClr val="accent2">
                    <a:lumMod val="75000"/>
                  </a:schemeClr>
                </a:solidFill>
              </a:defRPr>
            </a:lvl1pPr>
            <a:lvl2pPr>
              <a:defRPr sz="1400"/>
            </a:lvl2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8" y="1581152"/>
            <a:ext cx="5995988" cy="926306"/>
          </a:xfrm>
        </p:spPr>
        <p:txBody>
          <a:bodyPr anchor="b">
            <a:normAutofit/>
          </a:bodyPr>
          <a:lstStyle>
            <a:lvl1pPr algn="ctr">
              <a:defRPr sz="200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/>
              <a:t>此处添加您的标题</a:t>
            </a:r>
            <a:endParaRPr lang="en-US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3038171" y="2550318"/>
            <a:ext cx="3067663" cy="268109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  <a:lvl2pPr marL="25717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单击此处添加您的副标题</a:t>
            </a:r>
            <a:endParaRPr lang="en-US" altLang="zh-CN"/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933453"/>
            <a:ext cx="3810000" cy="369927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501" y="933453"/>
            <a:ext cx="3820587" cy="369927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727199" y="88899"/>
            <a:ext cx="6984076" cy="53776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8" y="1032272"/>
            <a:ext cx="3868340" cy="617934"/>
          </a:xfrm>
        </p:spPr>
        <p:txBody>
          <a:bodyPr anchor="b">
            <a:normAutofit/>
          </a:bodyPr>
          <a:lstStyle>
            <a:lvl1pPr marL="0" indent="0">
              <a:buNone/>
              <a:defRPr sz="1000" b="1"/>
            </a:lvl1pPr>
            <a:lvl2pPr marL="257175" indent="0">
              <a:buNone/>
              <a:defRPr sz="1100" b="1"/>
            </a:lvl2pPr>
            <a:lvl3pPr marL="514350" indent="0">
              <a:buNone/>
              <a:defRPr sz="1000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8" y="16502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5" y="1032272"/>
            <a:ext cx="3887391" cy="617934"/>
          </a:xfrm>
        </p:spPr>
        <p:txBody>
          <a:bodyPr anchor="b">
            <a:normAutofit/>
          </a:bodyPr>
          <a:lstStyle>
            <a:lvl1pPr marL="0" indent="0">
              <a:buNone/>
              <a:defRPr sz="1000" b="1"/>
            </a:lvl1pPr>
            <a:lvl2pPr marL="257175" indent="0">
              <a:buNone/>
              <a:defRPr sz="1100" b="1"/>
            </a:lvl2pPr>
            <a:lvl3pPr marL="514350" indent="0">
              <a:buNone/>
              <a:defRPr sz="1000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5" y="16502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7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8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9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4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5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3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4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8" y="1581152"/>
            <a:ext cx="5995988" cy="926306"/>
          </a:xfrm>
        </p:spPr>
        <p:txBody>
          <a:bodyPr anchor="b">
            <a:normAutofit/>
          </a:bodyPr>
          <a:lstStyle>
            <a:lvl1pPr algn="ctr">
              <a:defRPr sz="200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/>
              <a:t>此处添加您的标题</a:t>
            </a:r>
            <a:endParaRPr lang="en-US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3038171" y="2550318"/>
            <a:ext cx="3067663" cy="268109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  <a:lvl2pPr marL="25717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单击此处添加您的副标题</a:t>
            </a:r>
            <a:endParaRPr lang="en-US" altLang="zh-CN"/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858444" y="400052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>
          <a:xfrm>
            <a:off x="4115992" y="797724"/>
            <a:ext cx="4629150" cy="3655219"/>
          </a:xfrm>
        </p:spPr>
        <p:txBody>
          <a:bodyPr>
            <a:normAutofit/>
          </a:bodyPr>
          <a:lstStyle>
            <a:lvl1pPr>
              <a:defRPr sz="11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BC2"/>
          <p:cNvSpPr>
            <a:spLocks noGrp="1"/>
          </p:cNvSpPr>
          <p:nvPr>
            <p:ph type="body" sz="half" idx="2" hasCustomPrompt="1"/>
          </p:nvPr>
        </p:nvSpPr>
        <p:spPr>
          <a:xfrm>
            <a:off x="858444" y="1600202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800"/>
            </a:lvl2pPr>
            <a:lvl3pPr marL="514350" indent="0">
              <a:buNone/>
              <a:defRPr sz="700"/>
            </a:lvl3pPr>
            <a:lvl4pPr marL="771525" indent="0">
              <a:buNone/>
              <a:defRPr sz="600"/>
            </a:lvl4pPr>
            <a:lvl5pPr marL="1028700" indent="0">
              <a:buNone/>
              <a:defRPr sz="600"/>
            </a:lvl5pPr>
            <a:lvl6pPr marL="1285875" indent="0">
              <a:buNone/>
              <a:defRPr sz="600"/>
            </a:lvl6pPr>
            <a:lvl7pPr marL="1543050" indent="0">
              <a:buNone/>
              <a:defRPr sz="600"/>
            </a:lvl7pPr>
            <a:lvl8pPr marL="1800225" indent="0">
              <a:buNone/>
              <a:defRPr sz="600"/>
            </a:lvl8pPr>
            <a:lvl9pPr marL="2057400" indent="0">
              <a:buNone/>
              <a:defRPr sz="6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934644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KSO_BC1"/>
          <p:cNvSpPr>
            <a:spLocks noGrp="1" noChangeAspect="1"/>
          </p:cNvSpPr>
          <p:nvPr>
            <p:ph type="pic" idx="1" hasCustomPrompt="1"/>
          </p:nvPr>
        </p:nvSpPr>
        <p:spPr>
          <a:xfrm>
            <a:off x="4082125" y="740572"/>
            <a:ext cx="4629150" cy="3655219"/>
          </a:xfrm>
        </p:spPr>
        <p:txBody>
          <a:bodyPr anchor="t"/>
          <a:lstStyle>
            <a:lvl1pPr marL="0" indent="0">
              <a:buNone/>
              <a:defRPr sz="1800"/>
            </a:lvl1pPr>
            <a:lvl2pPr marL="257175" indent="0">
              <a:buNone/>
              <a:defRPr sz="1600"/>
            </a:lvl2pPr>
            <a:lvl3pPr marL="514350" indent="0">
              <a:buNone/>
              <a:defRPr sz="1400"/>
            </a:lvl3pPr>
            <a:lvl4pPr marL="771525" indent="0">
              <a:buNone/>
              <a:defRPr sz="1100"/>
            </a:lvl4pPr>
            <a:lvl5pPr marL="1028700" indent="0">
              <a:buNone/>
              <a:defRPr sz="1100"/>
            </a:lvl5pPr>
            <a:lvl6pPr marL="1285875" indent="0">
              <a:buNone/>
              <a:defRPr sz="1100"/>
            </a:lvl6pPr>
            <a:lvl7pPr marL="1543050" indent="0">
              <a:buNone/>
              <a:defRPr sz="1100"/>
            </a:lvl7pPr>
            <a:lvl8pPr marL="1800225" indent="0">
              <a:buNone/>
              <a:defRPr sz="1100"/>
            </a:lvl8pPr>
            <a:lvl9pPr marL="2057400" indent="0">
              <a:buNone/>
              <a:defRPr sz="1100"/>
            </a:lvl9pPr>
          </a:lstStyle>
          <a:p>
            <a:r>
              <a:rPr lang="zh-CN" altLang="en-US"/>
              <a:t>单击库标添加库片</a:t>
            </a:r>
            <a:endParaRPr lang="en-US"/>
          </a:p>
        </p:txBody>
      </p:sp>
      <p:sp>
        <p:nvSpPr>
          <p:cNvPr id="4" name="KSO_BC2"/>
          <p:cNvSpPr>
            <a:spLocks noGrp="1"/>
          </p:cNvSpPr>
          <p:nvPr>
            <p:ph type="body" sz="half" idx="2" hasCustomPrompt="1"/>
          </p:nvPr>
        </p:nvSpPr>
        <p:spPr>
          <a:xfrm>
            <a:off x="934644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800"/>
            </a:lvl2pPr>
            <a:lvl3pPr marL="514350" indent="0">
              <a:buNone/>
              <a:defRPr sz="700"/>
            </a:lvl3pPr>
            <a:lvl4pPr marL="771525" indent="0">
              <a:buNone/>
              <a:defRPr sz="600"/>
            </a:lvl4pPr>
            <a:lvl5pPr marL="1028700" indent="0">
              <a:buNone/>
              <a:defRPr sz="600"/>
            </a:lvl5pPr>
            <a:lvl6pPr marL="1285875" indent="0">
              <a:buNone/>
              <a:defRPr sz="600"/>
            </a:lvl6pPr>
            <a:lvl7pPr marL="1543050" indent="0">
              <a:buNone/>
              <a:defRPr sz="600"/>
            </a:lvl7pPr>
            <a:lvl8pPr marL="1800225" indent="0">
              <a:buNone/>
              <a:defRPr sz="600"/>
            </a:lvl8pPr>
            <a:lvl9pPr marL="2057400" indent="0">
              <a:buNone/>
              <a:defRPr sz="6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orient="vert"/>
          </p:nvPr>
        </p:nvSpPr>
        <p:spPr>
          <a:xfrm>
            <a:off x="7628469" y="273844"/>
            <a:ext cx="886883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>
          <a:xfrm>
            <a:off x="1585383" y="273844"/>
            <a:ext cx="5949952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组合 59"/>
          <p:cNvGrpSpPr/>
          <p:nvPr/>
        </p:nvGrpSpPr>
        <p:grpSpPr>
          <a:xfrm>
            <a:off x="-9524" y="0"/>
            <a:ext cx="9153525" cy="5143500"/>
            <a:chOff x="-9525" y="0"/>
            <a:chExt cx="9153525" cy="6858000"/>
          </a:xfrm>
        </p:grpSpPr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67"/>
            <a:stretch>
              <a:fillRect/>
            </a:stretch>
          </p:blipFill>
          <p:spPr>
            <a:xfrm>
              <a:off x="-9525" y="0"/>
              <a:ext cx="8077200" cy="6858000"/>
            </a:xfrm>
            <a:prstGeom prst="rect">
              <a:avLst/>
            </a:prstGeom>
          </p:spPr>
        </p:pic>
        <p:sp>
          <p:nvSpPr>
            <p:cNvPr id="16" name="矩形 15"/>
            <p:cNvSpPr/>
            <p:nvPr userDrawn="1"/>
          </p:nvSpPr>
          <p:spPr>
            <a:xfrm>
              <a:off x="7981950" y="0"/>
              <a:ext cx="1162050" cy="6858000"/>
            </a:xfrm>
            <a:prstGeom prst="rect">
              <a:avLst/>
            </a:prstGeom>
            <a:solidFill>
              <a:srgbClr val="F8F1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3" name="KSO_CT2"/>
          <p:cNvSpPr>
            <a:spLocks noGrp="1"/>
          </p:cNvSpPr>
          <p:nvPr>
            <p:ph type="subTitle" idx="1" hasCustomPrompt="1"/>
          </p:nvPr>
        </p:nvSpPr>
        <p:spPr>
          <a:xfrm>
            <a:off x="3800474" y="2757428"/>
            <a:ext cx="4619625" cy="281946"/>
          </a:xfrm>
          <a:noFill/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  <a:effectLst/>
                <a:latin typeface="+mn-ea"/>
                <a:ea typeface="+mn-ea"/>
              </a:defRPr>
            </a:lvl1pPr>
            <a:lvl2pPr marL="257175" indent="0" algn="ctr">
              <a:buNone/>
              <a:defRPr sz="1100"/>
            </a:lvl2pPr>
            <a:lvl3pPr marL="514350" indent="0" algn="ctr">
              <a:buNone/>
              <a:defRPr sz="10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zh-CN" altLang="en-US"/>
              <a:t>单击此处添加您的副标题</a:t>
            </a:r>
          </a:p>
        </p:txBody>
      </p:sp>
      <p:sp>
        <p:nvSpPr>
          <p:cNvPr id="7" name="KSO_CT1"/>
          <p:cNvSpPr>
            <a:spLocks noGrp="1"/>
          </p:cNvSpPr>
          <p:nvPr>
            <p:ph type="title" hasCustomPrompt="1"/>
          </p:nvPr>
        </p:nvSpPr>
        <p:spPr>
          <a:xfrm>
            <a:off x="3800474" y="1685926"/>
            <a:ext cx="4619625" cy="1001194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defRPr sz="2700" b="0" kern="1000" baseline="0">
                <a:solidFill>
                  <a:schemeClr val="accent1"/>
                </a:solidFill>
                <a:effectLst/>
                <a:latin typeface="+mj-ea"/>
                <a:ea typeface="+mj-ea"/>
              </a:defRPr>
            </a:lvl1pPr>
          </a:lstStyle>
          <a:p>
            <a:r>
              <a:rPr lang="zh-CN" altLang="en-US"/>
              <a:t>单击此处添加您的标题文字</a:t>
            </a:r>
          </a:p>
        </p:txBody>
      </p:sp>
    </p:spTree>
  </p:cSld>
  <p:clrMapOvr>
    <a:masterClrMapping/>
  </p:clrMapOvr>
  <p:transition spd="med" advClick="0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>
            <a:normAutofit/>
          </a:bodyPr>
          <a:lstStyle>
            <a:lvl1pPr>
              <a:defRPr sz="2100">
                <a:solidFill>
                  <a:schemeClr val="accent2">
                    <a:lumMod val="75000"/>
                  </a:schemeClr>
                </a:solidFill>
              </a:defRPr>
            </a:lvl1pPr>
            <a:lvl2pPr>
              <a:defRPr sz="1400"/>
            </a:lvl2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8" y="1581152"/>
            <a:ext cx="5995988" cy="926306"/>
          </a:xfrm>
        </p:spPr>
        <p:txBody>
          <a:bodyPr anchor="b">
            <a:normAutofit/>
          </a:bodyPr>
          <a:lstStyle>
            <a:lvl1pPr algn="ctr">
              <a:defRPr sz="200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/>
              <a:t>此处添加您的标题</a:t>
            </a:r>
            <a:endParaRPr lang="en-US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3038171" y="2550318"/>
            <a:ext cx="3067663" cy="268109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  <a:lvl2pPr marL="25717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单击此处添加您的副标题</a:t>
            </a:r>
            <a:endParaRPr lang="en-US" altLang="zh-CN"/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933453"/>
            <a:ext cx="3810000" cy="369927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501" y="933453"/>
            <a:ext cx="3820587" cy="369927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727199" y="88899"/>
            <a:ext cx="6984076" cy="53776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8" y="1032272"/>
            <a:ext cx="3868340" cy="617934"/>
          </a:xfrm>
        </p:spPr>
        <p:txBody>
          <a:bodyPr anchor="b">
            <a:normAutofit/>
          </a:bodyPr>
          <a:lstStyle>
            <a:lvl1pPr marL="0" indent="0">
              <a:buNone/>
              <a:defRPr sz="1000" b="1"/>
            </a:lvl1pPr>
            <a:lvl2pPr marL="257175" indent="0">
              <a:buNone/>
              <a:defRPr sz="1100" b="1"/>
            </a:lvl2pPr>
            <a:lvl3pPr marL="514350" indent="0">
              <a:buNone/>
              <a:defRPr sz="1000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8" y="16502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5" y="1032272"/>
            <a:ext cx="3887391" cy="617934"/>
          </a:xfrm>
        </p:spPr>
        <p:txBody>
          <a:bodyPr anchor="b">
            <a:normAutofit/>
          </a:bodyPr>
          <a:lstStyle>
            <a:lvl1pPr marL="0" indent="0">
              <a:buNone/>
              <a:defRPr sz="1000" b="1"/>
            </a:lvl1pPr>
            <a:lvl2pPr marL="257175" indent="0">
              <a:buNone/>
              <a:defRPr sz="1100" b="1"/>
            </a:lvl2pPr>
            <a:lvl3pPr marL="514350" indent="0">
              <a:buNone/>
              <a:defRPr sz="1000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5" y="16502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7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8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9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4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5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933453"/>
            <a:ext cx="3810000" cy="369927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501" y="933453"/>
            <a:ext cx="3820587" cy="369927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>
    <p:wip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3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4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858444" y="400052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>
          <a:xfrm>
            <a:off x="4115992" y="797724"/>
            <a:ext cx="4629150" cy="3655219"/>
          </a:xfrm>
        </p:spPr>
        <p:txBody>
          <a:bodyPr>
            <a:normAutofit/>
          </a:bodyPr>
          <a:lstStyle>
            <a:lvl1pPr>
              <a:defRPr sz="11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BC2"/>
          <p:cNvSpPr>
            <a:spLocks noGrp="1"/>
          </p:cNvSpPr>
          <p:nvPr>
            <p:ph type="body" sz="half" idx="2" hasCustomPrompt="1"/>
          </p:nvPr>
        </p:nvSpPr>
        <p:spPr>
          <a:xfrm>
            <a:off x="858444" y="1600202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800"/>
            </a:lvl2pPr>
            <a:lvl3pPr marL="514350" indent="0">
              <a:buNone/>
              <a:defRPr sz="700"/>
            </a:lvl3pPr>
            <a:lvl4pPr marL="771525" indent="0">
              <a:buNone/>
              <a:defRPr sz="600"/>
            </a:lvl4pPr>
            <a:lvl5pPr marL="1028700" indent="0">
              <a:buNone/>
              <a:defRPr sz="600"/>
            </a:lvl5pPr>
            <a:lvl6pPr marL="1285875" indent="0">
              <a:buNone/>
              <a:defRPr sz="600"/>
            </a:lvl6pPr>
            <a:lvl7pPr marL="1543050" indent="0">
              <a:buNone/>
              <a:defRPr sz="600"/>
            </a:lvl7pPr>
            <a:lvl8pPr marL="1800225" indent="0">
              <a:buNone/>
              <a:defRPr sz="600"/>
            </a:lvl8pPr>
            <a:lvl9pPr marL="2057400" indent="0">
              <a:buNone/>
              <a:defRPr sz="6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934644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KSO_BC1"/>
          <p:cNvSpPr>
            <a:spLocks noGrp="1" noChangeAspect="1"/>
          </p:cNvSpPr>
          <p:nvPr>
            <p:ph type="pic" idx="1" hasCustomPrompt="1"/>
          </p:nvPr>
        </p:nvSpPr>
        <p:spPr>
          <a:xfrm>
            <a:off x="4082125" y="740572"/>
            <a:ext cx="4629150" cy="3655219"/>
          </a:xfrm>
        </p:spPr>
        <p:txBody>
          <a:bodyPr anchor="t"/>
          <a:lstStyle>
            <a:lvl1pPr marL="0" indent="0">
              <a:buNone/>
              <a:defRPr sz="1800"/>
            </a:lvl1pPr>
            <a:lvl2pPr marL="257175" indent="0">
              <a:buNone/>
              <a:defRPr sz="1600"/>
            </a:lvl2pPr>
            <a:lvl3pPr marL="514350" indent="0">
              <a:buNone/>
              <a:defRPr sz="1400"/>
            </a:lvl3pPr>
            <a:lvl4pPr marL="771525" indent="0">
              <a:buNone/>
              <a:defRPr sz="1100"/>
            </a:lvl4pPr>
            <a:lvl5pPr marL="1028700" indent="0">
              <a:buNone/>
              <a:defRPr sz="1100"/>
            </a:lvl5pPr>
            <a:lvl6pPr marL="1285875" indent="0">
              <a:buNone/>
              <a:defRPr sz="1100"/>
            </a:lvl6pPr>
            <a:lvl7pPr marL="1543050" indent="0">
              <a:buNone/>
              <a:defRPr sz="1100"/>
            </a:lvl7pPr>
            <a:lvl8pPr marL="1800225" indent="0">
              <a:buNone/>
              <a:defRPr sz="1100"/>
            </a:lvl8pPr>
            <a:lvl9pPr marL="2057400" indent="0">
              <a:buNone/>
              <a:defRPr sz="1100"/>
            </a:lvl9pPr>
          </a:lstStyle>
          <a:p>
            <a:r>
              <a:rPr lang="zh-CN" altLang="en-US"/>
              <a:t>单击库标添加库片</a:t>
            </a:r>
            <a:endParaRPr lang="en-US"/>
          </a:p>
        </p:txBody>
      </p:sp>
      <p:sp>
        <p:nvSpPr>
          <p:cNvPr id="4" name="KSO_BC2"/>
          <p:cNvSpPr>
            <a:spLocks noGrp="1"/>
          </p:cNvSpPr>
          <p:nvPr>
            <p:ph type="body" sz="half" idx="2" hasCustomPrompt="1"/>
          </p:nvPr>
        </p:nvSpPr>
        <p:spPr>
          <a:xfrm>
            <a:off x="934644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800"/>
            </a:lvl2pPr>
            <a:lvl3pPr marL="514350" indent="0">
              <a:buNone/>
              <a:defRPr sz="700"/>
            </a:lvl3pPr>
            <a:lvl4pPr marL="771525" indent="0">
              <a:buNone/>
              <a:defRPr sz="600"/>
            </a:lvl4pPr>
            <a:lvl5pPr marL="1028700" indent="0">
              <a:buNone/>
              <a:defRPr sz="600"/>
            </a:lvl5pPr>
            <a:lvl6pPr marL="1285875" indent="0">
              <a:buNone/>
              <a:defRPr sz="600"/>
            </a:lvl6pPr>
            <a:lvl7pPr marL="1543050" indent="0">
              <a:buNone/>
              <a:defRPr sz="600"/>
            </a:lvl7pPr>
            <a:lvl8pPr marL="1800225" indent="0">
              <a:buNone/>
              <a:defRPr sz="600"/>
            </a:lvl8pPr>
            <a:lvl9pPr marL="2057400" indent="0">
              <a:buNone/>
              <a:defRPr sz="6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orient="vert"/>
          </p:nvPr>
        </p:nvSpPr>
        <p:spPr>
          <a:xfrm>
            <a:off x="7628469" y="273844"/>
            <a:ext cx="886883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>
          <a:xfrm>
            <a:off x="1585383" y="273844"/>
            <a:ext cx="5949952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组合 59"/>
          <p:cNvGrpSpPr/>
          <p:nvPr/>
        </p:nvGrpSpPr>
        <p:grpSpPr>
          <a:xfrm>
            <a:off x="-9524" y="0"/>
            <a:ext cx="9153525" cy="5143500"/>
            <a:chOff x="-9525" y="0"/>
            <a:chExt cx="9153525" cy="6858000"/>
          </a:xfrm>
        </p:grpSpPr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67"/>
            <a:stretch>
              <a:fillRect/>
            </a:stretch>
          </p:blipFill>
          <p:spPr>
            <a:xfrm>
              <a:off x="-9525" y="0"/>
              <a:ext cx="8077200" cy="6858000"/>
            </a:xfrm>
            <a:prstGeom prst="rect">
              <a:avLst/>
            </a:prstGeom>
          </p:spPr>
        </p:pic>
        <p:sp>
          <p:nvSpPr>
            <p:cNvPr id="16" name="矩形 15"/>
            <p:cNvSpPr/>
            <p:nvPr userDrawn="1"/>
          </p:nvSpPr>
          <p:spPr>
            <a:xfrm>
              <a:off x="7981950" y="0"/>
              <a:ext cx="1162050" cy="6858000"/>
            </a:xfrm>
            <a:prstGeom prst="rect">
              <a:avLst/>
            </a:prstGeom>
            <a:solidFill>
              <a:srgbClr val="F8F1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3" name="KSO_CT2"/>
          <p:cNvSpPr>
            <a:spLocks noGrp="1"/>
          </p:cNvSpPr>
          <p:nvPr>
            <p:ph type="subTitle" idx="1" hasCustomPrompt="1"/>
          </p:nvPr>
        </p:nvSpPr>
        <p:spPr>
          <a:xfrm>
            <a:off x="3800474" y="2757428"/>
            <a:ext cx="4619625" cy="281946"/>
          </a:xfrm>
          <a:noFill/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  <a:effectLst/>
                <a:latin typeface="+mn-ea"/>
                <a:ea typeface="+mn-ea"/>
              </a:defRPr>
            </a:lvl1pPr>
            <a:lvl2pPr marL="257175" indent="0" algn="ctr">
              <a:buNone/>
              <a:defRPr sz="1100"/>
            </a:lvl2pPr>
            <a:lvl3pPr marL="514350" indent="0" algn="ctr">
              <a:buNone/>
              <a:defRPr sz="10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zh-CN" altLang="en-US"/>
              <a:t>单击此处添加您的副标题</a:t>
            </a:r>
          </a:p>
        </p:txBody>
      </p:sp>
      <p:sp>
        <p:nvSpPr>
          <p:cNvPr id="7" name="KSO_CT1"/>
          <p:cNvSpPr>
            <a:spLocks noGrp="1"/>
          </p:cNvSpPr>
          <p:nvPr>
            <p:ph type="title" hasCustomPrompt="1"/>
          </p:nvPr>
        </p:nvSpPr>
        <p:spPr>
          <a:xfrm>
            <a:off x="3800474" y="1685926"/>
            <a:ext cx="4619625" cy="1001194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defRPr sz="2700" b="0" kern="1000" baseline="0">
                <a:solidFill>
                  <a:schemeClr val="accent1"/>
                </a:solidFill>
                <a:effectLst/>
                <a:latin typeface="+mj-ea"/>
                <a:ea typeface="+mj-ea"/>
              </a:defRPr>
            </a:lvl1pPr>
          </a:lstStyle>
          <a:p>
            <a:r>
              <a:rPr lang="zh-CN" altLang="en-US"/>
              <a:t>单击此处添加您的标题文字</a:t>
            </a:r>
          </a:p>
        </p:txBody>
      </p:sp>
    </p:spTree>
  </p:cSld>
  <p:clrMapOvr>
    <a:masterClrMapping/>
  </p:clrMapOvr>
  <p:transition spd="med" advClick="0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>
            <a:normAutofit/>
          </a:bodyPr>
          <a:lstStyle>
            <a:lvl1pPr>
              <a:defRPr sz="2100">
                <a:solidFill>
                  <a:schemeClr val="accent2">
                    <a:lumMod val="75000"/>
                  </a:schemeClr>
                </a:solidFill>
              </a:defRPr>
            </a:lvl1pPr>
            <a:lvl2pPr>
              <a:defRPr sz="1400"/>
            </a:lvl2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8" y="1581152"/>
            <a:ext cx="5995988" cy="926306"/>
          </a:xfrm>
        </p:spPr>
        <p:txBody>
          <a:bodyPr anchor="b">
            <a:normAutofit/>
          </a:bodyPr>
          <a:lstStyle>
            <a:lvl1pPr algn="ctr">
              <a:defRPr sz="200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/>
              <a:t>此处添加您的标题</a:t>
            </a:r>
            <a:endParaRPr lang="en-US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3038171" y="2550318"/>
            <a:ext cx="3067663" cy="268109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  <a:lvl2pPr marL="25717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单击此处添加您的副标题</a:t>
            </a:r>
            <a:endParaRPr lang="en-US" altLang="zh-CN"/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933453"/>
            <a:ext cx="3810000" cy="369927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501" y="933453"/>
            <a:ext cx="3820587" cy="369927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727199" y="88899"/>
            <a:ext cx="6984076" cy="53776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8" y="1032272"/>
            <a:ext cx="3868340" cy="617934"/>
          </a:xfrm>
        </p:spPr>
        <p:txBody>
          <a:bodyPr anchor="b">
            <a:normAutofit/>
          </a:bodyPr>
          <a:lstStyle>
            <a:lvl1pPr marL="0" indent="0">
              <a:buNone/>
              <a:defRPr sz="1000" b="1"/>
            </a:lvl1pPr>
            <a:lvl2pPr marL="257175" indent="0">
              <a:buNone/>
              <a:defRPr sz="1100" b="1"/>
            </a:lvl2pPr>
            <a:lvl3pPr marL="514350" indent="0">
              <a:buNone/>
              <a:defRPr sz="1000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8" y="16502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5" y="1032272"/>
            <a:ext cx="3887391" cy="617934"/>
          </a:xfrm>
        </p:spPr>
        <p:txBody>
          <a:bodyPr anchor="b">
            <a:normAutofit/>
          </a:bodyPr>
          <a:lstStyle>
            <a:lvl1pPr marL="0" indent="0">
              <a:buNone/>
              <a:defRPr sz="1000" b="1"/>
            </a:lvl1pPr>
            <a:lvl2pPr marL="257175" indent="0">
              <a:buNone/>
              <a:defRPr sz="1100" b="1"/>
            </a:lvl2pPr>
            <a:lvl3pPr marL="514350" indent="0">
              <a:buNone/>
              <a:defRPr sz="1000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5" y="16502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7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8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9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727199" y="88899"/>
            <a:ext cx="6984076" cy="53776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8" y="1032272"/>
            <a:ext cx="3868340" cy="617934"/>
          </a:xfrm>
        </p:spPr>
        <p:txBody>
          <a:bodyPr anchor="b">
            <a:normAutofit/>
          </a:bodyPr>
          <a:lstStyle>
            <a:lvl1pPr marL="0" indent="0">
              <a:buNone/>
              <a:defRPr sz="1000" b="1"/>
            </a:lvl1pPr>
            <a:lvl2pPr marL="257175" indent="0">
              <a:buNone/>
              <a:defRPr sz="1100" b="1"/>
            </a:lvl2pPr>
            <a:lvl3pPr marL="514350" indent="0">
              <a:buNone/>
              <a:defRPr sz="1000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8" y="16502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5" y="1032272"/>
            <a:ext cx="3887391" cy="617934"/>
          </a:xfrm>
        </p:spPr>
        <p:txBody>
          <a:bodyPr anchor="b">
            <a:normAutofit/>
          </a:bodyPr>
          <a:lstStyle>
            <a:lvl1pPr marL="0" indent="0">
              <a:buNone/>
              <a:defRPr sz="1000" b="1"/>
            </a:lvl1pPr>
            <a:lvl2pPr marL="257175" indent="0">
              <a:buNone/>
              <a:defRPr sz="1100" b="1"/>
            </a:lvl2pPr>
            <a:lvl3pPr marL="514350" indent="0">
              <a:buNone/>
              <a:defRPr sz="1000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5" y="16502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7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8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>
    <p:wip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4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5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3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4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858444" y="400052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>
          <a:xfrm>
            <a:off x="4115992" y="797724"/>
            <a:ext cx="4629150" cy="3655219"/>
          </a:xfrm>
        </p:spPr>
        <p:txBody>
          <a:bodyPr>
            <a:normAutofit/>
          </a:bodyPr>
          <a:lstStyle>
            <a:lvl1pPr>
              <a:defRPr sz="11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BC2"/>
          <p:cNvSpPr>
            <a:spLocks noGrp="1"/>
          </p:cNvSpPr>
          <p:nvPr>
            <p:ph type="body" sz="half" idx="2" hasCustomPrompt="1"/>
          </p:nvPr>
        </p:nvSpPr>
        <p:spPr>
          <a:xfrm>
            <a:off x="858444" y="1600202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800"/>
            </a:lvl2pPr>
            <a:lvl3pPr marL="514350" indent="0">
              <a:buNone/>
              <a:defRPr sz="700"/>
            </a:lvl3pPr>
            <a:lvl4pPr marL="771525" indent="0">
              <a:buNone/>
              <a:defRPr sz="600"/>
            </a:lvl4pPr>
            <a:lvl5pPr marL="1028700" indent="0">
              <a:buNone/>
              <a:defRPr sz="600"/>
            </a:lvl5pPr>
            <a:lvl6pPr marL="1285875" indent="0">
              <a:buNone/>
              <a:defRPr sz="600"/>
            </a:lvl6pPr>
            <a:lvl7pPr marL="1543050" indent="0">
              <a:buNone/>
              <a:defRPr sz="600"/>
            </a:lvl7pPr>
            <a:lvl8pPr marL="1800225" indent="0">
              <a:buNone/>
              <a:defRPr sz="600"/>
            </a:lvl8pPr>
            <a:lvl9pPr marL="2057400" indent="0">
              <a:buNone/>
              <a:defRPr sz="6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934644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KSO_BC1"/>
          <p:cNvSpPr>
            <a:spLocks noGrp="1" noChangeAspect="1"/>
          </p:cNvSpPr>
          <p:nvPr>
            <p:ph type="pic" idx="1" hasCustomPrompt="1"/>
          </p:nvPr>
        </p:nvSpPr>
        <p:spPr>
          <a:xfrm>
            <a:off x="4082125" y="740572"/>
            <a:ext cx="4629150" cy="3655219"/>
          </a:xfrm>
        </p:spPr>
        <p:txBody>
          <a:bodyPr anchor="t"/>
          <a:lstStyle>
            <a:lvl1pPr marL="0" indent="0">
              <a:buNone/>
              <a:defRPr sz="1800"/>
            </a:lvl1pPr>
            <a:lvl2pPr marL="257175" indent="0">
              <a:buNone/>
              <a:defRPr sz="1600"/>
            </a:lvl2pPr>
            <a:lvl3pPr marL="514350" indent="0">
              <a:buNone/>
              <a:defRPr sz="1400"/>
            </a:lvl3pPr>
            <a:lvl4pPr marL="771525" indent="0">
              <a:buNone/>
              <a:defRPr sz="1100"/>
            </a:lvl4pPr>
            <a:lvl5pPr marL="1028700" indent="0">
              <a:buNone/>
              <a:defRPr sz="1100"/>
            </a:lvl5pPr>
            <a:lvl6pPr marL="1285875" indent="0">
              <a:buNone/>
              <a:defRPr sz="1100"/>
            </a:lvl6pPr>
            <a:lvl7pPr marL="1543050" indent="0">
              <a:buNone/>
              <a:defRPr sz="1100"/>
            </a:lvl7pPr>
            <a:lvl8pPr marL="1800225" indent="0">
              <a:buNone/>
              <a:defRPr sz="1100"/>
            </a:lvl8pPr>
            <a:lvl9pPr marL="2057400" indent="0">
              <a:buNone/>
              <a:defRPr sz="1100"/>
            </a:lvl9pPr>
          </a:lstStyle>
          <a:p>
            <a:r>
              <a:rPr lang="zh-CN" altLang="en-US"/>
              <a:t>单击库标添加库片</a:t>
            </a:r>
            <a:endParaRPr lang="en-US"/>
          </a:p>
        </p:txBody>
      </p:sp>
      <p:sp>
        <p:nvSpPr>
          <p:cNvPr id="4" name="KSO_BC2"/>
          <p:cNvSpPr>
            <a:spLocks noGrp="1"/>
          </p:cNvSpPr>
          <p:nvPr>
            <p:ph type="body" sz="half" idx="2" hasCustomPrompt="1"/>
          </p:nvPr>
        </p:nvSpPr>
        <p:spPr>
          <a:xfrm>
            <a:off x="934644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800"/>
            </a:lvl2pPr>
            <a:lvl3pPr marL="514350" indent="0">
              <a:buNone/>
              <a:defRPr sz="700"/>
            </a:lvl3pPr>
            <a:lvl4pPr marL="771525" indent="0">
              <a:buNone/>
              <a:defRPr sz="600"/>
            </a:lvl4pPr>
            <a:lvl5pPr marL="1028700" indent="0">
              <a:buNone/>
              <a:defRPr sz="600"/>
            </a:lvl5pPr>
            <a:lvl6pPr marL="1285875" indent="0">
              <a:buNone/>
              <a:defRPr sz="600"/>
            </a:lvl6pPr>
            <a:lvl7pPr marL="1543050" indent="0">
              <a:buNone/>
              <a:defRPr sz="600"/>
            </a:lvl7pPr>
            <a:lvl8pPr marL="1800225" indent="0">
              <a:buNone/>
              <a:defRPr sz="600"/>
            </a:lvl8pPr>
            <a:lvl9pPr marL="2057400" indent="0">
              <a:buNone/>
              <a:defRPr sz="6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orient="vert"/>
          </p:nvPr>
        </p:nvSpPr>
        <p:spPr>
          <a:xfrm>
            <a:off x="7628469" y="273844"/>
            <a:ext cx="886883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>
          <a:xfrm>
            <a:off x="1585383" y="273844"/>
            <a:ext cx="5949952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组合 59"/>
          <p:cNvGrpSpPr/>
          <p:nvPr/>
        </p:nvGrpSpPr>
        <p:grpSpPr>
          <a:xfrm>
            <a:off x="-9524" y="0"/>
            <a:ext cx="9153525" cy="5143500"/>
            <a:chOff x="-9525" y="0"/>
            <a:chExt cx="9153525" cy="6858000"/>
          </a:xfrm>
        </p:grpSpPr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67"/>
            <a:stretch>
              <a:fillRect/>
            </a:stretch>
          </p:blipFill>
          <p:spPr>
            <a:xfrm>
              <a:off x="-9525" y="0"/>
              <a:ext cx="8077200" cy="6858000"/>
            </a:xfrm>
            <a:prstGeom prst="rect">
              <a:avLst/>
            </a:prstGeom>
          </p:spPr>
        </p:pic>
        <p:sp>
          <p:nvSpPr>
            <p:cNvPr id="16" name="矩形 15"/>
            <p:cNvSpPr/>
            <p:nvPr userDrawn="1"/>
          </p:nvSpPr>
          <p:spPr>
            <a:xfrm>
              <a:off x="7981950" y="0"/>
              <a:ext cx="1162050" cy="6858000"/>
            </a:xfrm>
            <a:prstGeom prst="rect">
              <a:avLst/>
            </a:prstGeom>
            <a:solidFill>
              <a:srgbClr val="F8F1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3" name="KSO_CT2"/>
          <p:cNvSpPr>
            <a:spLocks noGrp="1"/>
          </p:cNvSpPr>
          <p:nvPr>
            <p:ph type="subTitle" idx="1" hasCustomPrompt="1"/>
          </p:nvPr>
        </p:nvSpPr>
        <p:spPr>
          <a:xfrm>
            <a:off x="3800474" y="2757428"/>
            <a:ext cx="4619625" cy="281946"/>
          </a:xfrm>
          <a:noFill/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  <a:effectLst/>
                <a:latin typeface="+mn-ea"/>
                <a:ea typeface="+mn-ea"/>
              </a:defRPr>
            </a:lvl1pPr>
            <a:lvl2pPr marL="257175" indent="0" algn="ctr">
              <a:buNone/>
              <a:defRPr sz="1100"/>
            </a:lvl2pPr>
            <a:lvl3pPr marL="514350" indent="0" algn="ctr">
              <a:buNone/>
              <a:defRPr sz="10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zh-CN" altLang="en-US"/>
              <a:t>单击此处添加您的副标题</a:t>
            </a:r>
          </a:p>
        </p:txBody>
      </p:sp>
      <p:sp>
        <p:nvSpPr>
          <p:cNvPr id="7" name="KSO_CT1"/>
          <p:cNvSpPr>
            <a:spLocks noGrp="1"/>
          </p:cNvSpPr>
          <p:nvPr>
            <p:ph type="title" hasCustomPrompt="1"/>
          </p:nvPr>
        </p:nvSpPr>
        <p:spPr>
          <a:xfrm>
            <a:off x="3800474" y="1685926"/>
            <a:ext cx="4619625" cy="1001194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defRPr sz="2700" b="0" kern="1000" baseline="0">
                <a:solidFill>
                  <a:schemeClr val="accent1"/>
                </a:solidFill>
                <a:effectLst/>
                <a:latin typeface="+mj-ea"/>
                <a:ea typeface="+mj-ea"/>
              </a:defRPr>
            </a:lvl1pPr>
          </a:lstStyle>
          <a:p>
            <a:r>
              <a:rPr lang="zh-CN" altLang="en-US"/>
              <a:t>单击此处添加您的标题文字</a:t>
            </a:r>
          </a:p>
        </p:txBody>
      </p:sp>
    </p:spTree>
  </p:cSld>
  <p:clrMapOvr>
    <a:masterClrMapping/>
  </p:clrMapOvr>
  <p:transition spd="med" advClick="0">
    <p:wip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>
            <a:normAutofit/>
          </a:bodyPr>
          <a:lstStyle>
            <a:lvl1pPr>
              <a:defRPr sz="2100">
                <a:solidFill>
                  <a:schemeClr val="accent2">
                    <a:lumMod val="75000"/>
                  </a:schemeClr>
                </a:solidFill>
              </a:defRPr>
            </a:lvl1pPr>
            <a:lvl2pPr>
              <a:defRPr sz="1400"/>
            </a:lvl2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8" y="1581152"/>
            <a:ext cx="5995988" cy="926306"/>
          </a:xfrm>
        </p:spPr>
        <p:txBody>
          <a:bodyPr anchor="b">
            <a:normAutofit/>
          </a:bodyPr>
          <a:lstStyle>
            <a:lvl1pPr algn="ctr">
              <a:defRPr sz="200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/>
              <a:t>此处添加您的标题</a:t>
            </a:r>
            <a:endParaRPr lang="en-US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3038171" y="2550318"/>
            <a:ext cx="3067663" cy="268109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  <a:lvl2pPr marL="25717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单击此处添加您的副标题</a:t>
            </a:r>
            <a:endParaRPr lang="en-US" altLang="zh-CN"/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933453"/>
            <a:ext cx="3810000" cy="369927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501" y="933453"/>
            <a:ext cx="3820587" cy="369927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4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>
    <p:wip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727199" y="88899"/>
            <a:ext cx="6984076" cy="53776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8" y="1032272"/>
            <a:ext cx="3868340" cy="617934"/>
          </a:xfrm>
        </p:spPr>
        <p:txBody>
          <a:bodyPr anchor="b">
            <a:normAutofit/>
          </a:bodyPr>
          <a:lstStyle>
            <a:lvl1pPr marL="0" indent="0">
              <a:buNone/>
              <a:defRPr sz="1000" b="1"/>
            </a:lvl1pPr>
            <a:lvl2pPr marL="257175" indent="0">
              <a:buNone/>
              <a:defRPr sz="1100" b="1"/>
            </a:lvl2pPr>
            <a:lvl3pPr marL="514350" indent="0">
              <a:buNone/>
              <a:defRPr sz="1000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8" y="16502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5" y="1032272"/>
            <a:ext cx="3887391" cy="617934"/>
          </a:xfrm>
        </p:spPr>
        <p:txBody>
          <a:bodyPr anchor="b">
            <a:normAutofit/>
          </a:bodyPr>
          <a:lstStyle>
            <a:lvl1pPr marL="0" indent="0">
              <a:buNone/>
              <a:defRPr sz="1000" b="1"/>
            </a:lvl1pPr>
            <a:lvl2pPr marL="257175" indent="0">
              <a:buNone/>
              <a:defRPr sz="1100" b="1"/>
            </a:lvl2pPr>
            <a:lvl3pPr marL="514350" indent="0">
              <a:buNone/>
              <a:defRPr sz="1000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5" y="16502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7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8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9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4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5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3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4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858444" y="400052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>
          <a:xfrm>
            <a:off x="4115992" y="797724"/>
            <a:ext cx="4629150" cy="3655219"/>
          </a:xfrm>
        </p:spPr>
        <p:txBody>
          <a:bodyPr>
            <a:normAutofit/>
          </a:bodyPr>
          <a:lstStyle>
            <a:lvl1pPr>
              <a:defRPr sz="11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BC2"/>
          <p:cNvSpPr>
            <a:spLocks noGrp="1"/>
          </p:cNvSpPr>
          <p:nvPr>
            <p:ph type="body" sz="half" idx="2" hasCustomPrompt="1"/>
          </p:nvPr>
        </p:nvSpPr>
        <p:spPr>
          <a:xfrm>
            <a:off x="858444" y="1600202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800"/>
            </a:lvl2pPr>
            <a:lvl3pPr marL="514350" indent="0">
              <a:buNone/>
              <a:defRPr sz="700"/>
            </a:lvl3pPr>
            <a:lvl4pPr marL="771525" indent="0">
              <a:buNone/>
              <a:defRPr sz="600"/>
            </a:lvl4pPr>
            <a:lvl5pPr marL="1028700" indent="0">
              <a:buNone/>
              <a:defRPr sz="600"/>
            </a:lvl5pPr>
            <a:lvl6pPr marL="1285875" indent="0">
              <a:buNone/>
              <a:defRPr sz="600"/>
            </a:lvl6pPr>
            <a:lvl7pPr marL="1543050" indent="0">
              <a:buNone/>
              <a:defRPr sz="600"/>
            </a:lvl7pPr>
            <a:lvl8pPr marL="1800225" indent="0">
              <a:buNone/>
              <a:defRPr sz="600"/>
            </a:lvl8pPr>
            <a:lvl9pPr marL="2057400" indent="0">
              <a:buNone/>
              <a:defRPr sz="6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934644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KSO_BC1"/>
          <p:cNvSpPr>
            <a:spLocks noGrp="1" noChangeAspect="1"/>
          </p:cNvSpPr>
          <p:nvPr>
            <p:ph type="pic" idx="1" hasCustomPrompt="1"/>
          </p:nvPr>
        </p:nvSpPr>
        <p:spPr>
          <a:xfrm>
            <a:off x="4082125" y="740572"/>
            <a:ext cx="4629150" cy="3655219"/>
          </a:xfrm>
        </p:spPr>
        <p:txBody>
          <a:bodyPr anchor="t"/>
          <a:lstStyle>
            <a:lvl1pPr marL="0" indent="0">
              <a:buNone/>
              <a:defRPr sz="1800"/>
            </a:lvl1pPr>
            <a:lvl2pPr marL="257175" indent="0">
              <a:buNone/>
              <a:defRPr sz="1600"/>
            </a:lvl2pPr>
            <a:lvl3pPr marL="514350" indent="0">
              <a:buNone/>
              <a:defRPr sz="1400"/>
            </a:lvl3pPr>
            <a:lvl4pPr marL="771525" indent="0">
              <a:buNone/>
              <a:defRPr sz="1100"/>
            </a:lvl4pPr>
            <a:lvl5pPr marL="1028700" indent="0">
              <a:buNone/>
              <a:defRPr sz="1100"/>
            </a:lvl5pPr>
            <a:lvl6pPr marL="1285875" indent="0">
              <a:buNone/>
              <a:defRPr sz="1100"/>
            </a:lvl6pPr>
            <a:lvl7pPr marL="1543050" indent="0">
              <a:buNone/>
              <a:defRPr sz="1100"/>
            </a:lvl7pPr>
            <a:lvl8pPr marL="1800225" indent="0">
              <a:buNone/>
              <a:defRPr sz="1100"/>
            </a:lvl8pPr>
            <a:lvl9pPr marL="2057400" indent="0">
              <a:buNone/>
              <a:defRPr sz="1100"/>
            </a:lvl9pPr>
          </a:lstStyle>
          <a:p>
            <a:r>
              <a:rPr lang="zh-CN" altLang="en-US"/>
              <a:t>单击库标添加库片</a:t>
            </a:r>
            <a:endParaRPr lang="en-US"/>
          </a:p>
        </p:txBody>
      </p:sp>
      <p:sp>
        <p:nvSpPr>
          <p:cNvPr id="4" name="KSO_BC2"/>
          <p:cNvSpPr>
            <a:spLocks noGrp="1"/>
          </p:cNvSpPr>
          <p:nvPr>
            <p:ph type="body" sz="half" idx="2" hasCustomPrompt="1"/>
          </p:nvPr>
        </p:nvSpPr>
        <p:spPr>
          <a:xfrm>
            <a:off x="934644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800"/>
            </a:lvl2pPr>
            <a:lvl3pPr marL="514350" indent="0">
              <a:buNone/>
              <a:defRPr sz="700"/>
            </a:lvl3pPr>
            <a:lvl4pPr marL="771525" indent="0">
              <a:buNone/>
              <a:defRPr sz="600"/>
            </a:lvl4pPr>
            <a:lvl5pPr marL="1028700" indent="0">
              <a:buNone/>
              <a:defRPr sz="600"/>
            </a:lvl5pPr>
            <a:lvl6pPr marL="1285875" indent="0">
              <a:buNone/>
              <a:defRPr sz="600"/>
            </a:lvl6pPr>
            <a:lvl7pPr marL="1543050" indent="0">
              <a:buNone/>
              <a:defRPr sz="600"/>
            </a:lvl7pPr>
            <a:lvl8pPr marL="1800225" indent="0">
              <a:buNone/>
              <a:defRPr sz="600"/>
            </a:lvl8pPr>
            <a:lvl9pPr marL="2057400" indent="0">
              <a:buNone/>
              <a:defRPr sz="6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orient="vert"/>
          </p:nvPr>
        </p:nvSpPr>
        <p:spPr>
          <a:xfrm>
            <a:off x="7628469" y="273844"/>
            <a:ext cx="886883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>
          <a:xfrm>
            <a:off x="1585383" y="273844"/>
            <a:ext cx="5949952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组合 59"/>
          <p:cNvGrpSpPr/>
          <p:nvPr/>
        </p:nvGrpSpPr>
        <p:grpSpPr>
          <a:xfrm>
            <a:off x="-9524" y="0"/>
            <a:ext cx="9153525" cy="5143500"/>
            <a:chOff x="-9525" y="0"/>
            <a:chExt cx="9153525" cy="6858000"/>
          </a:xfrm>
        </p:grpSpPr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67"/>
            <a:stretch>
              <a:fillRect/>
            </a:stretch>
          </p:blipFill>
          <p:spPr>
            <a:xfrm>
              <a:off x="-9525" y="0"/>
              <a:ext cx="8077200" cy="6858000"/>
            </a:xfrm>
            <a:prstGeom prst="rect">
              <a:avLst/>
            </a:prstGeom>
          </p:spPr>
        </p:pic>
        <p:sp>
          <p:nvSpPr>
            <p:cNvPr id="16" name="矩形 15"/>
            <p:cNvSpPr/>
            <p:nvPr userDrawn="1"/>
          </p:nvSpPr>
          <p:spPr>
            <a:xfrm>
              <a:off x="7981950" y="0"/>
              <a:ext cx="1162050" cy="6858000"/>
            </a:xfrm>
            <a:prstGeom prst="rect">
              <a:avLst/>
            </a:prstGeom>
            <a:solidFill>
              <a:srgbClr val="F8F1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3" name="KSO_CT2"/>
          <p:cNvSpPr>
            <a:spLocks noGrp="1"/>
          </p:cNvSpPr>
          <p:nvPr>
            <p:ph type="subTitle" idx="1" hasCustomPrompt="1"/>
          </p:nvPr>
        </p:nvSpPr>
        <p:spPr>
          <a:xfrm>
            <a:off x="3800474" y="2757428"/>
            <a:ext cx="4619625" cy="281946"/>
          </a:xfrm>
          <a:noFill/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  <a:effectLst/>
                <a:latin typeface="+mn-ea"/>
                <a:ea typeface="+mn-ea"/>
              </a:defRPr>
            </a:lvl1pPr>
            <a:lvl2pPr marL="257175" indent="0" algn="ctr">
              <a:buNone/>
              <a:defRPr sz="1100"/>
            </a:lvl2pPr>
            <a:lvl3pPr marL="514350" indent="0" algn="ctr">
              <a:buNone/>
              <a:defRPr sz="10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zh-CN" altLang="en-US"/>
              <a:t>单击此处添加您的副标题</a:t>
            </a:r>
          </a:p>
        </p:txBody>
      </p:sp>
      <p:sp>
        <p:nvSpPr>
          <p:cNvPr id="7" name="KSO_CT1"/>
          <p:cNvSpPr>
            <a:spLocks noGrp="1"/>
          </p:cNvSpPr>
          <p:nvPr>
            <p:ph type="title" hasCustomPrompt="1"/>
          </p:nvPr>
        </p:nvSpPr>
        <p:spPr>
          <a:xfrm>
            <a:off x="3800474" y="1685926"/>
            <a:ext cx="4619625" cy="1001194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defRPr sz="2700" b="0" kern="1000" baseline="0">
                <a:solidFill>
                  <a:schemeClr val="accent1"/>
                </a:solidFill>
                <a:effectLst/>
                <a:latin typeface="+mj-ea"/>
                <a:ea typeface="+mj-ea"/>
              </a:defRPr>
            </a:lvl1pPr>
          </a:lstStyle>
          <a:p>
            <a:r>
              <a:rPr lang="zh-CN" altLang="en-US"/>
              <a:t>单击此处添加您的标题文字</a:t>
            </a:r>
          </a:p>
        </p:txBody>
      </p:sp>
    </p:spTree>
  </p:cSld>
  <p:clrMapOvr>
    <a:masterClrMapping/>
  </p:clrMapOvr>
  <p:transition spd="med" advClick="0">
    <p:wip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>
            <a:normAutofit/>
          </a:bodyPr>
          <a:lstStyle>
            <a:lvl1pPr>
              <a:defRPr sz="2100">
                <a:solidFill>
                  <a:schemeClr val="accent2">
                    <a:lumMod val="75000"/>
                  </a:schemeClr>
                </a:solidFill>
              </a:defRPr>
            </a:lvl1pPr>
            <a:lvl2pPr>
              <a:defRPr sz="1400"/>
            </a:lvl2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8" y="1581152"/>
            <a:ext cx="5995988" cy="926306"/>
          </a:xfrm>
        </p:spPr>
        <p:txBody>
          <a:bodyPr anchor="b">
            <a:normAutofit/>
          </a:bodyPr>
          <a:lstStyle>
            <a:lvl1pPr algn="ctr">
              <a:defRPr sz="200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/>
              <a:t>此处添加您的标题</a:t>
            </a:r>
            <a:endParaRPr lang="en-US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3038171" y="2550318"/>
            <a:ext cx="3067663" cy="268109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  <a:lvl2pPr marL="25717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单击此处添加您的副标题</a:t>
            </a:r>
            <a:endParaRPr lang="en-US" altLang="zh-CN"/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3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>
    <p:wip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933453"/>
            <a:ext cx="3810000" cy="369927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501" y="933453"/>
            <a:ext cx="3820587" cy="369927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727199" y="88899"/>
            <a:ext cx="6984076" cy="53776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8" y="1032272"/>
            <a:ext cx="3868340" cy="617934"/>
          </a:xfrm>
        </p:spPr>
        <p:txBody>
          <a:bodyPr anchor="b">
            <a:normAutofit/>
          </a:bodyPr>
          <a:lstStyle>
            <a:lvl1pPr marL="0" indent="0">
              <a:buNone/>
              <a:defRPr sz="1000" b="1"/>
            </a:lvl1pPr>
            <a:lvl2pPr marL="257175" indent="0">
              <a:buNone/>
              <a:defRPr sz="1100" b="1"/>
            </a:lvl2pPr>
            <a:lvl3pPr marL="514350" indent="0">
              <a:buNone/>
              <a:defRPr sz="1000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8" y="16502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5" y="1032272"/>
            <a:ext cx="3887391" cy="617934"/>
          </a:xfrm>
        </p:spPr>
        <p:txBody>
          <a:bodyPr anchor="b">
            <a:normAutofit/>
          </a:bodyPr>
          <a:lstStyle>
            <a:lvl1pPr marL="0" indent="0">
              <a:buNone/>
              <a:defRPr sz="1000" b="1"/>
            </a:lvl1pPr>
            <a:lvl2pPr marL="257175" indent="0">
              <a:buNone/>
              <a:defRPr sz="1100" b="1"/>
            </a:lvl2pPr>
            <a:lvl3pPr marL="514350" indent="0">
              <a:buNone/>
              <a:defRPr sz="1000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5" y="16502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7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8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9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4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5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3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4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858444" y="400052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>
          <a:xfrm>
            <a:off x="4115992" y="797724"/>
            <a:ext cx="4629150" cy="3655219"/>
          </a:xfrm>
        </p:spPr>
        <p:txBody>
          <a:bodyPr>
            <a:normAutofit/>
          </a:bodyPr>
          <a:lstStyle>
            <a:lvl1pPr>
              <a:defRPr sz="11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BC2"/>
          <p:cNvSpPr>
            <a:spLocks noGrp="1"/>
          </p:cNvSpPr>
          <p:nvPr>
            <p:ph type="body" sz="half" idx="2" hasCustomPrompt="1"/>
          </p:nvPr>
        </p:nvSpPr>
        <p:spPr>
          <a:xfrm>
            <a:off x="858444" y="1600202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800"/>
            </a:lvl2pPr>
            <a:lvl3pPr marL="514350" indent="0">
              <a:buNone/>
              <a:defRPr sz="700"/>
            </a:lvl3pPr>
            <a:lvl4pPr marL="771525" indent="0">
              <a:buNone/>
              <a:defRPr sz="600"/>
            </a:lvl4pPr>
            <a:lvl5pPr marL="1028700" indent="0">
              <a:buNone/>
              <a:defRPr sz="600"/>
            </a:lvl5pPr>
            <a:lvl6pPr marL="1285875" indent="0">
              <a:buNone/>
              <a:defRPr sz="600"/>
            </a:lvl6pPr>
            <a:lvl7pPr marL="1543050" indent="0">
              <a:buNone/>
              <a:defRPr sz="600"/>
            </a:lvl7pPr>
            <a:lvl8pPr marL="1800225" indent="0">
              <a:buNone/>
              <a:defRPr sz="600"/>
            </a:lvl8pPr>
            <a:lvl9pPr marL="2057400" indent="0">
              <a:buNone/>
              <a:defRPr sz="6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934644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KSO_BC1"/>
          <p:cNvSpPr>
            <a:spLocks noGrp="1" noChangeAspect="1"/>
          </p:cNvSpPr>
          <p:nvPr>
            <p:ph type="pic" idx="1" hasCustomPrompt="1"/>
          </p:nvPr>
        </p:nvSpPr>
        <p:spPr>
          <a:xfrm>
            <a:off x="4082125" y="740572"/>
            <a:ext cx="4629150" cy="3655219"/>
          </a:xfrm>
        </p:spPr>
        <p:txBody>
          <a:bodyPr anchor="t"/>
          <a:lstStyle>
            <a:lvl1pPr marL="0" indent="0">
              <a:buNone/>
              <a:defRPr sz="1800"/>
            </a:lvl1pPr>
            <a:lvl2pPr marL="257175" indent="0">
              <a:buNone/>
              <a:defRPr sz="1600"/>
            </a:lvl2pPr>
            <a:lvl3pPr marL="514350" indent="0">
              <a:buNone/>
              <a:defRPr sz="1400"/>
            </a:lvl3pPr>
            <a:lvl4pPr marL="771525" indent="0">
              <a:buNone/>
              <a:defRPr sz="1100"/>
            </a:lvl4pPr>
            <a:lvl5pPr marL="1028700" indent="0">
              <a:buNone/>
              <a:defRPr sz="1100"/>
            </a:lvl5pPr>
            <a:lvl6pPr marL="1285875" indent="0">
              <a:buNone/>
              <a:defRPr sz="1100"/>
            </a:lvl6pPr>
            <a:lvl7pPr marL="1543050" indent="0">
              <a:buNone/>
              <a:defRPr sz="1100"/>
            </a:lvl7pPr>
            <a:lvl8pPr marL="1800225" indent="0">
              <a:buNone/>
              <a:defRPr sz="1100"/>
            </a:lvl8pPr>
            <a:lvl9pPr marL="2057400" indent="0">
              <a:buNone/>
              <a:defRPr sz="1100"/>
            </a:lvl9pPr>
          </a:lstStyle>
          <a:p>
            <a:r>
              <a:rPr lang="zh-CN" altLang="en-US"/>
              <a:t>单击库标添加库片</a:t>
            </a:r>
            <a:endParaRPr lang="en-US"/>
          </a:p>
        </p:txBody>
      </p:sp>
      <p:sp>
        <p:nvSpPr>
          <p:cNvPr id="4" name="KSO_BC2"/>
          <p:cNvSpPr>
            <a:spLocks noGrp="1"/>
          </p:cNvSpPr>
          <p:nvPr>
            <p:ph type="body" sz="half" idx="2" hasCustomPrompt="1"/>
          </p:nvPr>
        </p:nvSpPr>
        <p:spPr>
          <a:xfrm>
            <a:off x="934644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800"/>
            </a:lvl2pPr>
            <a:lvl3pPr marL="514350" indent="0">
              <a:buNone/>
              <a:defRPr sz="700"/>
            </a:lvl3pPr>
            <a:lvl4pPr marL="771525" indent="0">
              <a:buNone/>
              <a:defRPr sz="600"/>
            </a:lvl4pPr>
            <a:lvl5pPr marL="1028700" indent="0">
              <a:buNone/>
              <a:defRPr sz="600"/>
            </a:lvl5pPr>
            <a:lvl6pPr marL="1285875" indent="0">
              <a:buNone/>
              <a:defRPr sz="600"/>
            </a:lvl6pPr>
            <a:lvl7pPr marL="1543050" indent="0">
              <a:buNone/>
              <a:defRPr sz="600"/>
            </a:lvl7pPr>
            <a:lvl8pPr marL="1800225" indent="0">
              <a:buNone/>
              <a:defRPr sz="600"/>
            </a:lvl8pPr>
            <a:lvl9pPr marL="2057400" indent="0">
              <a:buNone/>
              <a:defRPr sz="6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orient="vert"/>
          </p:nvPr>
        </p:nvSpPr>
        <p:spPr>
          <a:xfrm>
            <a:off x="7628469" y="273844"/>
            <a:ext cx="886883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>
          <a:xfrm>
            <a:off x="1585383" y="273844"/>
            <a:ext cx="5949952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组合 59"/>
          <p:cNvGrpSpPr/>
          <p:nvPr/>
        </p:nvGrpSpPr>
        <p:grpSpPr>
          <a:xfrm>
            <a:off x="-9524" y="0"/>
            <a:ext cx="9153525" cy="5143500"/>
            <a:chOff x="-9525" y="0"/>
            <a:chExt cx="9153525" cy="6858000"/>
          </a:xfrm>
        </p:grpSpPr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67"/>
            <a:stretch>
              <a:fillRect/>
            </a:stretch>
          </p:blipFill>
          <p:spPr>
            <a:xfrm>
              <a:off x="-9525" y="0"/>
              <a:ext cx="8077200" cy="6858000"/>
            </a:xfrm>
            <a:prstGeom prst="rect">
              <a:avLst/>
            </a:prstGeom>
          </p:spPr>
        </p:pic>
        <p:sp>
          <p:nvSpPr>
            <p:cNvPr id="16" name="矩形 15"/>
            <p:cNvSpPr/>
            <p:nvPr userDrawn="1"/>
          </p:nvSpPr>
          <p:spPr>
            <a:xfrm>
              <a:off x="7981950" y="0"/>
              <a:ext cx="1162050" cy="6858000"/>
            </a:xfrm>
            <a:prstGeom prst="rect">
              <a:avLst/>
            </a:prstGeom>
            <a:solidFill>
              <a:srgbClr val="F8F1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3" name="KSO_CT2"/>
          <p:cNvSpPr>
            <a:spLocks noGrp="1"/>
          </p:cNvSpPr>
          <p:nvPr>
            <p:ph type="subTitle" idx="1" hasCustomPrompt="1"/>
          </p:nvPr>
        </p:nvSpPr>
        <p:spPr>
          <a:xfrm>
            <a:off x="3800474" y="2757428"/>
            <a:ext cx="4619625" cy="281946"/>
          </a:xfrm>
          <a:noFill/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  <a:effectLst/>
                <a:latin typeface="+mn-ea"/>
                <a:ea typeface="+mn-ea"/>
              </a:defRPr>
            </a:lvl1pPr>
            <a:lvl2pPr marL="257175" indent="0" algn="ctr">
              <a:buNone/>
              <a:defRPr sz="1100"/>
            </a:lvl2pPr>
            <a:lvl3pPr marL="514350" indent="0" algn="ctr">
              <a:buNone/>
              <a:defRPr sz="10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zh-CN" altLang="en-US"/>
              <a:t>单击此处添加您的副标题</a:t>
            </a:r>
          </a:p>
        </p:txBody>
      </p:sp>
      <p:sp>
        <p:nvSpPr>
          <p:cNvPr id="7" name="KSO_CT1"/>
          <p:cNvSpPr>
            <a:spLocks noGrp="1"/>
          </p:cNvSpPr>
          <p:nvPr>
            <p:ph type="title" hasCustomPrompt="1"/>
          </p:nvPr>
        </p:nvSpPr>
        <p:spPr>
          <a:xfrm>
            <a:off x="3800474" y="1685926"/>
            <a:ext cx="4619625" cy="1001194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defRPr sz="2700" b="0" kern="1000" baseline="0">
                <a:solidFill>
                  <a:schemeClr val="accent1"/>
                </a:solidFill>
                <a:effectLst/>
                <a:latin typeface="+mj-ea"/>
                <a:ea typeface="+mj-ea"/>
              </a:defRPr>
            </a:lvl1pPr>
          </a:lstStyle>
          <a:p>
            <a:r>
              <a:rPr lang="zh-CN" altLang="en-US"/>
              <a:t>单击此处添加您的标题文字</a:t>
            </a:r>
          </a:p>
        </p:txBody>
      </p:sp>
    </p:spTree>
  </p:cSld>
  <p:clrMapOvr>
    <a:masterClrMapping/>
  </p:clrMapOvr>
  <p:transition spd="med" advClick="0">
    <p:wip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>
            <a:normAutofit/>
          </a:bodyPr>
          <a:lstStyle>
            <a:lvl1pPr>
              <a:defRPr sz="2100">
                <a:solidFill>
                  <a:schemeClr val="accent2">
                    <a:lumMod val="75000"/>
                  </a:schemeClr>
                </a:solidFill>
              </a:defRPr>
            </a:lvl1pPr>
            <a:lvl2pPr>
              <a:defRPr sz="1400"/>
            </a:lvl2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858444" y="400052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>
          <a:xfrm>
            <a:off x="4115992" y="797724"/>
            <a:ext cx="4629150" cy="3655219"/>
          </a:xfrm>
        </p:spPr>
        <p:txBody>
          <a:bodyPr>
            <a:normAutofit/>
          </a:bodyPr>
          <a:lstStyle>
            <a:lvl1pPr>
              <a:defRPr sz="11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BC2"/>
          <p:cNvSpPr>
            <a:spLocks noGrp="1"/>
          </p:cNvSpPr>
          <p:nvPr>
            <p:ph type="body" sz="half" idx="2" hasCustomPrompt="1"/>
          </p:nvPr>
        </p:nvSpPr>
        <p:spPr>
          <a:xfrm>
            <a:off x="858444" y="1600202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800"/>
            </a:lvl2pPr>
            <a:lvl3pPr marL="514350" indent="0">
              <a:buNone/>
              <a:defRPr sz="700"/>
            </a:lvl3pPr>
            <a:lvl4pPr marL="771525" indent="0">
              <a:buNone/>
              <a:defRPr sz="600"/>
            </a:lvl4pPr>
            <a:lvl5pPr marL="1028700" indent="0">
              <a:buNone/>
              <a:defRPr sz="600"/>
            </a:lvl5pPr>
            <a:lvl6pPr marL="1285875" indent="0">
              <a:buNone/>
              <a:defRPr sz="600"/>
            </a:lvl6pPr>
            <a:lvl7pPr marL="1543050" indent="0">
              <a:buNone/>
              <a:defRPr sz="600"/>
            </a:lvl7pPr>
            <a:lvl8pPr marL="1800225" indent="0">
              <a:buNone/>
              <a:defRPr sz="600"/>
            </a:lvl8pPr>
            <a:lvl9pPr marL="2057400" indent="0">
              <a:buNone/>
              <a:defRPr sz="6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>
    <p:wip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8" y="1581152"/>
            <a:ext cx="5995988" cy="926306"/>
          </a:xfrm>
        </p:spPr>
        <p:txBody>
          <a:bodyPr anchor="b">
            <a:normAutofit/>
          </a:bodyPr>
          <a:lstStyle>
            <a:lvl1pPr algn="ctr">
              <a:defRPr sz="200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/>
              <a:t>此处添加您的标题</a:t>
            </a:r>
            <a:endParaRPr lang="en-US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3038171" y="2550318"/>
            <a:ext cx="3067663" cy="268109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  <a:lvl2pPr marL="25717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单击此处添加您的副标题</a:t>
            </a:r>
            <a:endParaRPr lang="en-US" altLang="zh-CN"/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933453"/>
            <a:ext cx="3810000" cy="369927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501" y="933453"/>
            <a:ext cx="3820587" cy="369927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727199" y="88899"/>
            <a:ext cx="6984076" cy="53776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8" y="1032272"/>
            <a:ext cx="3868340" cy="617934"/>
          </a:xfrm>
        </p:spPr>
        <p:txBody>
          <a:bodyPr anchor="b">
            <a:normAutofit/>
          </a:bodyPr>
          <a:lstStyle>
            <a:lvl1pPr marL="0" indent="0">
              <a:buNone/>
              <a:defRPr sz="1000" b="1"/>
            </a:lvl1pPr>
            <a:lvl2pPr marL="257175" indent="0">
              <a:buNone/>
              <a:defRPr sz="1100" b="1"/>
            </a:lvl2pPr>
            <a:lvl3pPr marL="514350" indent="0">
              <a:buNone/>
              <a:defRPr sz="1000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8" y="16502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5" y="1032272"/>
            <a:ext cx="3887391" cy="617934"/>
          </a:xfrm>
        </p:spPr>
        <p:txBody>
          <a:bodyPr anchor="b">
            <a:normAutofit/>
          </a:bodyPr>
          <a:lstStyle>
            <a:lvl1pPr marL="0" indent="0">
              <a:buNone/>
              <a:defRPr sz="1000" b="1"/>
            </a:lvl1pPr>
            <a:lvl2pPr marL="257175" indent="0">
              <a:buNone/>
              <a:defRPr sz="1100" b="1"/>
            </a:lvl2pPr>
            <a:lvl3pPr marL="514350" indent="0">
              <a:buNone/>
              <a:defRPr sz="1000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5" y="16502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7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8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9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4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5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3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4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858444" y="400052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>
          <a:xfrm>
            <a:off x="4115992" y="797724"/>
            <a:ext cx="4629150" cy="3655219"/>
          </a:xfrm>
        </p:spPr>
        <p:txBody>
          <a:bodyPr>
            <a:normAutofit/>
          </a:bodyPr>
          <a:lstStyle>
            <a:lvl1pPr>
              <a:defRPr sz="11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BC2"/>
          <p:cNvSpPr>
            <a:spLocks noGrp="1"/>
          </p:cNvSpPr>
          <p:nvPr>
            <p:ph type="body" sz="half" idx="2" hasCustomPrompt="1"/>
          </p:nvPr>
        </p:nvSpPr>
        <p:spPr>
          <a:xfrm>
            <a:off x="858444" y="1600202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800"/>
            </a:lvl2pPr>
            <a:lvl3pPr marL="514350" indent="0">
              <a:buNone/>
              <a:defRPr sz="700"/>
            </a:lvl3pPr>
            <a:lvl4pPr marL="771525" indent="0">
              <a:buNone/>
              <a:defRPr sz="600"/>
            </a:lvl4pPr>
            <a:lvl5pPr marL="1028700" indent="0">
              <a:buNone/>
              <a:defRPr sz="600"/>
            </a:lvl5pPr>
            <a:lvl6pPr marL="1285875" indent="0">
              <a:buNone/>
              <a:defRPr sz="600"/>
            </a:lvl6pPr>
            <a:lvl7pPr marL="1543050" indent="0">
              <a:buNone/>
              <a:defRPr sz="600"/>
            </a:lvl7pPr>
            <a:lvl8pPr marL="1800225" indent="0">
              <a:buNone/>
              <a:defRPr sz="600"/>
            </a:lvl8pPr>
            <a:lvl9pPr marL="2057400" indent="0">
              <a:buNone/>
              <a:defRPr sz="6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934644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KSO_BC1"/>
          <p:cNvSpPr>
            <a:spLocks noGrp="1" noChangeAspect="1"/>
          </p:cNvSpPr>
          <p:nvPr>
            <p:ph type="pic" idx="1" hasCustomPrompt="1"/>
          </p:nvPr>
        </p:nvSpPr>
        <p:spPr>
          <a:xfrm>
            <a:off x="4082125" y="740572"/>
            <a:ext cx="4629150" cy="3655219"/>
          </a:xfrm>
        </p:spPr>
        <p:txBody>
          <a:bodyPr anchor="t"/>
          <a:lstStyle>
            <a:lvl1pPr marL="0" indent="0">
              <a:buNone/>
              <a:defRPr sz="1800"/>
            </a:lvl1pPr>
            <a:lvl2pPr marL="257175" indent="0">
              <a:buNone/>
              <a:defRPr sz="1600"/>
            </a:lvl2pPr>
            <a:lvl3pPr marL="514350" indent="0">
              <a:buNone/>
              <a:defRPr sz="1400"/>
            </a:lvl3pPr>
            <a:lvl4pPr marL="771525" indent="0">
              <a:buNone/>
              <a:defRPr sz="1100"/>
            </a:lvl4pPr>
            <a:lvl5pPr marL="1028700" indent="0">
              <a:buNone/>
              <a:defRPr sz="1100"/>
            </a:lvl5pPr>
            <a:lvl6pPr marL="1285875" indent="0">
              <a:buNone/>
              <a:defRPr sz="1100"/>
            </a:lvl6pPr>
            <a:lvl7pPr marL="1543050" indent="0">
              <a:buNone/>
              <a:defRPr sz="1100"/>
            </a:lvl7pPr>
            <a:lvl8pPr marL="1800225" indent="0">
              <a:buNone/>
              <a:defRPr sz="1100"/>
            </a:lvl8pPr>
            <a:lvl9pPr marL="2057400" indent="0">
              <a:buNone/>
              <a:defRPr sz="1100"/>
            </a:lvl9pPr>
          </a:lstStyle>
          <a:p>
            <a:r>
              <a:rPr lang="zh-CN" altLang="en-US"/>
              <a:t>单击库标添加库片</a:t>
            </a:r>
            <a:endParaRPr lang="en-US"/>
          </a:p>
        </p:txBody>
      </p:sp>
      <p:sp>
        <p:nvSpPr>
          <p:cNvPr id="4" name="KSO_BC2"/>
          <p:cNvSpPr>
            <a:spLocks noGrp="1"/>
          </p:cNvSpPr>
          <p:nvPr>
            <p:ph type="body" sz="half" idx="2" hasCustomPrompt="1"/>
          </p:nvPr>
        </p:nvSpPr>
        <p:spPr>
          <a:xfrm>
            <a:off x="934644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800"/>
            </a:lvl2pPr>
            <a:lvl3pPr marL="514350" indent="0">
              <a:buNone/>
              <a:defRPr sz="700"/>
            </a:lvl3pPr>
            <a:lvl4pPr marL="771525" indent="0">
              <a:buNone/>
              <a:defRPr sz="600"/>
            </a:lvl4pPr>
            <a:lvl5pPr marL="1028700" indent="0">
              <a:buNone/>
              <a:defRPr sz="600"/>
            </a:lvl5pPr>
            <a:lvl6pPr marL="1285875" indent="0">
              <a:buNone/>
              <a:defRPr sz="600"/>
            </a:lvl6pPr>
            <a:lvl7pPr marL="1543050" indent="0">
              <a:buNone/>
              <a:defRPr sz="600"/>
            </a:lvl7pPr>
            <a:lvl8pPr marL="1800225" indent="0">
              <a:buNone/>
              <a:defRPr sz="600"/>
            </a:lvl8pPr>
            <a:lvl9pPr marL="2057400" indent="0">
              <a:buNone/>
              <a:defRPr sz="6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orient="vert"/>
          </p:nvPr>
        </p:nvSpPr>
        <p:spPr>
          <a:xfrm>
            <a:off x="7628469" y="273844"/>
            <a:ext cx="886883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>
          <a:xfrm>
            <a:off x="1585383" y="273844"/>
            <a:ext cx="5949952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组合 59"/>
          <p:cNvGrpSpPr/>
          <p:nvPr/>
        </p:nvGrpSpPr>
        <p:grpSpPr>
          <a:xfrm>
            <a:off x="-9524" y="0"/>
            <a:ext cx="9153525" cy="5143500"/>
            <a:chOff x="-9525" y="0"/>
            <a:chExt cx="9153525" cy="6858000"/>
          </a:xfrm>
        </p:grpSpPr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67"/>
            <a:stretch>
              <a:fillRect/>
            </a:stretch>
          </p:blipFill>
          <p:spPr>
            <a:xfrm>
              <a:off x="-9525" y="0"/>
              <a:ext cx="8077200" cy="6858000"/>
            </a:xfrm>
            <a:prstGeom prst="rect">
              <a:avLst/>
            </a:prstGeom>
          </p:spPr>
        </p:pic>
        <p:sp>
          <p:nvSpPr>
            <p:cNvPr id="16" name="矩形 15"/>
            <p:cNvSpPr/>
            <p:nvPr userDrawn="1"/>
          </p:nvSpPr>
          <p:spPr>
            <a:xfrm>
              <a:off x="7981950" y="0"/>
              <a:ext cx="1162050" cy="6858000"/>
            </a:xfrm>
            <a:prstGeom prst="rect">
              <a:avLst/>
            </a:prstGeom>
            <a:solidFill>
              <a:srgbClr val="F8F1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3" name="KSO_CT2"/>
          <p:cNvSpPr>
            <a:spLocks noGrp="1"/>
          </p:cNvSpPr>
          <p:nvPr>
            <p:ph type="subTitle" idx="1" hasCustomPrompt="1"/>
          </p:nvPr>
        </p:nvSpPr>
        <p:spPr>
          <a:xfrm>
            <a:off x="3800474" y="2757428"/>
            <a:ext cx="4619625" cy="281946"/>
          </a:xfrm>
          <a:noFill/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  <a:effectLst/>
                <a:latin typeface="+mn-ea"/>
                <a:ea typeface="+mn-ea"/>
              </a:defRPr>
            </a:lvl1pPr>
            <a:lvl2pPr marL="257175" indent="0" algn="ctr">
              <a:buNone/>
              <a:defRPr sz="1100"/>
            </a:lvl2pPr>
            <a:lvl3pPr marL="514350" indent="0" algn="ctr">
              <a:buNone/>
              <a:defRPr sz="10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zh-CN" altLang="en-US"/>
              <a:t>单击此处添加您的副标题</a:t>
            </a:r>
          </a:p>
        </p:txBody>
      </p:sp>
      <p:sp>
        <p:nvSpPr>
          <p:cNvPr id="7" name="KSO_CT1"/>
          <p:cNvSpPr>
            <a:spLocks noGrp="1"/>
          </p:cNvSpPr>
          <p:nvPr>
            <p:ph type="title" hasCustomPrompt="1"/>
          </p:nvPr>
        </p:nvSpPr>
        <p:spPr>
          <a:xfrm>
            <a:off x="3800474" y="1685926"/>
            <a:ext cx="4619625" cy="1001194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defRPr sz="2700" b="0" kern="1000" baseline="0">
                <a:solidFill>
                  <a:schemeClr val="accent1"/>
                </a:solidFill>
                <a:effectLst/>
                <a:latin typeface="+mj-ea"/>
                <a:ea typeface="+mj-ea"/>
              </a:defRPr>
            </a:lvl1pPr>
          </a:lstStyle>
          <a:p>
            <a:r>
              <a:rPr lang="zh-CN" altLang="en-US"/>
              <a:t>单击此处添加您的标题文字</a:t>
            </a:r>
          </a:p>
        </p:txBody>
      </p:sp>
    </p:spTree>
  </p:cSld>
  <p:clrMapOvr>
    <a:masterClrMapping/>
  </p:clrMapOvr>
  <p:transition spd="med" advClick="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934644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KSO_BC1"/>
          <p:cNvSpPr>
            <a:spLocks noGrp="1" noChangeAspect="1"/>
          </p:cNvSpPr>
          <p:nvPr>
            <p:ph type="pic" idx="1" hasCustomPrompt="1"/>
          </p:nvPr>
        </p:nvSpPr>
        <p:spPr>
          <a:xfrm>
            <a:off x="4082125" y="740572"/>
            <a:ext cx="4629150" cy="3655219"/>
          </a:xfrm>
        </p:spPr>
        <p:txBody>
          <a:bodyPr anchor="t"/>
          <a:lstStyle>
            <a:lvl1pPr marL="0" indent="0">
              <a:buNone/>
              <a:defRPr sz="1800"/>
            </a:lvl1pPr>
            <a:lvl2pPr marL="257175" indent="0">
              <a:buNone/>
              <a:defRPr sz="1600"/>
            </a:lvl2pPr>
            <a:lvl3pPr marL="514350" indent="0">
              <a:buNone/>
              <a:defRPr sz="1400"/>
            </a:lvl3pPr>
            <a:lvl4pPr marL="771525" indent="0">
              <a:buNone/>
              <a:defRPr sz="1100"/>
            </a:lvl4pPr>
            <a:lvl5pPr marL="1028700" indent="0">
              <a:buNone/>
              <a:defRPr sz="1100"/>
            </a:lvl5pPr>
            <a:lvl6pPr marL="1285875" indent="0">
              <a:buNone/>
              <a:defRPr sz="1100"/>
            </a:lvl6pPr>
            <a:lvl7pPr marL="1543050" indent="0">
              <a:buNone/>
              <a:defRPr sz="1100"/>
            </a:lvl7pPr>
            <a:lvl8pPr marL="1800225" indent="0">
              <a:buNone/>
              <a:defRPr sz="1100"/>
            </a:lvl8pPr>
            <a:lvl9pPr marL="2057400" indent="0">
              <a:buNone/>
              <a:defRPr sz="1100"/>
            </a:lvl9pPr>
          </a:lstStyle>
          <a:p>
            <a:r>
              <a:rPr lang="zh-CN" altLang="en-US"/>
              <a:t>单击库标添加库片</a:t>
            </a:r>
            <a:endParaRPr lang="en-US"/>
          </a:p>
        </p:txBody>
      </p:sp>
      <p:sp>
        <p:nvSpPr>
          <p:cNvPr id="4" name="KSO_BC2"/>
          <p:cNvSpPr>
            <a:spLocks noGrp="1"/>
          </p:cNvSpPr>
          <p:nvPr>
            <p:ph type="body" sz="half" idx="2" hasCustomPrompt="1"/>
          </p:nvPr>
        </p:nvSpPr>
        <p:spPr>
          <a:xfrm>
            <a:off x="934644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800"/>
            </a:lvl2pPr>
            <a:lvl3pPr marL="514350" indent="0">
              <a:buNone/>
              <a:defRPr sz="700"/>
            </a:lvl3pPr>
            <a:lvl4pPr marL="771525" indent="0">
              <a:buNone/>
              <a:defRPr sz="600"/>
            </a:lvl4pPr>
            <a:lvl5pPr marL="1028700" indent="0">
              <a:buNone/>
              <a:defRPr sz="600"/>
            </a:lvl5pPr>
            <a:lvl6pPr marL="1285875" indent="0">
              <a:buNone/>
              <a:defRPr sz="600"/>
            </a:lvl6pPr>
            <a:lvl7pPr marL="1543050" indent="0">
              <a:buNone/>
              <a:defRPr sz="600"/>
            </a:lvl7pPr>
            <a:lvl8pPr marL="1800225" indent="0">
              <a:buNone/>
              <a:defRPr sz="600"/>
            </a:lvl8pPr>
            <a:lvl9pPr marL="2057400" indent="0">
              <a:buNone/>
              <a:defRPr sz="6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>
    <p:wip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>
            <a:normAutofit/>
          </a:bodyPr>
          <a:lstStyle>
            <a:lvl1pPr>
              <a:defRPr sz="2100">
                <a:solidFill>
                  <a:schemeClr val="accent2">
                    <a:lumMod val="75000"/>
                  </a:schemeClr>
                </a:solidFill>
              </a:defRPr>
            </a:lvl1pPr>
            <a:lvl2pPr>
              <a:defRPr sz="1400"/>
            </a:lvl2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8" y="1581152"/>
            <a:ext cx="5995988" cy="926306"/>
          </a:xfrm>
        </p:spPr>
        <p:txBody>
          <a:bodyPr anchor="b">
            <a:normAutofit/>
          </a:bodyPr>
          <a:lstStyle>
            <a:lvl1pPr algn="ctr">
              <a:defRPr sz="200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/>
              <a:t>此处添加您的标题</a:t>
            </a:r>
            <a:endParaRPr lang="en-US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3038171" y="2550318"/>
            <a:ext cx="3067663" cy="268109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  <a:lvl2pPr marL="25717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单击此处添加您的副标题</a:t>
            </a:r>
            <a:endParaRPr lang="en-US" altLang="zh-CN"/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933453"/>
            <a:ext cx="3810000" cy="369927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501" y="933453"/>
            <a:ext cx="3820587" cy="369927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727199" y="88899"/>
            <a:ext cx="6984076" cy="53776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8" y="1032272"/>
            <a:ext cx="3868340" cy="617934"/>
          </a:xfrm>
        </p:spPr>
        <p:txBody>
          <a:bodyPr anchor="b">
            <a:normAutofit/>
          </a:bodyPr>
          <a:lstStyle>
            <a:lvl1pPr marL="0" indent="0">
              <a:buNone/>
              <a:defRPr sz="1000" b="1"/>
            </a:lvl1pPr>
            <a:lvl2pPr marL="257175" indent="0">
              <a:buNone/>
              <a:defRPr sz="1100" b="1"/>
            </a:lvl2pPr>
            <a:lvl3pPr marL="514350" indent="0">
              <a:buNone/>
              <a:defRPr sz="1000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8" y="16502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5" y="1032272"/>
            <a:ext cx="3887391" cy="617934"/>
          </a:xfrm>
        </p:spPr>
        <p:txBody>
          <a:bodyPr anchor="b">
            <a:normAutofit/>
          </a:bodyPr>
          <a:lstStyle>
            <a:lvl1pPr marL="0" indent="0">
              <a:buNone/>
              <a:defRPr sz="1000" b="1"/>
            </a:lvl1pPr>
            <a:lvl2pPr marL="257175" indent="0">
              <a:buNone/>
              <a:defRPr sz="1100" b="1"/>
            </a:lvl2pPr>
            <a:lvl3pPr marL="514350" indent="0">
              <a:buNone/>
              <a:defRPr sz="1000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5" y="16502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7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8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9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4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5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3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4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858444" y="400052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>
          <a:xfrm>
            <a:off x="4115992" y="797724"/>
            <a:ext cx="4629150" cy="3655219"/>
          </a:xfrm>
        </p:spPr>
        <p:txBody>
          <a:bodyPr>
            <a:normAutofit/>
          </a:bodyPr>
          <a:lstStyle>
            <a:lvl1pPr>
              <a:defRPr sz="11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BC2"/>
          <p:cNvSpPr>
            <a:spLocks noGrp="1"/>
          </p:cNvSpPr>
          <p:nvPr>
            <p:ph type="body" sz="half" idx="2" hasCustomPrompt="1"/>
          </p:nvPr>
        </p:nvSpPr>
        <p:spPr>
          <a:xfrm>
            <a:off x="858444" y="1600202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800"/>
            </a:lvl2pPr>
            <a:lvl3pPr marL="514350" indent="0">
              <a:buNone/>
              <a:defRPr sz="700"/>
            </a:lvl3pPr>
            <a:lvl4pPr marL="771525" indent="0">
              <a:buNone/>
              <a:defRPr sz="600"/>
            </a:lvl4pPr>
            <a:lvl5pPr marL="1028700" indent="0">
              <a:buNone/>
              <a:defRPr sz="600"/>
            </a:lvl5pPr>
            <a:lvl6pPr marL="1285875" indent="0">
              <a:buNone/>
              <a:defRPr sz="600"/>
            </a:lvl6pPr>
            <a:lvl7pPr marL="1543050" indent="0">
              <a:buNone/>
              <a:defRPr sz="600"/>
            </a:lvl7pPr>
            <a:lvl8pPr marL="1800225" indent="0">
              <a:buNone/>
              <a:defRPr sz="600"/>
            </a:lvl8pPr>
            <a:lvl9pPr marL="2057400" indent="0">
              <a:buNone/>
              <a:defRPr sz="6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934644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KSO_BC1"/>
          <p:cNvSpPr>
            <a:spLocks noGrp="1" noChangeAspect="1"/>
          </p:cNvSpPr>
          <p:nvPr>
            <p:ph type="pic" idx="1" hasCustomPrompt="1"/>
          </p:nvPr>
        </p:nvSpPr>
        <p:spPr>
          <a:xfrm>
            <a:off x="4082125" y="740572"/>
            <a:ext cx="4629150" cy="3655219"/>
          </a:xfrm>
        </p:spPr>
        <p:txBody>
          <a:bodyPr anchor="t"/>
          <a:lstStyle>
            <a:lvl1pPr marL="0" indent="0">
              <a:buNone/>
              <a:defRPr sz="1800"/>
            </a:lvl1pPr>
            <a:lvl2pPr marL="257175" indent="0">
              <a:buNone/>
              <a:defRPr sz="1600"/>
            </a:lvl2pPr>
            <a:lvl3pPr marL="514350" indent="0">
              <a:buNone/>
              <a:defRPr sz="1400"/>
            </a:lvl3pPr>
            <a:lvl4pPr marL="771525" indent="0">
              <a:buNone/>
              <a:defRPr sz="1100"/>
            </a:lvl4pPr>
            <a:lvl5pPr marL="1028700" indent="0">
              <a:buNone/>
              <a:defRPr sz="1100"/>
            </a:lvl5pPr>
            <a:lvl6pPr marL="1285875" indent="0">
              <a:buNone/>
              <a:defRPr sz="1100"/>
            </a:lvl6pPr>
            <a:lvl7pPr marL="1543050" indent="0">
              <a:buNone/>
              <a:defRPr sz="1100"/>
            </a:lvl7pPr>
            <a:lvl8pPr marL="1800225" indent="0">
              <a:buNone/>
              <a:defRPr sz="1100"/>
            </a:lvl8pPr>
            <a:lvl9pPr marL="2057400" indent="0">
              <a:buNone/>
              <a:defRPr sz="1100"/>
            </a:lvl9pPr>
          </a:lstStyle>
          <a:p>
            <a:r>
              <a:rPr lang="zh-CN" altLang="en-US"/>
              <a:t>单击库标添加库片</a:t>
            </a:r>
            <a:endParaRPr lang="en-US"/>
          </a:p>
        </p:txBody>
      </p:sp>
      <p:sp>
        <p:nvSpPr>
          <p:cNvPr id="4" name="KSO_BC2"/>
          <p:cNvSpPr>
            <a:spLocks noGrp="1"/>
          </p:cNvSpPr>
          <p:nvPr>
            <p:ph type="body" sz="half" idx="2" hasCustomPrompt="1"/>
          </p:nvPr>
        </p:nvSpPr>
        <p:spPr>
          <a:xfrm>
            <a:off x="934644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800"/>
            </a:lvl2pPr>
            <a:lvl3pPr marL="514350" indent="0">
              <a:buNone/>
              <a:defRPr sz="700"/>
            </a:lvl3pPr>
            <a:lvl4pPr marL="771525" indent="0">
              <a:buNone/>
              <a:defRPr sz="600"/>
            </a:lvl4pPr>
            <a:lvl5pPr marL="1028700" indent="0">
              <a:buNone/>
              <a:defRPr sz="600"/>
            </a:lvl5pPr>
            <a:lvl6pPr marL="1285875" indent="0">
              <a:buNone/>
              <a:defRPr sz="600"/>
            </a:lvl6pPr>
            <a:lvl7pPr marL="1543050" indent="0">
              <a:buNone/>
              <a:defRPr sz="600"/>
            </a:lvl7pPr>
            <a:lvl8pPr marL="1800225" indent="0">
              <a:buNone/>
              <a:defRPr sz="600"/>
            </a:lvl8pPr>
            <a:lvl9pPr marL="2057400" indent="0">
              <a:buNone/>
              <a:defRPr sz="6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orient="vert"/>
          </p:nvPr>
        </p:nvSpPr>
        <p:spPr>
          <a:xfrm>
            <a:off x="7628469" y="273844"/>
            <a:ext cx="886883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>
          <a:xfrm>
            <a:off x="1585383" y="273844"/>
            <a:ext cx="5949952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med" advClick="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96"/>
            <a:ext cx="9144001" cy="5143796"/>
            <a:chOff x="-1" y="-394"/>
            <a:chExt cx="9144001" cy="6858394"/>
          </a:xfrm>
        </p:grpSpPr>
        <p:pic>
          <p:nvPicPr>
            <p:cNvPr id="18" name="图片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5"/>
            <a:stretch>
              <a:fillRect/>
            </a:stretch>
          </p:blipFill>
          <p:spPr>
            <a:xfrm>
              <a:off x="-1" y="-394"/>
              <a:ext cx="8756111" cy="6858393"/>
            </a:xfrm>
            <a:prstGeom prst="rect">
              <a:avLst/>
            </a:prstGeom>
          </p:spPr>
        </p:pic>
        <p:sp>
          <p:nvSpPr>
            <p:cNvPr id="19" name="矩形 18"/>
            <p:cNvSpPr/>
            <p:nvPr userDrawn="1"/>
          </p:nvSpPr>
          <p:spPr>
            <a:xfrm>
              <a:off x="8663519" y="-394"/>
              <a:ext cx="480481" cy="6858394"/>
            </a:xfrm>
            <a:prstGeom prst="rect">
              <a:avLst/>
            </a:prstGeom>
            <a:solidFill>
              <a:srgbClr val="F8F1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4767266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7C8B44-11A8-48DD-A7E1-5D9063D44C49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4767266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4767266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A4786-2B01-4846-963A-2A9EA17AF4A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KSO_BC1"/>
          <p:cNvSpPr>
            <a:spLocks noGrp="1"/>
          </p:cNvSpPr>
          <p:nvPr>
            <p:ph type="body" idx="1"/>
          </p:nvPr>
        </p:nvSpPr>
        <p:spPr>
          <a:xfrm>
            <a:off x="552451" y="850107"/>
            <a:ext cx="8215844" cy="382510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552451" y="160440"/>
            <a:ext cx="8215844" cy="597008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>
    <p:wipe/>
  </p:transition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00" b="1" i="0" kern="1200" baseline="0">
          <a:solidFill>
            <a:schemeClr val="accent1"/>
          </a:solidFill>
          <a:effectLst/>
          <a:latin typeface="+mj-ea"/>
          <a:ea typeface="+mj-ea"/>
          <a:cs typeface="+mj-cs"/>
        </a:defRPr>
      </a:lvl1pPr>
    </p:titleStyle>
    <p:bodyStyle>
      <a:lvl1pPr marL="271780" indent="-271780" algn="just" defTabSz="514350" rtl="0" eaLnBrk="1" latinLnBrk="0" hangingPunct="1">
        <a:lnSpc>
          <a:spcPct val="110000"/>
        </a:lnSpc>
        <a:spcBef>
          <a:spcPts val="900"/>
        </a:spcBef>
        <a:spcAft>
          <a:spcPct val="0"/>
        </a:spcAft>
        <a:buClr>
          <a:schemeClr val="accent1"/>
        </a:buClr>
        <a:buSzPct val="50000"/>
        <a:buFont typeface="Wingdings 2" panose="05020102010507070707" pitchFamily="18" charset="2"/>
        <a:buChar char=""/>
        <a:defRPr lang="zh-CN" altLang="en-US" sz="2100" kern="1200" baseline="0" smtClean="0">
          <a:solidFill>
            <a:schemeClr val="accent2">
              <a:lumMod val="75000"/>
            </a:schemeClr>
          </a:solidFill>
          <a:latin typeface="+mn-ea"/>
          <a:ea typeface="+mn-ea"/>
          <a:cs typeface="+mn-cs"/>
        </a:defRPr>
      </a:lvl1pPr>
      <a:lvl2pPr marL="271780" indent="-271780" algn="just" defTabSz="514350" rtl="0" eaLnBrk="1" latinLnBrk="0" hangingPunct="1">
        <a:lnSpc>
          <a:spcPct val="120000"/>
        </a:lnSpc>
        <a:spcBef>
          <a:spcPct val="0"/>
        </a:spcBef>
        <a:spcAft>
          <a:spcPts val="900"/>
        </a:spcAft>
        <a:buClr>
          <a:schemeClr val="accent2">
            <a:lumMod val="60000"/>
            <a:lumOff val="40000"/>
          </a:schemeClr>
        </a:buClr>
        <a:buFont typeface="幼圆" panose="02010509060101010101" pitchFamily="49" charset="-122"/>
        <a:buChar char=" "/>
        <a:defRPr sz="1400" kern="1200" baseline="0">
          <a:solidFill>
            <a:schemeClr val="tx1"/>
          </a:solidFill>
          <a:latin typeface="+mn-ea"/>
          <a:ea typeface="+mn-ea"/>
          <a:cs typeface="+mn-cs"/>
        </a:defRPr>
      </a:lvl2pPr>
      <a:lvl3pPr marL="643255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96"/>
            <a:ext cx="9144001" cy="5143796"/>
            <a:chOff x="-1" y="-394"/>
            <a:chExt cx="9144001" cy="6858394"/>
          </a:xfrm>
        </p:grpSpPr>
        <p:pic>
          <p:nvPicPr>
            <p:cNvPr id="18" name="图片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5"/>
            <a:stretch>
              <a:fillRect/>
            </a:stretch>
          </p:blipFill>
          <p:spPr>
            <a:xfrm>
              <a:off x="-1" y="-394"/>
              <a:ext cx="8756111" cy="6858393"/>
            </a:xfrm>
            <a:prstGeom prst="rect">
              <a:avLst/>
            </a:prstGeom>
          </p:spPr>
        </p:pic>
        <p:sp>
          <p:nvSpPr>
            <p:cNvPr id="19" name="矩形 18"/>
            <p:cNvSpPr/>
            <p:nvPr userDrawn="1"/>
          </p:nvSpPr>
          <p:spPr>
            <a:xfrm>
              <a:off x="8663519" y="-394"/>
              <a:ext cx="480481" cy="6858394"/>
            </a:xfrm>
            <a:prstGeom prst="rect">
              <a:avLst/>
            </a:prstGeom>
            <a:solidFill>
              <a:srgbClr val="F8F1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4767266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4767266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4767266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3" name="KSO_BC1"/>
          <p:cNvSpPr>
            <a:spLocks noGrp="1"/>
          </p:cNvSpPr>
          <p:nvPr>
            <p:ph type="body" idx="1"/>
          </p:nvPr>
        </p:nvSpPr>
        <p:spPr>
          <a:xfrm>
            <a:off x="552451" y="850107"/>
            <a:ext cx="8215844" cy="382510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552451" y="160440"/>
            <a:ext cx="8215844" cy="597008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 spd="med" advClick="0">
    <p:wipe/>
  </p:transition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00" b="1" i="0" kern="1200" baseline="0">
          <a:solidFill>
            <a:schemeClr val="accent1"/>
          </a:solidFill>
          <a:effectLst/>
          <a:latin typeface="+mj-ea"/>
          <a:ea typeface="+mj-ea"/>
          <a:cs typeface="+mj-cs"/>
        </a:defRPr>
      </a:lvl1pPr>
    </p:titleStyle>
    <p:bodyStyle>
      <a:lvl1pPr marL="271780" indent="-271780" algn="just" defTabSz="514350" rtl="0" eaLnBrk="1" latinLnBrk="0" hangingPunct="1">
        <a:lnSpc>
          <a:spcPct val="110000"/>
        </a:lnSpc>
        <a:spcBef>
          <a:spcPts val="900"/>
        </a:spcBef>
        <a:spcAft>
          <a:spcPct val="0"/>
        </a:spcAft>
        <a:buClr>
          <a:schemeClr val="accent1"/>
        </a:buClr>
        <a:buSzPct val="50000"/>
        <a:buFont typeface="Wingdings 2" panose="05020102010507070707" pitchFamily="18" charset="2"/>
        <a:buChar char=""/>
        <a:defRPr lang="zh-CN" altLang="en-US" sz="2100" kern="1200" baseline="0" smtClean="0">
          <a:solidFill>
            <a:schemeClr val="accent2">
              <a:lumMod val="75000"/>
            </a:schemeClr>
          </a:solidFill>
          <a:latin typeface="+mn-ea"/>
          <a:ea typeface="+mn-ea"/>
          <a:cs typeface="+mn-cs"/>
        </a:defRPr>
      </a:lvl1pPr>
      <a:lvl2pPr marL="271780" indent="-271780" algn="just" defTabSz="514350" rtl="0" eaLnBrk="1" latinLnBrk="0" hangingPunct="1">
        <a:lnSpc>
          <a:spcPct val="120000"/>
        </a:lnSpc>
        <a:spcBef>
          <a:spcPct val="0"/>
        </a:spcBef>
        <a:spcAft>
          <a:spcPts val="900"/>
        </a:spcAft>
        <a:buClr>
          <a:schemeClr val="accent2">
            <a:lumMod val="60000"/>
            <a:lumOff val="40000"/>
          </a:schemeClr>
        </a:buClr>
        <a:buFont typeface="幼圆" panose="02010509060101010101" pitchFamily="49" charset="-122"/>
        <a:buChar char=" "/>
        <a:defRPr sz="1400" kern="1200" baseline="0">
          <a:solidFill>
            <a:schemeClr val="tx1"/>
          </a:solidFill>
          <a:latin typeface="+mn-ea"/>
          <a:ea typeface="+mn-ea"/>
          <a:cs typeface="+mn-cs"/>
        </a:defRPr>
      </a:lvl2pPr>
      <a:lvl3pPr marL="643255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96"/>
            <a:ext cx="9144001" cy="5143796"/>
            <a:chOff x="-1" y="-394"/>
            <a:chExt cx="9144001" cy="6858394"/>
          </a:xfrm>
        </p:grpSpPr>
        <p:pic>
          <p:nvPicPr>
            <p:cNvPr id="18" name="图片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5"/>
            <a:stretch>
              <a:fillRect/>
            </a:stretch>
          </p:blipFill>
          <p:spPr>
            <a:xfrm>
              <a:off x="-1" y="-394"/>
              <a:ext cx="8756111" cy="6858393"/>
            </a:xfrm>
            <a:prstGeom prst="rect">
              <a:avLst/>
            </a:prstGeom>
          </p:spPr>
        </p:pic>
        <p:sp>
          <p:nvSpPr>
            <p:cNvPr id="19" name="矩形 18"/>
            <p:cNvSpPr/>
            <p:nvPr userDrawn="1"/>
          </p:nvSpPr>
          <p:spPr>
            <a:xfrm>
              <a:off x="8663519" y="-394"/>
              <a:ext cx="480481" cy="6858394"/>
            </a:xfrm>
            <a:prstGeom prst="rect">
              <a:avLst/>
            </a:prstGeom>
            <a:solidFill>
              <a:srgbClr val="F8F1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4767266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4767266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4767266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3" name="KSO_BC1"/>
          <p:cNvSpPr>
            <a:spLocks noGrp="1"/>
          </p:cNvSpPr>
          <p:nvPr>
            <p:ph type="body" idx="1"/>
          </p:nvPr>
        </p:nvSpPr>
        <p:spPr>
          <a:xfrm>
            <a:off x="552451" y="850107"/>
            <a:ext cx="8215844" cy="382510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552451" y="160440"/>
            <a:ext cx="8215844" cy="597008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 spd="med" advClick="0">
    <p:wipe/>
  </p:transition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00" b="1" i="0" kern="1200" baseline="0">
          <a:solidFill>
            <a:schemeClr val="accent1"/>
          </a:solidFill>
          <a:effectLst/>
          <a:latin typeface="+mj-ea"/>
          <a:ea typeface="+mj-ea"/>
          <a:cs typeface="+mj-cs"/>
        </a:defRPr>
      </a:lvl1pPr>
    </p:titleStyle>
    <p:bodyStyle>
      <a:lvl1pPr marL="271780" indent="-271780" algn="just" defTabSz="514350" rtl="0" eaLnBrk="1" latinLnBrk="0" hangingPunct="1">
        <a:lnSpc>
          <a:spcPct val="110000"/>
        </a:lnSpc>
        <a:spcBef>
          <a:spcPts val="900"/>
        </a:spcBef>
        <a:spcAft>
          <a:spcPct val="0"/>
        </a:spcAft>
        <a:buClr>
          <a:schemeClr val="accent1"/>
        </a:buClr>
        <a:buSzPct val="50000"/>
        <a:buFont typeface="Wingdings 2" panose="05020102010507070707" pitchFamily="18" charset="2"/>
        <a:buChar char=""/>
        <a:defRPr lang="zh-CN" altLang="en-US" sz="2100" kern="1200" baseline="0" smtClean="0">
          <a:solidFill>
            <a:schemeClr val="accent2">
              <a:lumMod val="75000"/>
            </a:schemeClr>
          </a:solidFill>
          <a:latin typeface="+mn-ea"/>
          <a:ea typeface="+mn-ea"/>
          <a:cs typeface="+mn-cs"/>
        </a:defRPr>
      </a:lvl1pPr>
      <a:lvl2pPr marL="271780" indent="-271780" algn="just" defTabSz="514350" rtl="0" eaLnBrk="1" latinLnBrk="0" hangingPunct="1">
        <a:lnSpc>
          <a:spcPct val="120000"/>
        </a:lnSpc>
        <a:spcBef>
          <a:spcPct val="0"/>
        </a:spcBef>
        <a:spcAft>
          <a:spcPts val="900"/>
        </a:spcAft>
        <a:buClr>
          <a:schemeClr val="accent2">
            <a:lumMod val="60000"/>
            <a:lumOff val="40000"/>
          </a:schemeClr>
        </a:buClr>
        <a:buFont typeface="幼圆" panose="02010509060101010101" pitchFamily="49" charset="-122"/>
        <a:buChar char=" "/>
        <a:defRPr sz="1400" kern="1200" baseline="0">
          <a:solidFill>
            <a:schemeClr val="tx1"/>
          </a:solidFill>
          <a:latin typeface="+mn-ea"/>
          <a:ea typeface="+mn-ea"/>
          <a:cs typeface="+mn-cs"/>
        </a:defRPr>
      </a:lvl2pPr>
      <a:lvl3pPr marL="643255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96"/>
            <a:ext cx="9144001" cy="5143796"/>
            <a:chOff x="-1" y="-394"/>
            <a:chExt cx="9144001" cy="6858394"/>
          </a:xfrm>
        </p:grpSpPr>
        <p:pic>
          <p:nvPicPr>
            <p:cNvPr id="18" name="图片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5"/>
            <a:stretch>
              <a:fillRect/>
            </a:stretch>
          </p:blipFill>
          <p:spPr>
            <a:xfrm>
              <a:off x="-1" y="-394"/>
              <a:ext cx="8756111" cy="6858393"/>
            </a:xfrm>
            <a:prstGeom prst="rect">
              <a:avLst/>
            </a:prstGeom>
          </p:spPr>
        </p:pic>
        <p:sp>
          <p:nvSpPr>
            <p:cNvPr id="19" name="矩形 18"/>
            <p:cNvSpPr/>
            <p:nvPr userDrawn="1"/>
          </p:nvSpPr>
          <p:spPr>
            <a:xfrm>
              <a:off x="8663519" y="-394"/>
              <a:ext cx="480481" cy="6858394"/>
            </a:xfrm>
            <a:prstGeom prst="rect">
              <a:avLst/>
            </a:prstGeom>
            <a:solidFill>
              <a:srgbClr val="F8F1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4767266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4767266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4767266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3" name="KSO_BC1"/>
          <p:cNvSpPr>
            <a:spLocks noGrp="1"/>
          </p:cNvSpPr>
          <p:nvPr>
            <p:ph type="body" idx="1"/>
          </p:nvPr>
        </p:nvSpPr>
        <p:spPr>
          <a:xfrm>
            <a:off x="552451" y="850107"/>
            <a:ext cx="8215844" cy="382510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552451" y="160440"/>
            <a:ext cx="8215844" cy="597008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 spd="med" advClick="0">
    <p:wipe/>
  </p:transition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00" b="1" i="0" kern="1200" baseline="0">
          <a:solidFill>
            <a:schemeClr val="accent1"/>
          </a:solidFill>
          <a:effectLst/>
          <a:latin typeface="+mj-ea"/>
          <a:ea typeface="+mj-ea"/>
          <a:cs typeface="+mj-cs"/>
        </a:defRPr>
      </a:lvl1pPr>
    </p:titleStyle>
    <p:bodyStyle>
      <a:lvl1pPr marL="271780" indent="-271780" algn="just" defTabSz="514350" rtl="0" eaLnBrk="1" latinLnBrk="0" hangingPunct="1">
        <a:lnSpc>
          <a:spcPct val="110000"/>
        </a:lnSpc>
        <a:spcBef>
          <a:spcPts val="900"/>
        </a:spcBef>
        <a:spcAft>
          <a:spcPct val="0"/>
        </a:spcAft>
        <a:buClr>
          <a:schemeClr val="accent1"/>
        </a:buClr>
        <a:buSzPct val="50000"/>
        <a:buFont typeface="Wingdings 2" panose="05020102010507070707" pitchFamily="18" charset="2"/>
        <a:buChar char=""/>
        <a:defRPr lang="zh-CN" altLang="en-US" sz="2100" kern="1200" baseline="0" smtClean="0">
          <a:solidFill>
            <a:schemeClr val="accent2">
              <a:lumMod val="75000"/>
            </a:schemeClr>
          </a:solidFill>
          <a:latin typeface="+mn-ea"/>
          <a:ea typeface="+mn-ea"/>
          <a:cs typeface="+mn-cs"/>
        </a:defRPr>
      </a:lvl1pPr>
      <a:lvl2pPr marL="271780" indent="-271780" algn="just" defTabSz="514350" rtl="0" eaLnBrk="1" latinLnBrk="0" hangingPunct="1">
        <a:lnSpc>
          <a:spcPct val="120000"/>
        </a:lnSpc>
        <a:spcBef>
          <a:spcPct val="0"/>
        </a:spcBef>
        <a:spcAft>
          <a:spcPts val="900"/>
        </a:spcAft>
        <a:buClr>
          <a:schemeClr val="accent2">
            <a:lumMod val="60000"/>
            <a:lumOff val="40000"/>
          </a:schemeClr>
        </a:buClr>
        <a:buFont typeface="幼圆" panose="02010509060101010101" pitchFamily="49" charset="-122"/>
        <a:buChar char=" "/>
        <a:defRPr sz="1400" kern="1200" baseline="0">
          <a:solidFill>
            <a:schemeClr val="tx1"/>
          </a:solidFill>
          <a:latin typeface="+mn-ea"/>
          <a:ea typeface="+mn-ea"/>
          <a:cs typeface="+mn-cs"/>
        </a:defRPr>
      </a:lvl2pPr>
      <a:lvl3pPr marL="643255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96"/>
            <a:ext cx="9144001" cy="5143796"/>
            <a:chOff x="-1" y="-394"/>
            <a:chExt cx="9144001" cy="6858394"/>
          </a:xfrm>
        </p:grpSpPr>
        <p:pic>
          <p:nvPicPr>
            <p:cNvPr id="18" name="图片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5"/>
            <a:stretch>
              <a:fillRect/>
            </a:stretch>
          </p:blipFill>
          <p:spPr>
            <a:xfrm>
              <a:off x="-1" y="-394"/>
              <a:ext cx="8756111" cy="6858393"/>
            </a:xfrm>
            <a:prstGeom prst="rect">
              <a:avLst/>
            </a:prstGeom>
          </p:spPr>
        </p:pic>
        <p:sp>
          <p:nvSpPr>
            <p:cNvPr id="19" name="矩形 18"/>
            <p:cNvSpPr/>
            <p:nvPr userDrawn="1"/>
          </p:nvSpPr>
          <p:spPr>
            <a:xfrm>
              <a:off x="8663519" y="-394"/>
              <a:ext cx="480481" cy="6858394"/>
            </a:xfrm>
            <a:prstGeom prst="rect">
              <a:avLst/>
            </a:prstGeom>
            <a:solidFill>
              <a:srgbClr val="F8F1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4767266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pPr/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4767266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4767266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3" name="KSO_BC1"/>
          <p:cNvSpPr>
            <a:spLocks noGrp="1"/>
          </p:cNvSpPr>
          <p:nvPr>
            <p:ph type="body" idx="1"/>
          </p:nvPr>
        </p:nvSpPr>
        <p:spPr>
          <a:xfrm>
            <a:off x="552451" y="850107"/>
            <a:ext cx="8215844" cy="382510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552451" y="160440"/>
            <a:ext cx="8215844" cy="597008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818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ransition spd="med" advClick="0">
    <p:wipe/>
  </p:transition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00" b="1" i="0" kern="1200" baseline="0">
          <a:solidFill>
            <a:schemeClr val="accent1"/>
          </a:solidFill>
          <a:effectLst/>
          <a:latin typeface="+mj-ea"/>
          <a:ea typeface="+mj-ea"/>
          <a:cs typeface="+mj-cs"/>
        </a:defRPr>
      </a:lvl1pPr>
    </p:titleStyle>
    <p:bodyStyle>
      <a:lvl1pPr marL="271780" indent="-271780" algn="just" defTabSz="514350" rtl="0" eaLnBrk="1" latinLnBrk="0" hangingPunct="1">
        <a:lnSpc>
          <a:spcPct val="110000"/>
        </a:lnSpc>
        <a:spcBef>
          <a:spcPts val="900"/>
        </a:spcBef>
        <a:spcAft>
          <a:spcPct val="0"/>
        </a:spcAft>
        <a:buClr>
          <a:schemeClr val="accent1"/>
        </a:buClr>
        <a:buSzPct val="50000"/>
        <a:buFont typeface="Wingdings 2" panose="05020102010507070707" pitchFamily="18" charset="2"/>
        <a:buChar char=""/>
        <a:defRPr lang="zh-CN" altLang="en-US" sz="2100" kern="1200" baseline="0" smtClean="0">
          <a:solidFill>
            <a:schemeClr val="accent2">
              <a:lumMod val="75000"/>
            </a:schemeClr>
          </a:solidFill>
          <a:latin typeface="+mn-ea"/>
          <a:ea typeface="+mn-ea"/>
          <a:cs typeface="+mn-cs"/>
        </a:defRPr>
      </a:lvl1pPr>
      <a:lvl2pPr marL="271780" indent="-271780" algn="just" defTabSz="514350" rtl="0" eaLnBrk="1" latinLnBrk="0" hangingPunct="1">
        <a:lnSpc>
          <a:spcPct val="120000"/>
        </a:lnSpc>
        <a:spcBef>
          <a:spcPct val="0"/>
        </a:spcBef>
        <a:spcAft>
          <a:spcPts val="900"/>
        </a:spcAft>
        <a:buClr>
          <a:schemeClr val="accent2">
            <a:lumMod val="60000"/>
            <a:lumOff val="40000"/>
          </a:schemeClr>
        </a:buClr>
        <a:buFont typeface="幼圆" panose="02010509060101010101" pitchFamily="49" charset="-122"/>
        <a:buChar char=" "/>
        <a:defRPr sz="1400" kern="1200" baseline="0">
          <a:solidFill>
            <a:schemeClr val="tx1"/>
          </a:solidFill>
          <a:latin typeface="+mn-ea"/>
          <a:ea typeface="+mn-ea"/>
          <a:cs typeface="+mn-cs"/>
        </a:defRPr>
      </a:lvl2pPr>
      <a:lvl3pPr marL="643255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96"/>
            <a:ext cx="9144001" cy="5143796"/>
            <a:chOff x="-1" y="-394"/>
            <a:chExt cx="9144001" cy="6858394"/>
          </a:xfrm>
        </p:grpSpPr>
        <p:pic>
          <p:nvPicPr>
            <p:cNvPr id="18" name="图片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5"/>
            <a:stretch>
              <a:fillRect/>
            </a:stretch>
          </p:blipFill>
          <p:spPr>
            <a:xfrm>
              <a:off x="-1" y="-394"/>
              <a:ext cx="8756111" cy="6858393"/>
            </a:xfrm>
            <a:prstGeom prst="rect">
              <a:avLst/>
            </a:prstGeom>
          </p:spPr>
        </p:pic>
        <p:sp>
          <p:nvSpPr>
            <p:cNvPr id="19" name="矩形 18"/>
            <p:cNvSpPr/>
            <p:nvPr userDrawn="1"/>
          </p:nvSpPr>
          <p:spPr>
            <a:xfrm>
              <a:off x="8663519" y="-394"/>
              <a:ext cx="480481" cy="6858394"/>
            </a:xfrm>
            <a:prstGeom prst="rect">
              <a:avLst/>
            </a:prstGeom>
            <a:solidFill>
              <a:srgbClr val="F8F1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4767266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pPr/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4767266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4767266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3" name="KSO_BC1"/>
          <p:cNvSpPr>
            <a:spLocks noGrp="1"/>
          </p:cNvSpPr>
          <p:nvPr>
            <p:ph type="body" idx="1"/>
          </p:nvPr>
        </p:nvSpPr>
        <p:spPr>
          <a:xfrm>
            <a:off x="552451" y="850107"/>
            <a:ext cx="8215844" cy="382510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552451" y="160440"/>
            <a:ext cx="8215844" cy="597008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346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ransition spd="med" advClick="0">
    <p:wipe/>
  </p:transition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00" b="1" i="0" kern="1200" baseline="0">
          <a:solidFill>
            <a:schemeClr val="accent1"/>
          </a:solidFill>
          <a:effectLst/>
          <a:latin typeface="+mj-ea"/>
          <a:ea typeface="+mj-ea"/>
          <a:cs typeface="+mj-cs"/>
        </a:defRPr>
      </a:lvl1pPr>
    </p:titleStyle>
    <p:bodyStyle>
      <a:lvl1pPr marL="271780" indent="-271780" algn="just" defTabSz="514350" rtl="0" eaLnBrk="1" latinLnBrk="0" hangingPunct="1">
        <a:lnSpc>
          <a:spcPct val="110000"/>
        </a:lnSpc>
        <a:spcBef>
          <a:spcPts val="900"/>
        </a:spcBef>
        <a:spcAft>
          <a:spcPct val="0"/>
        </a:spcAft>
        <a:buClr>
          <a:schemeClr val="accent1"/>
        </a:buClr>
        <a:buSzPct val="50000"/>
        <a:buFont typeface="Wingdings 2" panose="05020102010507070707" pitchFamily="18" charset="2"/>
        <a:buChar char=""/>
        <a:defRPr lang="zh-CN" altLang="en-US" sz="2100" kern="1200" baseline="0" smtClean="0">
          <a:solidFill>
            <a:schemeClr val="accent2">
              <a:lumMod val="75000"/>
            </a:schemeClr>
          </a:solidFill>
          <a:latin typeface="+mn-ea"/>
          <a:ea typeface="+mn-ea"/>
          <a:cs typeface="+mn-cs"/>
        </a:defRPr>
      </a:lvl1pPr>
      <a:lvl2pPr marL="271780" indent="-271780" algn="just" defTabSz="514350" rtl="0" eaLnBrk="1" latinLnBrk="0" hangingPunct="1">
        <a:lnSpc>
          <a:spcPct val="120000"/>
        </a:lnSpc>
        <a:spcBef>
          <a:spcPct val="0"/>
        </a:spcBef>
        <a:spcAft>
          <a:spcPts val="900"/>
        </a:spcAft>
        <a:buClr>
          <a:schemeClr val="accent2">
            <a:lumMod val="60000"/>
            <a:lumOff val="40000"/>
          </a:schemeClr>
        </a:buClr>
        <a:buFont typeface="幼圆" panose="02010509060101010101" pitchFamily="49" charset="-122"/>
        <a:buChar char=" "/>
        <a:defRPr sz="1400" kern="1200" baseline="0">
          <a:solidFill>
            <a:schemeClr val="tx1"/>
          </a:solidFill>
          <a:latin typeface="+mn-ea"/>
          <a:ea typeface="+mn-ea"/>
          <a:cs typeface="+mn-cs"/>
        </a:defRPr>
      </a:lvl2pPr>
      <a:lvl3pPr marL="643255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96"/>
            <a:ext cx="9144001" cy="5143796"/>
            <a:chOff x="-1" y="-394"/>
            <a:chExt cx="9144001" cy="6858394"/>
          </a:xfrm>
        </p:grpSpPr>
        <p:pic>
          <p:nvPicPr>
            <p:cNvPr id="18" name="图片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5"/>
            <a:stretch>
              <a:fillRect/>
            </a:stretch>
          </p:blipFill>
          <p:spPr>
            <a:xfrm>
              <a:off x="-1" y="-394"/>
              <a:ext cx="8756111" cy="6858393"/>
            </a:xfrm>
            <a:prstGeom prst="rect">
              <a:avLst/>
            </a:prstGeom>
          </p:spPr>
        </p:pic>
        <p:sp>
          <p:nvSpPr>
            <p:cNvPr id="19" name="矩形 18"/>
            <p:cNvSpPr/>
            <p:nvPr userDrawn="1"/>
          </p:nvSpPr>
          <p:spPr>
            <a:xfrm>
              <a:off x="8663519" y="-394"/>
              <a:ext cx="480481" cy="6858394"/>
            </a:xfrm>
            <a:prstGeom prst="rect">
              <a:avLst/>
            </a:prstGeom>
            <a:solidFill>
              <a:srgbClr val="F8F1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4767266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4767266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4767266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3" name="KSO_BC1"/>
          <p:cNvSpPr>
            <a:spLocks noGrp="1"/>
          </p:cNvSpPr>
          <p:nvPr>
            <p:ph type="body" idx="1"/>
          </p:nvPr>
        </p:nvSpPr>
        <p:spPr>
          <a:xfrm>
            <a:off x="552451" y="850107"/>
            <a:ext cx="8215844" cy="382510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552451" y="160440"/>
            <a:ext cx="8215844" cy="597008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Click="0">
    <p:wipe/>
  </p:transition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00" b="1" i="0" kern="1200" baseline="0">
          <a:solidFill>
            <a:schemeClr val="accent1"/>
          </a:solidFill>
          <a:effectLst/>
          <a:latin typeface="+mj-ea"/>
          <a:ea typeface="+mj-ea"/>
          <a:cs typeface="+mj-cs"/>
        </a:defRPr>
      </a:lvl1pPr>
    </p:titleStyle>
    <p:bodyStyle>
      <a:lvl1pPr marL="271780" indent="-271780" algn="just" defTabSz="514350" rtl="0" eaLnBrk="1" latinLnBrk="0" hangingPunct="1">
        <a:lnSpc>
          <a:spcPct val="110000"/>
        </a:lnSpc>
        <a:spcBef>
          <a:spcPts val="900"/>
        </a:spcBef>
        <a:spcAft>
          <a:spcPct val="0"/>
        </a:spcAft>
        <a:buClr>
          <a:schemeClr val="accent1"/>
        </a:buClr>
        <a:buSzPct val="50000"/>
        <a:buFont typeface="Wingdings 2" panose="05020102010507070707" pitchFamily="18" charset="2"/>
        <a:buChar char=""/>
        <a:defRPr lang="zh-CN" altLang="en-US" sz="2100" kern="1200" baseline="0" smtClean="0">
          <a:solidFill>
            <a:schemeClr val="accent2">
              <a:lumMod val="75000"/>
            </a:schemeClr>
          </a:solidFill>
          <a:latin typeface="+mn-ea"/>
          <a:ea typeface="+mn-ea"/>
          <a:cs typeface="+mn-cs"/>
        </a:defRPr>
      </a:lvl1pPr>
      <a:lvl2pPr marL="271780" indent="-271780" algn="just" defTabSz="514350" rtl="0" eaLnBrk="1" latinLnBrk="0" hangingPunct="1">
        <a:lnSpc>
          <a:spcPct val="120000"/>
        </a:lnSpc>
        <a:spcBef>
          <a:spcPct val="0"/>
        </a:spcBef>
        <a:spcAft>
          <a:spcPts val="900"/>
        </a:spcAft>
        <a:buClr>
          <a:schemeClr val="accent2">
            <a:lumMod val="60000"/>
            <a:lumOff val="40000"/>
          </a:schemeClr>
        </a:buClr>
        <a:buFont typeface="幼圆" panose="02010509060101010101" pitchFamily="49" charset="-122"/>
        <a:buChar char=" "/>
        <a:defRPr sz="1400" kern="1200" baseline="0">
          <a:solidFill>
            <a:schemeClr val="tx1"/>
          </a:solidFill>
          <a:latin typeface="+mn-ea"/>
          <a:ea typeface="+mn-ea"/>
          <a:cs typeface="+mn-cs"/>
        </a:defRPr>
      </a:lvl2pPr>
      <a:lvl3pPr marL="643255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96"/>
            <a:ext cx="9144001" cy="5143796"/>
            <a:chOff x="-1" y="-394"/>
            <a:chExt cx="9144001" cy="6858394"/>
          </a:xfrm>
        </p:grpSpPr>
        <p:pic>
          <p:nvPicPr>
            <p:cNvPr id="18" name="图片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5"/>
            <a:stretch>
              <a:fillRect/>
            </a:stretch>
          </p:blipFill>
          <p:spPr>
            <a:xfrm>
              <a:off x="-1" y="-394"/>
              <a:ext cx="8756111" cy="6858393"/>
            </a:xfrm>
            <a:prstGeom prst="rect">
              <a:avLst/>
            </a:prstGeom>
          </p:spPr>
        </p:pic>
        <p:sp>
          <p:nvSpPr>
            <p:cNvPr id="19" name="矩形 18"/>
            <p:cNvSpPr/>
            <p:nvPr userDrawn="1"/>
          </p:nvSpPr>
          <p:spPr>
            <a:xfrm>
              <a:off x="8663519" y="-394"/>
              <a:ext cx="480481" cy="6858394"/>
            </a:xfrm>
            <a:prstGeom prst="rect">
              <a:avLst/>
            </a:prstGeom>
            <a:solidFill>
              <a:srgbClr val="F8F1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4767266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4767266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4767266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3" name="KSO_BC1"/>
          <p:cNvSpPr>
            <a:spLocks noGrp="1"/>
          </p:cNvSpPr>
          <p:nvPr>
            <p:ph type="body" idx="1"/>
          </p:nvPr>
        </p:nvSpPr>
        <p:spPr>
          <a:xfrm>
            <a:off x="552451" y="850107"/>
            <a:ext cx="8215844" cy="382510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552451" y="160440"/>
            <a:ext cx="8215844" cy="597008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 advClick="0">
    <p:wipe/>
  </p:transition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00" b="1" i="0" kern="1200" baseline="0">
          <a:solidFill>
            <a:schemeClr val="accent1"/>
          </a:solidFill>
          <a:effectLst/>
          <a:latin typeface="+mj-ea"/>
          <a:ea typeface="+mj-ea"/>
          <a:cs typeface="+mj-cs"/>
        </a:defRPr>
      </a:lvl1pPr>
    </p:titleStyle>
    <p:bodyStyle>
      <a:lvl1pPr marL="271780" indent="-271780" algn="just" defTabSz="514350" rtl="0" eaLnBrk="1" latinLnBrk="0" hangingPunct="1">
        <a:lnSpc>
          <a:spcPct val="110000"/>
        </a:lnSpc>
        <a:spcBef>
          <a:spcPts val="900"/>
        </a:spcBef>
        <a:spcAft>
          <a:spcPct val="0"/>
        </a:spcAft>
        <a:buClr>
          <a:schemeClr val="accent1"/>
        </a:buClr>
        <a:buSzPct val="50000"/>
        <a:buFont typeface="Wingdings 2" panose="05020102010507070707" pitchFamily="18" charset="2"/>
        <a:buChar char=""/>
        <a:defRPr lang="zh-CN" altLang="en-US" sz="2100" kern="1200" baseline="0" smtClean="0">
          <a:solidFill>
            <a:schemeClr val="accent2">
              <a:lumMod val="75000"/>
            </a:schemeClr>
          </a:solidFill>
          <a:latin typeface="+mn-ea"/>
          <a:ea typeface="+mn-ea"/>
          <a:cs typeface="+mn-cs"/>
        </a:defRPr>
      </a:lvl1pPr>
      <a:lvl2pPr marL="271780" indent="-271780" algn="just" defTabSz="514350" rtl="0" eaLnBrk="1" latinLnBrk="0" hangingPunct="1">
        <a:lnSpc>
          <a:spcPct val="120000"/>
        </a:lnSpc>
        <a:spcBef>
          <a:spcPct val="0"/>
        </a:spcBef>
        <a:spcAft>
          <a:spcPts val="900"/>
        </a:spcAft>
        <a:buClr>
          <a:schemeClr val="accent2">
            <a:lumMod val="60000"/>
            <a:lumOff val="40000"/>
          </a:schemeClr>
        </a:buClr>
        <a:buFont typeface="幼圆" panose="02010509060101010101" pitchFamily="49" charset="-122"/>
        <a:buChar char=" "/>
        <a:defRPr sz="1400" kern="1200" baseline="0">
          <a:solidFill>
            <a:schemeClr val="tx1"/>
          </a:solidFill>
          <a:latin typeface="+mn-ea"/>
          <a:ea typeface="+mn-ea"/>
          <a:cs typeface="+mn-cs"/>
        </a:defRPr>
      </a:lvl2pPr>
      <a:lvl3pPr marL="643255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96"/>
            <a:ext cx="9144001" cy="5143796"/>
            <a:chOff x="-1" y="-394"/>
            <a:chExt cx="9144001" cy="6858394"/>
          </a:xfrm>
        </p:grpSpPr>
        <p:pic>
          <p:nvPicPr>
            <p:cNvPr id="18" name="图片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5"/>
            <a:stretch>
              <a:fillRect/>
            </a:stretch>
          </p:blipFill>
          <p:spPr>
            <a:xfrm>
              <a:off x="-1" y="-394"/>
              <a:ext cx="8756111" cy="6858393"/>
            </a:xfrm>
            <a:prstGeom prst="rect">
              <a:avLst/>
            </a:prstGeom>
          </p:spPr>
        </p:pic>
        <p:sp>
          <p:nvSpPr>
            <p:cNvPr id="19" name="矩形 18"/>
            <p:cNvSpPr/>
            <p:nvPr userDrawn="1"/>
          </p:nvSpPr>
          <p:spPr>
            <a:xfrm>
              <a:off x="8663519" y="-394"/>
              <a:ext cx="480481" cy="6858394"/>
            </a:xfrm>
            <a:prstGeom prst="rect">
              <a:avLst/>
            </a:prstGeom>
            <a:solidFill>
              <a:srgbClr val="F8F1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4767266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4767266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4767266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3" name="KSO_BC1"/>
          <p:cNvSpPr>
            <a:spLocks noGrp="1"/>
          </p:cNvSpPr>
          <p:nvPr>
            <p:ph type="body" idx="1"/>
          </p:nvPr>
        </p:nvSpPr>
        <p:spPr>
          <a:xfrm>
            <a:off x="552451" y="850107"/>
            <a:ext cx="8215844" cy="382510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552451" y="160440"/>
            <a:ext cx="8215844" cy="597008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med" advClick="0">
    <p:wipe/>
  </p:transition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00" b="1" i="0" kern="1200" baseline="0">
          <a:solidFill>
            <a:schemeClr val="accent1"/>
          </a:solidFill>
          <a:effectLst/>
          <a:latin typeface="+mj-ea"/>
          <a:ea typeface="+mj-ea"/>
          <a:cs typeface="+mj-cs"/>
        </a:defRPr>
      </a:lvl1pPr>
    </p:titleStyle>
    <p:bodyStyle>
      <a:lvl1pPr marL="271780" indent="-271780" algn="just" defTabSz="514350" rtl="0" eaLnBrk="1" latinLnBrk="0" hangingPunct="1">
        <a:lnSpc>
          <a:spcPct val="110000"/>
        </a:lnSpc>
        <a:spcBef>
          <a:spcPts val="900"/>
        </a:spcBef>
        <a:spcAft>
          <a:spcPct val="0"/>
        </a:spcAft>
        <a:buClr>
          <a:schemeClr val="accent1"/>
        </a:buClr>
        <a:buSzPct val="50000"/>
        <a:buFont typeface="Wingdings 2" panose="05020102010507070707" pitchFamily="18" charset="2"/>
        <a:buChar char=""/>
        <a:defRPr lang="zh-CN" altLang="en-US" sz="2100" kern="1200" baseline="0" smtClean="0">
          <a:solidFill>
            <a:schemeClr val="accent2">
              <a:lumMod val="75000"/>
            </a:schemeClr>
          </a:solidFill>
          <a:latin typeface="+mn-ea"/>
          <a:ea typeface="+mn-ea"/>
          <a:cs typeface="+mn-cs"/>
        </a:defRPr>
      </a:lvl1pPr>
      <a:lvl2pPr marL="271780" indent="-271780" algn="just" defTabSz="514350" rtl="0" eaLnBrk="1" latinLnBrk="0" hangingPunct="1">
        <a:lnSpc>
          <a:spcPct val="120000"/>
        </a:lnSpc>
        <a:spcBef>
          <a:spcPct val="0"/>
        </a:spcBef>
        <a:spcAft>
          <a:spcPts val="900"/>
        </a:spcAft>
        <a:buClr>
          <a:schemeClr val="accent2">
            <a:lumMod val="60000"/>
            <a:lumOff val="40000"/>
          </a:schemeClr>
        </a:buClr>
        <a:buFont typeface="幼圆" panose="02010509060101010101" pitchFamily="49" charset="-122"/>
        <a:buChar char=" "/>
        <a:defRPr sz="1400" kern="1200" baseline="0">
          <a:solidFill>
            <a:schemeClr val="tx1"/>
          </a:solidFill>
          <a:latin typeface="+mn-ea"/>
          <a:ea typeface="+mn-ea"/>
          <a:cs typeface="+mn-cs"/>
        </a:defRPr>
      </a:lvl2pPr>
      <a:lvl3pPr marL="643255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96"/>
            <a:ext cx="9144001" cy="5143796"/>
            <a:chOff x="-1" y="-394"/>
            <a:chExt cx="9144001" cy="6858394"/>
          </a:xfrm>
        </p:grpSpPr>
        <p:pic>
          <p:nvPicPr>
            <p:cNvPr id="18" name="图片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5"/>
            <a:stretch>
              <a:fillRect/>
            </a:stretch>
          </p:blipFill>
          <p:spPr>
            <a:xfrm>
              <a:off x="-1" y="-394"/>
              <a:ext cx="8756111" cy="6858393"/>
            </a:xfrm>
            <a:prstGeom prst="rect">
              <a:avLst/>
            </a:prstGeom>
          </p:spPr>
        </p:pic>
        <p:sp>
          <p:nvSpPr>
            <p:cNvPr id="19" name="矩形 18"/>
            <p:cNvSpPr/>
            <p:nvPr userDrawn="1"/>
          </p:nvSpPr>
          <p:spPr>
            <a:xfrm>
              <a:off x="8663519" y="-394"/>
              <a:ext cx="480481" cy="6858394"/>
            </a:xfrm>
            <a:prstGeom prst="rect">
              <a:avLst/>
            </a:prstGeom>
            <a:solidFill>
              <a:srgbClr val="F8F1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4767266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4767266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4767266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3" name="KSO_BC1"/>
          <p:cNvSpPr>
            <a:spLocks noGrp="1"/>
          </p:cNvSpPr>
          <p:nvPr>
            <p:ph type="body" idx="1"/>
          </p:nvPr>
        </p:nvSpPr>
        <p:spPr>
          <a:xfrm>
            <a:off x="552451" y="850107"/>
            <a:ext cx="8215844" cy="382510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552451" y="160440"/>
            <a:ext cx="8215844" cy="597008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med" advClick="0">
    <p:wipe/>
  </p:transition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00" b="1" i="0" kern="1200" baseline="0">
          <a:solidFill>
            <a:schemeClr val="accent1"/>
          </a:solidFill>
          <a:effectLst/>
          <a:latin typeface="+mj-ea"/>
          <a:ea typeface="+mj-ea"/>
          <a:cs typeface="+mj-cs"/>
        </a:defRPr>
      </a:lvl1pPr>
    </p:titleStyle>
    <p:bodyStyle>
      <a:lvl1pPr marL="271780" indent="-271780" algn="just" defTabSz="514350" rtl="0" eaLnBrk="1" latinLnBrk="0" hangingPunct="1">
        <a:lnSpc>
          <a:spcPct val="110000"/>
        </a:lnSpc>
        <a:spcBef>
          <a:spcPts val="900"/>
        </a:spcBef>
        <a:spcAft>
          <a:spcPct val="0"/>
        </a:spcAft>
        <a:buClr>
          <a:schemeClr val="accent1"/>
        </a:buClr>
        <a:buSzPct val="50000"/>
        <a:buFont typeface="Wingdings 2" panose="05020102010507070707" pitchFamily="18" charset="2"/>
        <a:buChar char=""/>
        <a:defRPr lang="zh-CN" altLang="en-US" sz="2100" kern="1200" baseline="0" smtClean="0">
          <a:solidFill>
            <a:schemeClr val="accent2">
              <a:lumMod val="75000"/>
            </a:schemeClr>
          </a:solidFill>
          <a:latin typeface="+mn-ea"/>
          <a:ea typeface="+mn-ea"/>
          <a:cs typeface="+mn-cs"/>
        </a:defRPr>
      </a:lvl1pPr>
      <a:lvl2pPr marL="271780" indent="-271780" algn="just" defTabSz="514350" rtl="0" eaLnBrk="1" latinLnBrk="0" hangingPunct="1">
        <a:lnSpc>
          <a:spcPct val="120000"/>
        </a:lnSpc>
        <a:spcBef>
          <a:spcPct val="0"/>
        </a:spcBef>
        <a:spcAft>
          <a:spcPts val="900"/>
        </a:spcAft>
        <a:buClr>
          <a:schemeClr val="accent2">
            <a:lumMod val="60000"/>
            <a:lumOff val="40000"/>
          </a:schemeClr>
        </a:buClr>
        <a:buFont typeface="幼圆" panose="02010509060101010101" pitchFamily="49" charset="-122"/>
        <a:buChar char=" "/>
        <a:defRPr sz="1400" kern="1200" baseline="0">
          <a:solidFill>
            <a:schemeClr val="tx1"/>
          </a:solidFill>
          <a:latin typeface="+mn-ea"/>
          <a:ea typeface="+mn-ea"/>
          <a:cs typeface="+mn-cs"/>
        </a:defRPr>
      </a:lvl2pPr>
      <a:lvl3pPr marL="643255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96"/>
            <a:ext cx="9144001" cy="5143796"/>
            <a:chOff x="-1" y="-394"/>
            <a:chExt cx="9144001" cy="6858394"/>
          </a:xfrm>
        </p:grpSpPr>
        <p:pic>
          <p:nvPicPr>
            <p:cNvPr id="18" name="图片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5"/>
            <a:stretch>
              <a:fillRect/>
            </a:stretch>
          </p:blipFill>
          <p:spPr>
            <a:xfrm>
              <a:off x="-1" y="-394"/>
              <a:ext cx="8756111" cy="6858393"/>
            </a:xfrm>
            <a:prstGeom prst="rect">
              <a:avLst/>
            </a:prstGeom>
          </p:spPr>
        </p:pic>
        <p:sp>
          <p:nvSpPr>
            <p:cNvPr id="19" name="矩形 18"/>
            <p:cNvSpPr/>
            <p:nvPr userDrawn="1"/>
          </p:nvSpPr>
          <p:spPr>
            <a:xfrm>
              <a:off x="8663519" y="-394"/>
              <a:ext cx="480481" cy="6858394"/>
            </a:xfrm>
            <a:prstGeom prst="rect">
              <a:avLst/>
            </a:prstGeom>
            <a:solidFill>
              <a:srgbClr val="F8F1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4767266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4767266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4767266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3" name="KSO_BC1"/>
          <p:cNvSpPr>
            <a:spLocks noGrp="1"/>
          </p:cNvSpPr>
          <p:nvPr>
            <p:ph type="body" idx="1"/>
          </p:nvPr>
        </p:nvSpPr>
        <p:spPr>
          <a:xfrm>
            <a:off x="552451" y="850107"/>
            <a:ext cx="8215844" cy="382510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552451" y="160440"/>
            <a:ext cx="8215844" cy="597008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med" advClick="0">
    <p:wipe/>
  </p:transition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00" b="1" i="0" kern="1200" baseline="0">
          <a:solidFill>
            <a:schemeClr val="accent1"/>
          </a:solidFill>
          <a:effectLst/>
          <a:latin typeface="+mj-ea"/>
          <a:ea typeface="+mj-ea"/>
          <a:cs typeface="+mj-cs"/>
        </a:defRPr>
      </a:lvl1pPr>
    </p:titleStyle>
    <p:bodyStyle>
      <a:lvl1pPr marL="271780" indent="-271780" algn="just" defTabSz="514350" rtl="0" eaLnBrk="1" latinLnBrk="0" hangingPunct="1">
        <a:lnSpc>
          <a:spcPct val="110000"/>
        </a:lnSpc>
        <a:spcBef>
          <a:spcPts val="900"/>
        </a:spcBef>
        <a:spcAft>
          <a:spcPct val="0"/>
        </a:spcAft>
        <a:buClr>
          <a:schemeClr val="accent1"/>
        </a:buClr>
        <a:buSzPct val="50000"/>
        <a:buFont typeface="Wingdings 2" panose="05020102010507070707" pitchFamily="18" charset="2"/>
        <a:buChar char=""/>
        <a:defRPr lang="zh-CN" altLang="en-US" sz="2100" kern="1200" baseline="0" smtClean="0">
          <a:solidFill>
            <a:schemeClr val="accent2">
              <a:lumMod val="75000"/>
            </a:schemeClr>
          </a:solidFill>
          <a:latin typeface="+mn-ea"/>
          <a:ea typeface="+mn-ea"/>
          <a:cs typeface="+mn-cs"/>
        </a:defRPr>
      </a:lvl1pPr>
      <a:lvl2pPr marL="271780" indent="-271780" algn="just" defTabSz="514350" rtl="0" eaLnBrk="1" latinLnBrk="0" hangingPunct="1">
        <a:lnSpc>
          <a:spcPct val="120000"/>
        </a:lnSpc>
        <a:spcBef>
          <a:spcPct val="0"/>
        </a:spcBef>
        <a:spcAft>
          <a:spcPts val="900"/>
        </a:spcAft>
        <a:buClr>
          <a:schemeClr val="accent2">
            <a:lumMod val="60000"/>
            <a:lumOff val="40000"/>
          </a:schemeClr>
        </a:buClr>
        <a:buFont typeface="幼圆" panose="02010509060101010101" pitchFamily="49" charset="-122"/>
        <a:buChar char=" "/>
        <a:defRPr sz="1400" kern="1200" baseline="0">
          <a:solidFill>
            <a:schemeClr val="tx1"/>
          </a:solidFill>
          <a:latin typeface="+mn-ea"/>
          <a:ea typeface="+mn-ea"/>
          <a:cs typeface="+mn-cs"/>
        </a:defRPr>
      </a:lvl2pPr>
      <a:lvl3pPr marL="643255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96"/>
            <a:ext cx="9144001" cy="5143796"/>
            <a:chOff x="-1" y="-394"/>
            <a:chExt cx="9144001" cy="6858394"/>
          </a:xfrm>
        </p:grpSpPr>
        <p:pic>
          <p:nvPicPr>
            <p:cNvPr id="18" name="图片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5"/>
            <a:stretch>
              <a:fillRect/>
            </a:stretch>
          </p:blipFill>
          <p:spPr>
            <a:xfrm>
              <a:off x="-1" y="-394"/>
              <a:ext cx="8756111" cy="6858393"/>
            </a:xfrm>
            <a:prstGeom prst="rect">
              <a:avLst/>
            </a:prstGeom>
          </p:spPr>
        </p:pic>
        <p:sp>
          <p:nvSpPr>
            <p:cNvPr id="19" name="矩形 18"/>
            <p:cNvSpPr/>
            <p:nvPr userDrawn="1"/>
          </p:nvSpPr>
          <p:spPr>
            <a:xfrm>
              <a:off x="8663519" y="-394"/>
              <a:ext cx="480481" cy="6858394"/>
            </a:xfrm>
            <a:prstGeom prst="rect">
              <a:avLst/>
            </a:prstGeom>
            <a:solidFill>
              <a:srgbClr val="F8F1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4767266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4767266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4767266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3" name="KSO_BC1"/>
          <p:cNvSpPr>
            <a:spLocks noGrp="1"/>
          </p:cNvSpPr>
          <p:nvPr>
            <p:ph type="body" idx="1"/>
          </p:nvPr>
        </p:nvSpPr>
        <p:spPr>
          <a:xfrm>
            <a:off x="552451" y="850107"/>
            <a:ext cx="8215844" cy="382510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552451" y="160440"/>
            <a:ext cx="8215844" cy="597008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med" advClick="0">
    <p:wipe/>
  </p:transition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00" b="1" i="0" kern="1200" baseline="0">
          <a:solidFill>
            <a:schemeClr val="accent1"/>
          </a:solidFill>
          <a:effectLst/>
          <a:latin typeface="+mj-ea"/>
          <a:ea typeface="+mj-ea"/>
          <a:cs typeface="+mj-cs"/>
        </a:defRPr>
      </a:lvl1pPr>
    </p:titleStyle>
    <p:bodyStyle>
      <a:lvl1pPr marL="271780" indent="-271780" algn="just" defTabSz="514350" rtl="0" eaLnBrk="1" latinLnBrk="0" hangingPunct="1">
        <a:lnSpc>
          <a:spcPct val="110000"/>
        </a:lnSpc>
        <a:spcBef>
          <a:spcPts val="900"/>
        </a:spcBef>
        <a:spcAft>
          <a:spcPct val="0"/>
        </a:spcAft>
        <a:buClr>
          <a:schemeClr val="accent1"/>
        </a:buClr>
        <a:buSzPct val="50000"/>
        <a:buFont typeface="Wingdings 2" panose="05020102010507070707" pitchFamily="18" charset="2"/>
        <a:buChar char=""/>
        <a:defRPr lang="zh-CN" altLang="en-US" sz="2100" kern="1200" baseline="0" smtClean="0">
          <a:solidFill>
            <a:schemeClr val="accent2">
              <a:lumMod val="75000"/>
            </a:schemeClr>
          </a:solidFill>
          <a:latin typeface="+mn-ea"/>
          <a:ea typeface="+mn-ea"/>
          <a:cs typeface="+mn-cs"/>
        </a:defRPr>
      </a:lvl1pPr>
      <a:lvl2pPr marL="271780" indent="-271780" algn="just" defTabSz="514350" rtl="0" eaLnBrk="1" latinLnBrk="0" hangingPunct="1">
        <a:lnSpc>
          <a:spcPct val="120000"/>
        </a:lnSpc>
        <a:spcBef>
          <a:spcPct val="0"/>
        </a:spcBef>
        <a:spcAft>
          <a:spcPts val="900"/>
        </a:spcAft>
        <a:buClr>
          <a:schemeClr val="accent2">
            <a:lumMod val="60000"/>
            <a:lumOff val="40000"/>
          </a:schemeClr>
        </a:buClr>
        <a:buFont typeface="幼圆" panose="02010509060101010101" pitchFamily="49" charset="-122"/>
        <a:buChar char=" "/>
        <a:defRPr sz="1400" kern="1200" baseline="0">
          <a:solidFill>
            <a:schemeClr val="tx1"/>
          </a:solidFill>
          <a:latin typeface="+mn-ea"/>
          <a:ea typeface="+mn-ea"/>
          <a:cs typeface="+mn-cs"/>
        </a:defRPr>
      </a:lvl2pPr>
      <a:lvl3pPr marL="643255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96"/>
            <a:ext cx="9144001" cy="5143796"/>
            <a:chOff x="-1" y="-394"/>
            <a:chExt cx="9144001" cy="6858394"/>
          </a:xfrm>
        </p:grpSpPr>
        <p:pic>
          <p:nvPicPr>
            <p:cNvPr id="18" name="图片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5"/>
            <a:stretch>
              <a:fillRect/>
            </a:stretch>
          </p:blipFill>
          <p:spPr>
            <a:xfrm>
              <a:off x="-1" y="-394"/>
              <a:ext cx="8756111" cy="6858393"/>
            </a:xfrm>
            <a:prstGeom prst="rect">
              <a:avLst/>
            </a:prstGeom>
          </p:spPr>
        </p:pic>
        <p:sp>
          <p:nvSpPr>
            <p:cNvPr id="19" name="矩形 18"/>
            <p:cNvSpPr/>
            <p:nvPr userDrawn="1"/>
          </p:nvSpPr>
          <p:spPr>
            <a:xfrm>
              <a:off x="8663519" y="-394"/>
              <a:ext cx="480481" cy="6858394"/>
            </a:xfrm>
            <a:prstGeom prst="rect">
              <a:avLst/>
            </a:prstGeom>
            <a:solidFill>
              <a:srgbClr val="F8F1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4767266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4767266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4767266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3" name="KSO_BC1"/>
          <p:cNvSpPr>
            <a:spLocks noGrp="1"/>
          </p:cNvSpPr>
          <p:nvPr>
            <p:ph type="body" idx="1"/>
          </p:nvPr>
        </p:nvSpPr>
        <p:spPr>
          <a:xfrm>
            <a:off x="552451" y="850107"/>
            <a:ext cx="8215844" cy="382510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552451" y="160440"/>
            <a:ext cx="8215844" cy="597008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med" advClick="0">
    <p:wipe/>
  </p:transition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00" b="1" i="0" kern="1200" baseline="0">
          <a:solidFill>
            <a:schemeClr val="accent1"/>
          </a:solidFill>
          <a:effectLst/>
          <a:latin typeface="+mj-ea"/>
          <a:ea typeface="+mj-ea"/>
          <a:cs typeface="+mj-cs"/>
        </a:defRPr>
      </a:lvl1pPr>
    </p:titleStyle>
    <p:bodyStyle>
      <a:lvl1pPr marL="271780" indent="-271780" algn="just" defTabSz="514350" rtl="0" eaLnBrk="1" latinLnBrk="0" hangingPunct="1">
        <a:lnSpc>
          <a:spcPct val="110000"/>
        </a:lnSpc>
        <a:spcBef>
          <a:spcPts val="900"/>
        </a:spcBef>
        <a:spcAft>
          <a:spcPct val="0"/>
        </a:spcAft>
        <a:buClr>
          <a:schemeClr val="accent1"/>
        </a:buClr>
        <a:buSzPct val="50000"/>
        <a:buFont typeface="Wingdings 2" panose="05020102010507070707" pitchFamily="18" charset="2"/>
        <a:buChar char=""/>
        <a:defRPr lang="zh-CN" altLang="en-US" sz="2100" kern="1200" baseline="0" smtClean="0">
          <a:solidFill>
            <a:schemeClr val="accent2">
              <a:lumMod val="75000"/>
            </a:schemeClr>
          </a:solidFill>
          <a:latin typeface="+mn-ea"/>
          <a:ea typeface="+mn-ea"/>
          <a:cs typeface="+mn-cs"/>
        </a:defRPr>
      </a:lvl1pPr>
      <a:lvl2pPr marL="271780" indent="-271780" algn="just" defTabSz="514350" rtl="0" eaLnBrk="1" latinLnBrk="0" hangingPunct="1">
        <a:lnSpc>
          <a:spcPct val="120000"/>
        </a:lnSpc>
        <a:spcBef>
          <a:spcPct val="0"/>
        </a:spcBef>
        <a:spcAft>
          <a:spcPts val="900"/>
        </a:spcAft>
        <a:buClr>
          <a:schemeClr val="accent2">
            <a:lumMod val="60000"/>
            <a:lumOff val="40000"/>
          </a:schemeClr>
        </a:buClr>
        <a:buFont typeface="幼圆" panose="02010509060101010101" pitchFamily="49" charset="-122"/>
        <a:buChar char=" "/>
        <a:defRPr sz="1400" kern="1200" baseline="0">
          <a:solidFill>
            <a:schemeClr val="tx1"/>
          </a:solidFill>
          <a:latin typeface="+mn-ea"/>
          <a:ea typeface="+mn-ea"/>
          <a:cs typeface="+mn-cs"/>
        </a:defRPr>
      </a:lvl2pPr>
      <a:lvl3pPr marL="643255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96"/>
            <a:ext cx="9144001" cy="5143796"/>
            <a:chOff x="-1" y="-394"/>
            <a:chExt cx="9144001" cy="6858394"/>
          </a:xfrm>
        </p:grpSpPr>
        <p:pic>
          <p:nvPicPr>
            <p:cNvPr id="18" name="图片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5"/>
            <a:stretch>
              <a:fillRect/>
            </a:stretch>
          </p:blipFill>
          <p:spPr>
            <a:xfrm>
              <a:off x="-1" y="-394"/>
              <a:ext cx="8756111" cy="6858393"/>
            </a:xfrm>
            <a:prstGeom prst="rect">
              <a:avLst/>
            </a:prstGeom>
          </p:spPr>
        </p:pic>
        <p:sp>
          <p:nvSpPr>
            <p:cNvPr id="19" name="矩形 18"/>
            <p:cNvSpPr/>
            <p:nvPr userDrawn="1"/>
          </p:nvSpPr>
          <p:spPr>
            <a:xfrm>
              <a:off x="8663519" y="-394"/>
              <a:ext cx="480481" cy="6858394"/>
            </a:xfrm>
            <a:prstGeom prst="rect">
              <a:avLst/>
            </a:prstGeom>
            <a:solidFill>
              <a:srgbClr val="F8F1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4767266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7C8B44-11A8-48DD-A7E1-5D9063D44C49}" type="datetimeFigureOut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2019/6/15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4767266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4767266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A4786-2B01-4846-963A-2A9EA17AF4AA}" type="slidenum">
              <a:rPr lang="zh-CN" altLang="en-US" smtClean="0">
                <a:solidFill>
                  <a:srgbClr val="4D4D4D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3" name="KSO_BC1"/>
          <p:cNvSpPr>
            <a:spLocks noGrp="1"/>
          </p:cNvSpPr>
          <p:nvPr>
            <p:ph type="body" idx="1"/>
          </p:nvPr>
        </p:nvSpPr>
        <p:spPr>
          <a:xfrm>
            <a:off x="552451" y="850107"/>
            <a:ext cx="8215844" cy="382510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552451" y="160440"/>
            <a:ext cx="8215844" cy="597008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med" advClick="0">
    <p:wipe/>
  </p:transition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00" b="1" i="0" kern="1200" baseline="0">
          <a:solidFill>
            <a:schemeClr val="accent1"/>
          </a:solidFill>
          <a:effectLst/>
          <a:latin typeface="+mj-ea"/>
          <a:ea typeface="+mj-ea"/>
          <a:cs typeface="+mj-cs"/>
        </a:defRPr>
      </a:lvl1pPr>
    </p:titleStyle>
    <p:bodyStyle>
      <a:lvl1pPr marL="271780" indent="-271780" algn="just" defTabSz="514350" rtl="0" eaLnBrk="1" latinLnBrk="0" hangingPunct="1">
        <a:lnSpc>
          <a:spcPct val="110000"/>
        </a:lnSpc>
        <a:spcBef>
          <a:spcPts val="900"/>
        </a:spcBef>
        <a:spcAft>
          <a:spcPct val="0"/>
        </a:spcAft>
        <a:buClr>
          <a:schemeClr val="accent1"/>
        </a:buClr>
        <a:buSzPct val="50000"/>
        <a:buFont typeface="Wingdings 2" panose="05020102010507070707" pitchFamily="18" charset="2"/>
        <a:buChar char=""/>
        <a:defRPr lang="zh-CN" altLang="en-US" sz="2100" kern="1200" baseline="0" smtClean="0">
          <a:solidFill>
            <a:schemeClr val="accent2">
              <a:lumMod val="75000"/>
            </a:schemeClr>
          </a:solidFill>
          <a:latin typeface="+mn-ea"/>
          <a:ea typeface="+mn-ea"/>
          <a:cs typeface="+mn-cs"/>
        </a:defRPr>
      </a:lvl1pPr>
      <a:lvl2pPr marL="271780" indent="-271780" algn="just" defTabSz="514350" rtl="0" eaLnBrk="1" latinLnBrk="0" hangingPunct="1">
        <a:lnSpc>
          <a:spcPct val="120000"/>
        </a:lnSpc>
        <a:spcBef>
          <a:spcPct val="0"/>
        </a:spcBef>
        <a:spcAft>
          <a:spcPts val="900"/>
        </a:spcAft>
        <a:buClr>
          <a:schemeClr val="accent2">
            <a:lumMod val="60000"/>
            <a:lumOff val="40000"/>
          </a:schemeClr>
        </a:buClr>
        <a:buFont typeface="幼圆" panose="02010509060101010101" pitchFamily="49" charset="-122"/>
        <a:buChar char=" "/>
        <a:defRPr sz="1400" kern="1200" baseline="0">
          <a:solidFill>
            <a:schemeClr val="tx1"/>
          </a:solidFill>
          <a:latin typeface="+mn-ea"/>
          <a:ea typeface="+mn-ea"/>
          <a:cs typeface="+mn-cs"/>
        </a:defRPr>
      </a:lvl2pPr>
      <a:lvl3pPr marL="643255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5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57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4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57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2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57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2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3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57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2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4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57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2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06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8F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心形 1"/>
          <p:cNvSpPr/>
          <p:nvPr/>
        </p:nvSpPr>
        <p:spPr>
          <a:xfrm>
            <a:off x="4737564" y="-62524"/>
            <a:ext cx="5720862" cy="5206023"/>
          </a:xfrm>
          <a:prstGeom prst="heart">
            <a:avLst/>
          </a:prstGeom>
          <a:blipFill dpi="0" rotWithShape="1">
            <a:blip r:embed="rId5">
              <a:alphaModFix amt="76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Marker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209675" y="1206541"/>
            <a:ext cx="5248275" cy="1352006"/>
          </a:xfrm>
          <a:prstGeom prst="rect">
            <a:avLst/>
          </a:prstGeom>
        </p:spPr>
        <p:txBody>
          <a:bodyPr lIns="68580" tIns="34290" rIns="68580" bIns="3429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/>
              <a:t/>
            </a:r>
            <a:br>
              <a:rPr lang="en-US" altLang="zh-CN"/>
            </a:br>
            <a:endParaRPr lang="zh-CN" altLang="en-US"/>
          </a:p>
        </p:txBody>
      </p:sp>
      <p:cxnSp>
        <p:nvCxnSpPr>
          <p:cNvPr id="6" name="直接箭头连接符 5"/>
          <p:cNvCxnSpPr/>
          <p:nvPr/>
        </p:nvCxnSpPr>
        <p:spPr>
          <a:xfrm>
            <a:off x="714411" y="2173628"/>
            <a:ext cx="3342454" cy="0"/>
          </a:xfrm>
          <a:prstGeom prst="straightConnector1">
            <a:avLst/>
          </a:prstGeom>
          <a:ln w="19050"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679787" y="1571886"/>
            <a:ext cx="3411703" cy="74635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sz="44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Stand By You</a:t>
            </a:r>
            <a:endParaRPr lang="zh-CN" altLang="en-US" sz="4400" b="1" dirty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99291" y="3280475"/>
            <a:ext cx="47283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华南师范大学外国语言文化学院 邓诗婷</a:t>
            </a:r>
            <a:endParaRPr lang="en-US" altLang="zh-CN" sz="20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0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广东省</a:t>
            </a:r>
            <a:r>
              <a:rPr lang="zh-CN" altLang="en-US" sz="2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河源市连平县陂头中学   赖</a:t>
            </a:r>
            <a:r>
              <a:rPr lang="zh-CN" altLang="en-US" sz="20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海燕</a:t>
            </a:r>
          </a:p>
        </p:txBody>
      </p:sp>
      <p:sp>
        <p:nvSpPr>
          <p:cNvPr id="5" name="矩形 4"/>
          <p:cNvSpPr/>
          <p:nvPr/>
        </p:nvSpPr>
        <p:spPr>
          <a:xfrm>
            <a:off x="2385638" y="2194709"/>
            <a:ext cx="23519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与</a:t>
            </a:r>
            <a:r>
              <a:rPr lang="en-US" altLang="zh-CN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by</a:t>
            </a:r>
            <a:r>
              <a:rPr lang="zh-CN" altLang="en-US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有关的短语</a:t>
            </a:r>
          </a:p>
        </p:txBody>
      </p:sp>
      <p:pic>
        <p:nvPicPr>
          <p:cNvPr id="9" name="Rachel Platten - Stand By You (wav)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19619" y="-1162789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8F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b="9091"/>
          <a:stretch>
            <a:fillRect/>
          </a:stretch>
        </p:blipFill>
        <p:spPr bwMode="auto">
          <a:xfrm>
            <a:off x="1532000" y="379335"/>
            <a:ext cx="6080000" cy="34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>
          <a:xfrm>
            <a:off x="1024361" y="4114414"/>
            <a:ext cx="7095279" cy="646331"/>
          </a:xfrm>
          <a:prstGeom prst="rect">
            <a:avLst/>
          </a:prstGeom>
          <a:solidFill>
            <a:srgbClr val="FFE699">
              <a:alpha val="45882"/>
            </a:srgbClr>
          </a:solidFill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Borrow mine so yours can open too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500">
        <p:push dir="d"/>
      </p:transition>
    </mc:Choice>
    <mc:Fallback xmlns="">
      <p:transition advClick="0" advTm="3500">
        <p:push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8F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80924" y="1695133"/>
            <a:ext cx="2774315" cy="1753235"/>
          </a:xfrm>
          <a:prstGeom prst="rect">
            <a:avLst/>
          </a:prstGeom>
          <a:solidFill>
            <a:srgbClr val="FFE699">
              <a:alpha val="45882"/>
            </a:srgbClr>
          </a:solidFill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Cause </a:t>
            </a:r>
          </a:p>
          <a:p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I'm </a:t>
            </a:r>
            <a:r>
              <a:rPr lang="en-US" altLang="zh-CN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gonna</a:t>
            </a:r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stand 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you</a:t>
            </a:r>
            <a:endParaRPr lang="zh-CN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419996" y="2853965"/>
            <a:ext cx="515816" cy="574817"/>
          </a:xfrm>
          <a:prstGeom prst="rect">
            <a:avLst/>
          </a:prstGeom>
          <a:solidFill>
            <a:srgbClr val="FBEC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1366831" y="2800800"/>
            <a:ext cx="6719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endParaRPr lang="zh-CN" altLang="en-US" dirty="0">
              <a:solidFill>
                <a:srgbClr val="4D4D4D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" r="8596"/>
          <a:stretch>
            <a:fillRect/>
          </a:stretch>
        </p:blipFill>
        <p:spPr bwMode="auto">
          <a:xfrm>
            <a:off x="3136900" y="961073"/>
            <a:ext cx="5727065" cy="3221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"/>
    </mc:Choice>
    <mc:Fallback xmlns="">
      <p:transition advClick="0" advTm="2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" presetClass="emph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1" dur="175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7" grpId="1" bldLvl="0" animBg="1"/>
      <p:bldP spid="8" grpId="0"/>
      <p:bldP spid="8" grpId="1"/>
      <p:bldP spid="8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8F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562981" y="4047739"/>
            <a:ext cx="5847859" cy="646331"/>
          </a:xfrm>
          <a:prstGeom prst="rect">
            <a:avLst/>
          </a:prstGeom>
          <a:solidFill>
            <a:srgbClr val="FFE699">
              <a:alpha val="45882"/>
            </a:srgbClr>
          </a:solidFill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Even if we're breaking down</a:t>
            </a:r>
            <a:endParaRPr lang="zh-CN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6985" y="884554"/>
            <a:ext cx="9137015" cy="2520315"/>
            <a:chOff x="-7815" y="884361"/>
            <a:chExt cx="9159630" cy="2520000"/>
          </a:xfrm>
        </p:grpSpPr>
        <p:pic>
          <p:nvPicPr>
            <p:cNvPr id="7171" name="Picture 3" descr="C:\Users\dell\Desktop\图库\17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815" y="884361"/>
              <a:ext cx="3363582" cy="252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2" name="Picture 4" descr="C:\Users\dell\Desktop\图库\18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1815" y="884361"/>
              <a:ext cx="4480000" cy="252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0" name="Picture 2" descr="C:\Users\dell\Desktop\图库\16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6605" y="884361"/>
              <a:ext cx="3358860" cy="252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"/>
    </mc:Choice>
    <mc:Fallback xmlns="">
      <p:transition advClick="0" advTm="2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8F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960316" y="4114414"/>
            <a:ext cx="7223368" cy="646331"/>
          </a:xfrm>
          <a:prstGeom prst="rect">
            <a:avLst/>
          </a:prstGeom>
          <a:solidFill>
            <a:srgbClr val="FFE699">
              <a:alpha val="45882"/>
            </a:srgbClr>
          </a:solidFill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can find a way to break through</a:t>
            </a:r>
            <a:endParaRPr lang="zh-CN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2" b="7152"/>
          <a:stretch>
            <a:fillRect/>
          </a:stretch>
        </p:blipFill>
        <p:spPr bwMode="auto">
          <a:xfrm>
            <a:off x="1532000" y="429395"/>
            <a:ext cx="6080000" cy="34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8F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 bwMode="auto">
          <a:xfrm>
            <a:off x="1532000" y="477032"/>
            <a:ext cx="6080000" cy="34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1722316" y="4114414"/>
            <a:ext cx="5699368" cy="646331"/>
          </a:xfrm>
          <a:prstGeom prst="rect">
            <a:avLst/>
          </a:prstGeom>
          <a:solidFill>
            <a:srgbClr val="FFE699">
              <a:alpha val="45882"/>
            </a:srgbClr>
          </a:solidFill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Even if we can't find heaven</a:t>
            </a:r>
            <a:endParaRPr lang="zh-CN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8F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460501" y="4114414"/>
            <a:ext cx="6222998" cy="646331"/>
          </a:xfrm>
          <a:prstGeom prst="rect">
            <a:avLst/>
          </a:prstGeom>
          <a:solidFill>
            <a:srgbClr val="FFE699">
              <a:alpha val="45882"/>
            </a:srgbClr>
          </a:solidFill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I'll walk through Hell with you</a:t>
            </a:r>
            <a:endParaRPr lang="zh-CN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6" b="14380"/>
          <a:stretch>
            <a:fillRect/>
          </a:stretch>
        </p:blipFill>
        <p:spPr bwMode="auto">
          <a:xfrm>
            <a:off x="1532000" y="456408"/>
            <a:ext cx="6080000" cy="34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250"/>
    </mc:Choice>
    <mc:Fallback xmlns="">
      <p:transition advClick="0" advTm="2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8F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7"/>
          <a:stretch>
            <a:fillRect/>
          </a:stretch>
        </p:blipFill>
        <p:spPr bwMode="auto">
          <a:xfrm>
            <a:off x="1532000" y="165801"/>
            <a:ext cx="6080000" cy="34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/>
        </p:nvSpPr>
        <p:spPr>
          <a:xfrm>
            <a:off x="2743136" y="4434829"/>
            <a:ext cx="6267938" cy="646331"/>
          </a:xfrm>
          <a:prstGeom prst="rect">
            <a:avLst/>
          </a:prstGeom>
          <a:solidFill>
            <a:srgbClr val="FFE699">
              <a:alpha val="45882"/>
            </a:srgbClr>
          </a:solidFill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Cause I'm </a:t>
            </a:r>
            <a:r>
              <a:rPr lang="en-US" altLang="zh-CN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gonna</a:t>
            </a:r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stand 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you</a:t>
            </a:r>
            <a:endParaRPr lang="zh-CN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416786" y="4470585"/>
            <a:ext cx="515816" cy="574817"/>
          </a:xfrm>
          <a:prstGeom prst="rect">
            <a:avLst/>
          </a:prstGeom>
          <a:solidFill>
            <a:srgbClr val="FBEC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7338705" y="4438200"/>
            <a:ext cx="6719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endParaRPr lang="zh-CN" altLang="en-US" dirty="0">
              <a:solidFill>
                <a:srgbClr val="4D4D4D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1601" y="3724026"/>
            <a:ext cx="4460214" cy="646331"/>
          </a:xfrm>
          <a:prstGeom prst="rect">
            <a:avLst/>
          </a:prstGeom>
          <a:solidFill>
            <a:srgbClr val="FFE699">
              <a:alpha val="45882"/>
            </a:srgbClr>
          </a:solidFill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Love you're not </a:t>
            </a:r>
            <a:r>
              <a:rPr lang="en-US" altLang="zh-CN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alone</a:t>
            </a:r>
            <a:endParaRPr lang="zh-CN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125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6" presetClass="emph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23" dur="175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25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3" grpId="1" animBg="1"/>
      <p:bldP spid="2" grpId="0"/>
      <p:bldP spid="2" grpId="1"/>
      <p:bldP spid="2" grpId="2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8F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dell\Desktop\图库\3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8" r="3698"/>
          <a:stretch>
            <a:fillRect/>
          </a:stretch>
        </p:blipFill>
        <p:spPr bwMode="auto">
          <a:xfrm>
            <a:off x="1532000" y="364890"/>
            <a:ext cx="6080001" cy="34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1710594" y="4114414"/>
            <a:ext cx="5722813" cy="646331"/>
          </a:xfrm>
          <a:prstGeom prst="rect">
            <a:avLst/>
          </a:prstGeom>
          <a:solidFill>
            <a:srgbClr val="FFE699">
              <a:alpha val="45882"/>
            </a:srgbClr>
          </a:solidFill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Even if we can't find heaven</a:t>
            </a:r>
            <a:endParaRPr lang="zh-CN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8F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31140" y="1857905"/>
            <a:ext cx="2841669" cy="1198880"/>
          </a:xfrm>
          <a:prstGeom prst="rect">
            <a:avLst/>
          </a:prstGeom>
          <a:solidFill>
            <a:srgbClr val="FFE699">
              <a:alpha val="45882"/>
            </a:srgbClr>
          </a:solidFill>
        </p:spPr>
        <p:txBody>
          <a:bodyPr wrap="square">
            <a:spAutoFit/>
          </a:bodyPr>
          <a:lstStyle/>
          <a:p>
            <a:r>
              <a:rPr lang="en-US" altLang="zh-CN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I'm </a:t>
            </a:r>
            <a:r>
              <a:rPr lang="en-US" altLang="zh-CN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gonna</a:t>
            </a:r>
          </a:p>
          <a:p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stand 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you</a:t>
            </a:r>
            <a:endParaRPr lang="zh-CN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631523" y="2490076"/>
            <a:ext cx="515816" cy="574817"/>
          </a:xfrm>
          <a:prstGeom prst="rect">
            <a:avLst/>
          </a:prstGeom>
          <a:solidFill>
            <a:srgbClr val="FBEC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1521591" y="2415959"/>
            <a:ext cx="6719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endParaRPr lang="zh-CN" altLang="en-US" dirty="0">
              <a:solidFill>
                <a:srgbClr val="4D4D4D"/>
              </a:solidFill>
            </a:endParaRPr>
          </a:p>
        </p:txBody>
      </p:sp>
      <p:pic>
        <p:nvPicPr>
          <p:cNvPr id="4" name="图片 3" descr="-25680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5521" y="771750"/>
            <a:ext cx="5407743" cy="36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420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"/>
    </mc:Choice>
    <mc:Fallback xmlns="">
      <p:transition advClick="0" advTm="2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6" presetClass="emph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20" dur="15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bldLvl="0" animBg="1"/>
      <p:bldP spid="3" grpId="1" bldLvl="0" animBg="1"/>
      <p:bldP spid="2" grpId="0"/>
      <p:bldP spid="2" grpId="1"/>
      <p:bldP spid="2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8F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706686" y="4114414"/>
            <a:ext cx="5730628" cy="646331"/>
          </a:xfrm>
          <a:prstGeom prst="rect">
            <a:avLst/>
          </a:prstGeom>
          <a:solidFill>
            <a:srgbClr val="FFE699">
              <a:alpha val="45882"/>
            </a:srgbClr>
          </a:solidFill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Even if we can't find heaven</a:t>
            </a:r>
            <a:endParaRPr lang="zh-CN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5" r="11905"/>
          <a:stretch>
            <a:fillRect/>
          </a:stretch>
        </p:blipFill>
        <p:spPr bwMode="auto">
          <a:xfrm>
            <a:off x="1532000" y="398585"/>
            <a:ext cx="6080000" cy="34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8F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82673" y="4114414"/>
            <a:ext cx="7462557" cy="646331"/>
          </a:xfrm>
          <a:prstGeom prst="rect">
            <a:avLst/>
          </a:prstGeom>
          <a:solidFill>
            <a:srgbClr val="FFE699">
              <a:alpha val="45882"/>
            </a:srgbClr>
          </a:solidFill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Hands put your empty hands in mine</a:t>
            </a:r>
            <a:endParaRPr lang="zh-CN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-148853" y="243849"/>
            <a:ext cx="9452344" cy="3420000"/>
            <a:chOff x="-72970" y="251469"/>
            <a:chExt cx="9339771" cy="3600000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" r="5534"/>
            <a:stretch>
              <a:fillRect/>
            </a:stretch>
          </p:blipFill>
          <p:spPr bwMode="auto">
            <a:xfrm>
              <a:off x="4466803" y="251469"/>
              <a:ext cx="4799998" cy="3600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 descr="C:\Users\dell\Desktop\图库\50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11" t="856" r="6689" b="-856"/>
            <a:stretch>
              <a:fillRect/>
            </a:stretch>
          </p:blipFill>
          <p:spPr bwMode="auto">
            <a:xfrm>
              <a:off x="-72970" y="251469"/>
              <a:ext cx="4800000" cy="3600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500"/>
    </mc:Choice>
    <mc:Fallback xmlns="">
      <p:transition advClick="0" advTm="5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8F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448778" y="4114414"/>
            <a:ext cx="6246444" cy="646331"/>
          </a:xfrm>
          <a:prstGeom prst="rect">
            <a:avLst/>
          </a:prstGeom>
          <a:solidFill>
            <a:srgbClr val="FFE699">
              <a:alpha val="45882"/>
            </a:srgbClr>
          </a:solidFill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I'll walk through Hell with you</a:t>
            </a:r>
            <a:endParaRPr lang="zh-CN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 bwMode="auto">
          <a:xfrm>
            <a:off x="1532000" y="384294"/>
            <a:ext cx="6080000" cy="34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8F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6" b="4725"/>
          <a:stretch>
            <a:fillRect/>
          </a:stretch>
        </p:blipFill>
        <p:spPr bwMode="auto">
          <a:xfrm>
            <a:off x="1532000" y="197700"/>
            <a:ext cx="6080000" cy="34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/>
        </p:nvSpPr>
        <p:spPr>
          <a:xfrm>
            <a:off x="2743136" y="4434829"/>
            <a:ext cx="6267938" cy="646331"/>
          </a:xfrm>
          <a:prstGeom prst="rect">
            <a:avLst/>
          </a:prstGeom>
          <a:solidFill>
            <a:srgbClr val="FFE699">
              <a:alpha val="45882"/>
            </a:srgbClr>
          </a:solidFill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Cause I'm </a:t>
            </a:r>
            <a:r>
              <a:rPr lang="en-US" altLang="zh-CN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gonna</a:t>
            </a:r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stand 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you</a:t>
            </a:r>
            <a:endParaRPr lang="zh-CN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416786" y="4470585"/>
            <a:ext cx="515816" cy="574817"/>
          </a:xfrm>
          <a:prstGeom prst="rect">
            <a:avLst/>
          </a:prstGeom>
          <a:solidFill>
            <a:srgbClr val="FBEC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7338705" y="4438200"/>
            <a:ext cx="6719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endParaRPr lang="zh-CN" altLang="en-US" dirty="0">
              <a:solidFill>
                <a:srgbClr val="4D4D4D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1601" y="3724026"/>
            <a:ext cx="4460214" cy="646331"/>
          </a:xfrm>
          <a:prstGeom prst="rect">
            <a:avLst/>
          </a:prstGeom>
          <a:solidFill>
            <a:srgbClr val="FFE699">
              <a:alpha val="45882"/>
            </a:srgbClr>
          </a:solidFill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Love you're not </a:t>
            </a:r>
            <a:r>
              <a:rPr lang="en-US" altLang="zh-CN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alone</a:t>
            </a:r>
            <a:endParaRPr lang="zh-CN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6" presetClass="emph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3" dur="35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3" grpId="1" animBg="1"/>
      <p:bldP spid="2" grpId="0"/>
      <p:bldP spid="2" grpId="1"/>
      <p:bldP spid="2" grpId="2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8F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769022" y="4181089"/>
            <a:ext cx="7606322" cy="646331"/>
          </a:xfrm>
          <a:prstGeom prst="rect">
            <a:avLst/>
          </a:prstGeom>
          <a:solidFill>
            <a:srgbClr val="FFE699">
              <a:alpha val="45882"/>
            </a:srgbClr>
          </a:solidFill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Yeah you're all I never </a:t>
            </a:r>
            <a:r>
              <a:rPr lang="en-US" altLang="zh-CN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knew I </a:t>
            </a:r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needed</a:t>
            </a:r>
            <a:endParaRPr lang="zh-CN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" descr="-883441"/>
          <p:cNvPicPr>
            <a:picLocks noChangeAspect="1"/>
          </p:cNvPicPr>
          <p:nvPr/>
        </p:nvPicPr>
        <p:blipFill rotWithShape="1">
          <a:blip r:embed="rId3"/>
          <a:srcRect t="7819" b="7819"/>
          <a:stretch>
            <a:fillRect/>
          </a:stretch>
        </p:blipFill>
        <p:spPr>
          <a:xfrm>
            <a:off x="1537898" y="412811"/>
            <a:ext cx="6080000" cy="34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8F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-2174625"/>
          <p:cNvPicPr>
            <a:picLocks noChangeAspect="1"/>
          </p:cNvPicPr>
          <p:nvPr/>
        </p:nvPicPr>
        <p:blipFill rotWithShape="1">
          <a:blip r:embed="rId3"/>
          <a:srcRect t="7832" b="7832"/>
          <a:stretch>
            <a:fillRect/>
          </a:stretch>
        </p:blipFill>
        <p:spPr>
          <a:xfrm>
            <a:off x="1794832" y="424175"/>
            <a:ext cx="5554336" cy="3124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矩形 4"/>
          <p:cNvSpPr/>
          <p:nvPr/>
        </p:nvSpPr>
        <p:spPr>
          <a:xfrm>
            <a:off x="1062976" y="4435200"/>
            <a:ext cx="7963800" cy="646331"/>
          </a:xfrm>
          <a:prstGeom prst="rect">
            <a:avLst/>
          </a:prstGeom>
          <a:solidFill>
            <a:srgbClr val="FFE699">
              <a:alpha val="45882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sometimes </a:t>
            </a:r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it's unclear why it's bleeding</a:t>
            </a:r>
            <a:endParaRPr lang="zh-CN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0800" y="3726000"/>
            <a:ext cx="2823306" cy="646331"/>
          </a:xfrm>
          <a:prstGeom prst="rect">
            <a:avLst/>
          </a:prstGeom>
          <a:solidFill>
            <a:srgbClr val="FFE699">
              <a:alpha val="45882"/>
            </a:srgbClr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the hurt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500"/>
    </mc:Choice>
    <mc:Fallback xmlns="">
      <p:transition advClick="0" advTm="4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8F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019176" y="2739995"/>
            <a:ext cx="5248275" cy="2880000"/>
          </a:xfrm>
        </p:spPr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1153269" y="4114414"/>
            <a:ext cx="6837462" cy="646331"/>
          </a:xfrm>
          <a:prstGeom prst="rect">
            <a:avLst/>
          </a:prstGeom>
          <a:solidFill>
            <a:srgbClr val="FFE699">
              <a:alpha val="45882"/>
            </a:srgbClr>
          </a:solidFill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altLang="zh-CN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love </a:t>
            </a:r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your wings are broken</a:t>
            </a:r>
            <a:endParaRPr lang="zh-CN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36293" y="407962"/>
            <a:ext cx="8241861" cy="3603338"/>
            <a:chOff x="480108" y="323507"/>
            <a:chExt cx="8241861" cy="3603338"/>
          </a:xfrm>
        </p:grpSpPr>
        <p:pic>
          <p:nvPicPr>
            <p:cNvPr id="11" name="图片 10" descr="th (7)"/>
            <p:cNvPicPr>
              <a:picLocks noChangeAspect="1"/>
            </p:cNvPicPr>
            <p:nvPr/>
          </p:nvPicPr>
          <p:blipFill rotWithShape="1">
            <a:blip r:embed="rId3"/>
            <a:srcRect b="50000"/>
            <a:stretch>
              <a:fillRect/>
            </a:stretch>
          </p:blipFill>
          <p:spPr>
            <a:xfrm>
              <a:off x="480108" y="323507"/>
              <a:ext cx="4320188" cy="28800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2" name="图片 11" descr="th (7)"/>
            <p:cNvPicPr>
              <a:picLocks noChangeAspect="1"/>
            </p:cNvPicPr>
            <p:nvPr/>
          </p:nvPicPr>
          <p:blipFill rotWithShape="1">
            <a:blip r:embed="rId3"/>
            <a:srcRect t="50000"/>
            <a:stretch>
              <a:fillRect/>
            </a:stretch>
          </p:blipFill>
          <p:spPr>
            <a:xfrm>
              <a:off x="4401783" y="1046845"/>
              <a:ext cx="4320186" cy="28800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250"/>
    </mc:Choice>
    <mc:Fallback xmlns="">
      <p:transition advClick="0" advTm="3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8F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36685" y="4114414"/>
            <a:ext cx="8270630" cy="646331"/>
          </a:xfrm>
          <a:prstGeom prst="rect">
            <a:avLst/>
          </a:prstGeom>
          <a:solidFill>
            <a:srgbClr val="FFE699">
              <a:alpha val="45882"/>
            </a:srgbClr>
          </a:solidFill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can brave through those emotions too</a:t>
            </a:r>
            <a:endParaRPr lang="zh-CN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r="10000"/>
          <a:stretch>
            <a:fillRect/>
          </a:stretch>
        </p:blipFill>
        <p:spPr bwMode="auto">
          <a:xfrm>
            <a:off x="1532000" y="411775"/>
            <a:ext cx="6080000" cy="34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500"/>
    </mc:Choice>
    <mc:Fallback xmlns="">
      <p:transition advClick="0" advTm="3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8F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49"/>
          <a:stretch>
            <a:fillRect/>
          </a:stretch>
        </p:blipFill>
        <p:spPr bwMode="auto">
          <a:xfrm>
            <a:off x="202190" y="771750"/>
            <a:ext cx="5586504" cy="36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6220468" y="1695133"/>
            <a:ext cx="2774315" cy="1753235"/>
          </a:xfrm>
          <a:prstGeom prst="rect">
            <a:avLst/>
          </a:prstGeom>
          <a:solidFill>
            <a:srgbClr val="FFE699">
              <a:alpha val="45882"/>
            </a:srgbClr>
          </a:solidFill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Cause </a:t>
            </a:r>
          </a:p>
          <a:p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I'm </a:t>
            </a:r>
            <a:r>
              <a:rPr lang="en-US" altLang="zh-CN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gonna</a:t>
            </a:r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stand 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you</a:t>
            </a:r>
            <a:endParaRPr lang="zh-CN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459540" y="2853965"/>
            <a:ext cx="515816" cy="574817"/>
          </a:xfrm>
          <a:prstGeom prst="rect">
            <a:avLst/>
          </a:prstGeom>
          <a:solidFill>
            <a:srgbClr val="FBEC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7406375" y="2800800"/>
            <a:ext cx="6719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endParaRPr lang="zh-CN" altLang="en-US" dirty="0">
              <a:solidFill>
                <a:srgbClr val="4D4D4D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750"/>
    </mc:Choice>
    <mc:Fallback xmlns="">
      <p:transition advClick="0" advTm="4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7" grpId="1" bldLvl="0" animBg="1"/>
      <p:bldP spid="8" grpId="0"/>
      <p:bldP spid="8" grpId="1"/>
      <p:bldP spid="8" grpId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8F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38372" y="4114414"/>
            <a:ext cx="8867257" cy="646331"/>
          </a:xfrm>
          <a:prstGeom prst="rect">
            <a:avLst/>
          </a:prstGeom>
          <a:solidFill>
            <a:srgbClr val="FFE699">
              <a:alpha val="45882"/>
            </a:srgbClr>
          </a:solidFill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Oh truth I guess truth is what you believe in</a:t>
            </a:r>
            <a:endParaRPr lang="zh-CN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699" y="774700"/>
            <a:ext cx="6772603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500"/>
    </mc:Choice>
    <mc:Fallback xmlns="">
      <p:transition advClick="0" advTm="4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8F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7"/>
          <a:stretch>
            <a:fillRect/>
          </a:stretch>
        </p:blipFill>
        <p:spPr bwMode="auto">
          <a:xfrm>
            <a:off x="1532000" y="446098"/>
            <a:ext cx="6080000" cy="34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346808" y="4114414"/>
            <a:ext cx="8450385" cy="645160"/>
          </a:xfrm>
          <a:prstGeom prst="rect">
            <a:avLst/>
          </a:prstGeom>
          <a:solidFill>
            <a:srgbClr val="FFE699">
              <a:alpha val="45882"/>
            </a:srgbClr>
          </a:solidFill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faith I think faith is helping to reason</a:t>
            </a:r>
            <a:endParaRPr lang="zh-CN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8F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019176" y="2739995"/>
            <a:ext cx="5248275" cy="2880000"/>
          </a:xfrm>
        </p:spPr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682468" y="4114414"/>
            <a:ext cx="7779065" cy="646331"/>
          </a:xfrm>
          <a:prstGeom prst="rect">
            <a:avLst/>
          </a:prstGeom>
          <a:solidFill>
            <a:srgbClr val="FFE699">
              <a:alpha val="45882"/>
            </a:srgbClr>
          </a:solidFill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</a:t>
            </a:r>
            <a:r>
              <a:rPr lang="en-US" altLang="zh-CN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love </a:t>
            </a:r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your wings are broken</a:t>
            </a:r>
            <a:endParaRPr lang="zh-CN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36293" y="407962"/>
            <a:ext cx="8241861" cy="3603338"/>
            <a:chOff x="480108" y="323507"/>
            <a:chExt cx="8241861" cy="3603338"/>
          </a:xfrm>
        </p:grpSpPr>
        <p:pic>
          <p:nvPicPr>
            <p:cNvPr id="11" name="图片 10" descr="th (7)"/>
            <p:cNvPicPr>
              <a:picLocks noChangeAspect="1"/>
            </p:cNvPicPr>
            <p:nvPr/>
          </p:nvPicPr>
          <p:blipFill rotWithShape="1">
            <a:blip r:embed="rId3"/>
            <a:srcRect b="50000"/>
            <a:stretch>
              <a:fillRect/>
            </a:stretch>
          </p:blipFill>
          <p:spPr>
            <a:xfrm>
              <a:off x="480108" y="323507"/>
              <a:ext cx="4320188" cy="28800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2" name="图片 11" descr="th (7)"/>
            <p:cNvPicPr>
              <a:picLocks noChangeAspect="1"/>
            </p:cNvPicPr>
            <p:nvPr/>
          </p:nvPicPr>
          <p:blipFill rotWithShape="1">
            <a:blip r:embed="rId3"/>
            <a:srcRect t="50000"/>
            <a:stretch>
              <a:fillRect/>
            </a:stretch>
          </p:blipFill>
          <p:spPr>
            <a:xfrm>
              <a:off x="4401783" y="1046845"/>
              <a:ext cx="4320186" cy="28800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52036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250"/>
    </mc:Choice>
    <mc:Fallback xmlns="">
      <p:transition advClick="0" advTm="3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8F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496" y="312392"/>
            <a:ext cx="5394605" cy="36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484554" y="4114414"/>
            <a:ext cx="8174892" cy="646331"/>
          </a:xfrm>
          <a:prstGeom prst="rect">
            <a:avLst/>
          </a:prstGeom>
          <a:solidFill>
            <a:srgbClr val="FFE699">
              <a:alpha val="45882"/>
            </a:srgbClr>
          </a:solidFill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scars show me all the scars you hide</a:t>
            </a:r>
            <a:endParaRPr lang="zh-CN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wipe/>
      </p:transition>
    </mc:Choice>
    <mc:Fallback xmlns="">
      <p:transition advClick="0" advTm="5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8F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b="9091"/>
          <a:stretch>
            <a:fillRect/>
          </a:stretch>
        </p:blipFill>
        <p:spPr bwMode="auto">
          <a:xfrm>
            <a:off x="1532000" y="379335"/>
            <a:ext cx="6080000" cy="34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>
          <a:xfrm>
            <a:off x="1024361" y="4114414"/>
            <a:ext cx="7095279" cy="646331"/>
          </a:xfrm>
          <a:prstGeom prst="rect">
            <a:avLst/>
          </a:prstGeom>
          <a:solidFill>
            <a:srgbClr val="FFE699">
              <a:alpha val="45882"/>
            </a:srgbClr>
          </a:solidFill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Borrow mine so yours can open too</a:t>
            </a:r>
          </a:p>
        </p:txBody>
      </p:sp>
    </p:spTree>
    <p:extLst>
      <p:ext uri="{BB962C8B-B14F-4D97-AF65-F5344CB8AC3E}">
        <p14:creationId xmlns:p14="http://schemas.microsoft.com/office/powerpoint/2010/main" val="81970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500">
        <p:push dir="d"/>
      </p:transition>
    </mc:Choice>
    <mc:Fallback xmlns="">
      <p:transition advClick="0" advTm="3500">
        <p:push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8F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80924" y="1695133"/>
            <a:ext cx="2774315" cy="1753235"/>
          </a:xfrm>
          <a:prstGeom prst="rect">
            <a:avLst/>
          </a:prstGeom>
          <a:solidFill>
            <a:srgbClr val="FFE699">
              <a:alpha val="45882"/>
            </a:srgbClr>
          </a:solidFill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Cause </a:t>
            </a:r>
          </a:p>
          <a:p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I'm </a:t>
            </a:r>
            <a:r>
              <a:rPr lang="en-US" altLang="zh-CN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gonna</a:t>
            </a:r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stand 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you</a:t>
            </a:r>
            <a:endParaRPr lang="zh-CN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419996" y="2853965"/>
            <a:ext cx="515816" cy="574817"/>
          </a:xfrm>
          <a:prstGeom prst="rect">
            <a:avLst/>
          </a:prstGeom>
          <a:solidFill>
            <a:srgbClr val="FBEC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1366831" y="2800800"/>
            <a:ext cx="6719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endParaRPr lang="zh-CN" altLang="en-US" dirty="0">
              <a:solidFill>
                <a:srgbClr val="4D4D4D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" r="8596"/>
          <a:stretch>
            <a:fillRect/>
          </a:stretch>
        </p:blipFill>
        <p:spPr bwMode="auto">
          <a:xfrm>
            <a:off x="3136900" y="961073"/>
            <a:ext cx="5727065" cy="3221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431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"/>
    </mc:Choice>
    <mc:Fallback xmlns="">
      <p:transition advClick="0" advTm="2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" presetClass="emph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1" dur="175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7" grpId="1" bldLvl="0" animBg="1"/>
      <p:bldP spid="8" grpId="0"/>
      <p:bldP spid="8" grpId="1"/>
      <p:bldP spid="8" grpId="2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8F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562981" y="4047739"/>
            <a:ext cx="5847859" cy="646331"/>
          </a:xfrm>
          <a:prstGeom prst="rect">
            <a:avLst/>
          </a:prstGeom>
          <a:solidFill>
            <a:srgbClr val="FFE699">
              <a:alpha val="45882"/>
            </a:srgbClr>
          </a:solidFill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Even if we're breaking down</a:t>
            </a:r>
            <a:endParaRPr lang="zh-CN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6985" y="884554"/>
            <a:ext cx="9137015" cy="2520315"/>
            <a:chOff x="-7815" y="884361"/>
            <a:chExt cx="9159630" cy="2520000"/>
          </a:xfrm>
        </p:grpSpPr>
        <p:pic>
          <p:nvPicPr>
            <p:cNvPr id="7171" name="Picture 3" descr="C:\Users\dell\Desktop\图库\17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815" y="884361"/>
              <a:ext cx="3363582" cy="252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2" name="Picture 4" descr="C:\Users\dell\Desktop\图库\18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1815" y="884361"/>
              <a:ext cx="4480000" cy="252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0" name="Picture 2" descr="C:\Users\dell\Desktop\图库\16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6605" y="884361"/>
              <a:ext cx="3358860" cy="252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3507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"/>
    </mc:Choice>
    <mc:Fallback xmlns="">
      <p:transition advClick="0" advTm="2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8F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960316" y="4114414"/>
            <a:ext cx="7223368" cy="646331"/>
          </a:xfrm>
          <a:prstGeom prst="rect">
            <a:avLst/>
          </a:prstGeom>
          <a:solidFill>
            <a:srgbClr val="FFE699">
              <a:alpha val="45882"/>
            </a:srgbClr>
          </a:solidFill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can find a way to break through</a:t>
            </a:r>
            <a:endParaRPr lang="zh-CN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2" b="7152"/>
          <a:stretch>
            <a:fillRect/>
          </a:stretch>
        </p:blipFill>
        <p:spPr bwMode="auto">
          <a:xfrm>
            <a:off x="1532000" y="429395"/>
            <a:ext cx="6080000" cy="34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633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750"/>
    </mc:Choice>
    <mc:Fallback xmlns="">
      <p:transition advClick="0" advTm="2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8F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 bwMode="auto">
          <a:xfrm>
            <a:off x="1532000" y="477032"/>
            <a:ext cx="6080000" cy="34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1722316" y="4114414"/>
            <a:ext cx="5699368" cy="646331"/>
          </a:xfrm>
          <a:prstGeom prst="rect">
            <a:avLst/>
          </a:prstGeom>
          <a:solidFill>
            <a:srgbClr val="FFE699">
              <a:alpha val="45882"/>
            </a:srgbClr>
          </a:solidFill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Even if we can't find heaven</a:t>
            </a:r>
            <a:endParaRPr lang="zh-CN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99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8F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460501" y="4114414"/>
            <a:ext cx="6222998" cy="646331"/>
          </a:xfrm>
          <a:prstGeom prst="rect">
            <a:avLst/>
          </a:prstGeom>
          <a:solidFill>
            <a:srgbClr val="FFE699">
              <a:alpha val="45882"/>
            </a:srgbClr>
          </a:solidFill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I'll walk through Hell with you</a:t>
            </a:r>
            <a:endParaRPr lang="zh-CN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6" b="14380"/>
          <a:stretch>
            <a:fillRect/>
          </a:stretch>
        </p:blipFill>
        <p:spPr bwMode="auto">
          <a:xfrm>
            <a:off x="1532000" y="456408"/>
            <a:ext cx="6080000" cy="34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785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250"/>
    </mc:Choice>
    <mc:Fallback xmlns="">
      <p:transition advClick="0" advTm="2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8F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7"/>
          <a:stretch>
            <a:fillRect/>
          </a:stretch>
        </p:blipFill>
        <p:spPr bwMode="auto">
          <a:xfrm>
            <a:off x="1532000" y="165801"/>
            <a:ext cx="6080000" cy="34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/>
        </p:nvSpPr>
        <p:spPr>
          <a:xfrm>
            <a:off x="2743136" y="4434829"/>
            <a:ext cx="6267938" cy="646331"/>
          </a:xfrm>
          <a:prstGeom prst="rect">
            <a:avLst/>
          </a:prstGeom>
          <a:solidFill>
            <a:srgbClr val="FFE699">
              <a:alpha val="45882"/>
            </a:srgbClr>
          </a:solidFill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Cause I'm </a:t>
            </a:r>
            <a:r>
              <a:rPr lang="en-US" altLang="zh-CN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gonna</a:t>
            </a:r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stand 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you</a:t>
            </a:r>
            <a:endParaRPr lang="zh-CN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416786" y="4470585"/>
            <a:ext cx="515816" cy="574817"/>
          </a:xfrm>
          <a:prstGeom prst="rect">
            <a:avLst/>
          </a:prstGeom>
          <a:solidFill>
            <a:srgbClr val="FBEC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7338705" y="4438200"/>
            <a:ext cx="6719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endParaRPr lang="zh-CN" altLang="en-US" dirty="0">
              <a:solidFill>
                <a:srgbClr val="4D4D4D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1601" y="3724026"/>
            <a:ext cx="4460214" cy="646331"/>
          </a:xfrm>
          <a:prstGeom prst="rect">
            <a:avLst/>
          </a:prstGeom>
          <a:solidFill>
            <a:srgbClr val="FFE699">
              <a:alpha val="45882"/>
            </a:srgbClr>
          </a:solidFill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Love you're not </a:t>
            </a:r>
            <a:r>
              <a:rPr lang="en-US" altLang="zh-CN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alone</a:t>
            </a:r>
            <a:endParaRPr lang="zh-CN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8458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 advTm="5500"/>
    </mc:Choice>
    <mc:Fallback xmlns="">
      <p:transition advClick="0" advTm="5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125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6" presetClass="emph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23" dur="175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25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3" grpId="1" animBg="1"/>
      <p:bldP spid="2" grpId="0"/>
      <p:bldP spid="2" grpId="1"/>
      <p:bldP spid="2" grpId="2"/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8F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dell\Desktop\图库\3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8" r="3698"/>
          <a:stretch>
            <a:fillRect/>
          </a:stretch>
        </p:blipFill>
        <p:spPr bwMode="auto">
          <a:xfrm>
            <a:off x="1532000" y="364890"/>
            <a:ext cx="6080001" cy="34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1710594" y="4114414"/>
            <a:ext cx="5722813" cy="646331"/>
          </a:xfrm>
          <a:prstGeom prst="rect">
            <a:avLst/>
          </a:prstGeom>
          <a:solidFill>
            <a:srgbClr val="FFE699">
              <a:alpha val="45882"/>
            </a:srgbClr>
          </a:solidFill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Even if we can't find heaven</a:t>
            </a:r>
            <a:endParaRPr lang="zh-CN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51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250"/>
    </mc:Choice>
    <mc:Fallback xmlns="">
      <p:transition advClick="0" advTm="2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8F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31140" y="1857905"/>
            <a:ext cx="2841669" cy="1198880"/>
          </a:xfrm>
          <a:prstGeom prst="rect">
            <a:avLst/>
          </a:prstGeom>
          <a:solidFill>
            <a:srgbClr val="FFE699">
              <a:alpha val="45882"/>
            </a:srgbClr>
          </a:solidFill>
        </p:spPr>
        <p:txBody>
          <a:bodyPr wrap="square">
            <a:spAutoFit/>
          </a:bodyPr>
          <a:lstStyle/>
          <a:p>
            <a:r>
              <a:rPr lang="en-US" altLang="zh-CN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I'm </a:t>
            </a:r>
            <a:r>
              <a:rPr lang="en-US" altLang="zh-CN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gonna</a:t>
            </a:r>
          </a:p>
          <a:p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stand 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you</a:t>
            </a:r>
            <a:endParaRPr lang="zh-CN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631523" y="2490076"/>
            <a:ext cx="515816" cy="574817"/>
          </a:xfrm>
          <a:prstGeom prst="rect">
            <a:avLst/>
          </a:prstGeom>
          <a:solidFill>
            <a:srgbClr val="FBEC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1521591" y="2415959"/>
            <a:ext cx="6719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endParaRPr lang="zh-CN" altLang="en-US" dirty="0">
              <a:solidFill>
                <a:srgbClr val="4D4D4D"/>
              </a:solidFill>
            </a:endParaRPr>
          </a:p>
        </p:txBody>
      </p:sp>
      <p:pic>
        <p:nvPicPr>
          <p:cNvPr id="4" name="图片 3" descr="-25680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5521" y="771750"/>
            <a:ext cx="5407743" cy="36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420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250"/>
    </mc:Choice>
    <mc:Fallback xmlns="">
      <p:transition advClick="0" advTm="3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6" presetClass="emph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20" dur="15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bldLvl="0" animBg="1"/>
      <p:bldP spid="3" grpId="1" bldLvl="0" animBg="1"/>
      <p:bldP spid="2" grpId="0"/>
      <p:bldP spid="2" grpId="1"/>
      <p:bldP spid="2" grpId="2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8F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706686" y="4114414"/>
            <a:ext cx="5730628" cy="646331"/>
          </a:xfrm>
          <a:prstGeom prst="rect">
            <a:avLst/>
          </a:prstGeom>
          <a:solidFill>
            <a:srgbClr val="FFE699">
              <a:alpha val="45882"/>
            </a:srgbClr>
          </a:solidFill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Even if we can't find heaven</a:t>
            </a:r>
            <a:endParaRPr lang="zh-CN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5" r="11905"/>
          <a:stretch>
            <a:fillRect/>
          </a:stretch>
        </p:blipFill>
        <p:spPr bwMode="auto">
          <a:xfrm>
            <a:off x="1532000" y="398585"/>
            <a:ext cx="6080000" cy="34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911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8F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019176" y="2739995"/>
            <a:ext cx="5248275" cy="2880000"/>
          </a:xfrm>
        </p:spPr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1211385" y="4114414"/>
            <a:ext cx="6721231" cy="646331"/>
          </a:xfrm>
          <a:prstGeom prst="rect">
            <a:avLst/>
          </a:prstGeom>
          <a:solidFill>
            <a:srgbClr val="FFE699">
              <a:alpha val="45882"/>
            </a:srgbClr>
          </a:solidFill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hey if your wings are broken</a:t>
            </a:r>
            <a:endParaRPr lang="zh-CN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36293" y="407962"/>
            <a:ext cx="8241861" cy="3603338"/>
            <a:chOff x="480108" y="323507"/>
            <a:chExt cx="8241861" cy="3603338"/>
          </a:xfrm>
        </p:grpSpPr>
        <p:pic>
          <p:nvPicPr>
            <p:cNvPr id="11" name="图片 10" descr="th (7)"/>
            <p:cNvPicPr>
              <a:picLocks noChangeAspect="1"/>
            </p:cNvPicPr>
            <p:nvPr/>
          </p:nvPicPr>
          <p:blipFill rotWithShape="1">
            <a:blip r:embed="rId3"/>
            <a:srcRect b="50000"/>
            <a:stretch>
              <a:fillRect/>
            </a:stretch>
          </p:blipFill>
          <p:spPr>
            <a:xfrm>
              <a:off x="480108" y="323507"/>
              <a:ext cx="4320188" cy="28800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2" name="图片 11" descr="th (7)"/>
            <p:cNvPicPr>
              <a:picLocks noChangeAspect="1"/>
            </p:cNvPicPr>
            <p:nvPr/>
          </p:nvPicPr>
          <p:blipFill rotWithShape="1">
            <a:blip r:embed="rId3"/>
            <a:srcRect t="50000"/>
            <a:stretch>
              <a:fillRect/>
            </a:stretch>
          </p:blipFill>
          <p:spPr>
            <a:xfrm>
              <a:off x="4401783" y="1046845"/>
              <a:ext cx="4320186" cy="28800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"/>
    </mc:Choice>
    <mc:Fallback xmlns="">
      <p:transition advClick="0" advTm="2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8F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448778" y="4114414"/>
            <a:ext cx="6246444" cy="646331"/>
          </a:xfrm>
          <a:prstGeom prst="rect">
            <a:avLst/>
          </a:prstGeom>
          <a:solidFill>
            <a:srgbClr val="FFE699">
              <a:alpha val="45882"/>
            </a:srgbClr>
          </a:solidFill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I'll walk through Hell with you</a:t>
            </a:r>
            <a:endParaRPr lang="zh-CN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 bwMode="auto">
          <a:xfrm>
            <a:off x="1532000" y="384294"/>
            <a:ext cx="6080000" cy="34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312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8F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6" b="4725"/>
          <a:stretch>
            <a:fillRect/>
          </a:stretch>
        </p:blipFill>
        <p:spPr bwMode="auto">
          <a:xfrm>
            <a:off x="1532000" y="197700"/>
            <a:ext cx="6080000" cy="34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/>
        </p:nvSpPr>
        <p:spPr>
          <a:xfrm>
            <a:off x="2743136" y="4434829"/>
            <a:ext cx="6267938" cy="646331"/>
          </a:xfrm>
          <a:prstGeom prst="rect">
            <a:avLst/>
          </a:prstGeom>
          <a:solidFill>
            <a:srgbClr val="FFE699">
              <a:alpha val="45882"/>
            </a:srgbClr>
          </a:solidFill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Cause I'm </a:t>
            </a:r>
            <a:r>
              <a:rPr lang="en-US" altLang="zh-CN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gonna</a:t>
            </a:r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stand 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you</a:t>
            </a:r>
            <a:endParaRPr lang="zh-CN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416786" y="4470585"/>
            <a:ext cx="515816" cy="574817"/>
          </a:xfrm>
          <a:prstGeom prst="rect">
            <a:avLst/>
          </a:prstGeom>
          <a:solidFill>
            <a:srgbClr val="FBEC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7338705" y="4438200"/>
            <a:ext cx="6719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endParaRPr lang="zh-CN" altLang="en-US" dirty="0">
              <a:solidFill>
                <a:srgbClr val="4D4D4D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1601" y="3724026"/>
            <a:ext cx="4460214" cy="646331"/>
          </a:xfrm>
          <a:prstGeom prst="rect">
            <a:avLst/>
          </a:prstGeom>
          <a:solidFill>
            <a:srgbClr val="FFE699">
              <a:alpha val="45882"/>
            </a:srgbClr>
          </a:solidFill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Love you're not </a:t>
            </a:r>
            <a:r>
              <a:rPr lang="en-US" altLang="zh-CN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alone</a:t>
            </a:r>
            <a:endParaRPr lang="zh-CN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7280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6" presetClass="emph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3" dur="35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3" grpId="1" animBg="1"/>
      <p:bldP spid="2" grpId="0"/>
      <p:bldP spid="2" grpId="1"/>
      <p:bldP spid="2" grpId="2"/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8F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531504" y="4114414"/>
            <a:ext cx="8080993" cy="646331"/>
          </a:xfrm>
          <a:prstGeom prst="rect">
            <a:avLst/>
          </a:prstGeom>
          <a:solidFill>
            <a:srgbClr val="FFE699">
              <a:alpha val="45882"/>
            </a:srgbClr>
          </a:solidFill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I'll be your eyes till yours can shine</a:t>
            </a:r>
            <a:endParaRPr lang="zh-CN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02"/>
          <a:stretch>
            <a:fillRect/>
          </a:stretch>
        </p:blipFill>
        <p:spPr bwMode="auto">
          <a:xfrm>
            <a:off x="1532000" y="433519"/>
            <a:ext cx="6080000" cy="34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250"/>
    </mc:Choice>
    <mc:Fallback xmlns="">
      <p:transition advClick="0" advTm="5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8F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473914"/>
            <a:ext cx="9175750" cy="306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229577" y="4114414"/>
            <a:ext cx="8684847" cy="646331"/>
          </a:xfrm>
          <a:prstGeom prst="rect">
            <a:avLst/>
          </a:prstGeom>
          <a:solidFill>
            <a:srgbClr val="FFE699">
              <a:alpha val="45882"/>
            </a:srgbClr>
          </a:solidFill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I'll be your arms I'll be your steady satellite</a:t>
            </a:r>
            <a:endParaRPr lang="zh-CN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8F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745068" y="4435200"/>
            <a:ext cx="8281708" cy="646331"/>
          </a:xfrm>
          <a:prstGeom prst="rect">
            <a:avLst/>
          </a:prstGeom>
          <a:solidFill>
            <a:srgbClr val="FFE699">
              <a:alpha val="45882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Well I'll </a:t>
            </a:r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 with you on hands and knees</a:t>
            </a:r>
            <a:endParaRPr lang="en-US" altLang="zh-CN" sz="36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0802" y="3726000"/>
            <a:ext cx="4157931" cy="646331"/>
          </a:xfrm>
          <a:prstGeom prst="rect">
            <a:avLst/>
          </a:prstGeom>
          <a:solidFill>
            <a:srgbClr val="FFE699">
              <a:alpha val="45882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 you can't </a:t>
            </a:r>
            <a:r>
              <a:rPr lang="en-US" altLang="zh-CN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rise</a:t>
            </a:r>
            <a:endParaRPr lang="en-US" altLang="zh-CN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676845" y="704743"/>
            <a:ext cx="7919468" cy="2880000"/>
            <a:chOff x="676845" y="704743"/>
            <a:chExt cx="7919468" cy="2880000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" r="99"/>
            <a:stretch>
              <a:fillRect/>
            </a:stretch>
          </p:blipFill>
          <p:spPr bwMode="auto">
            <a:xfrm>
              <a:off x="676845" y="704743"/>
              <a:ext cx="3840000" cy="288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7" b="1217"/>
            <a:stretch>
              <a:fillRect/>
            </a:stretch>
          </p:blipFill>
          <p:spPr bwMode="auto">
            <a:xfrm>
              <a:off x="4756313" y="704743"/>
              <a:ext cx="3840000" cy="288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8F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1438031" y="4114414"/>
            <a:ext cx="6267938" cy="646331"/>
          </a:xfrm>
          <a:prstGeom prst="rect">
            <a:avLst/>
          </a:prstGeom>
          <a:solidFill>
            <a:srgbClr val="FFE699">
              <a:alpha val="45882"/>
            </a:srgbClr>
          </a:solidFill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Cause I'm </a:t>
            </a:r>
            <a:r>
              <a:rPr lang="en-US" altLang="zh-CN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gonna</a:t>
            </a:r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stand 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you</a:t>
            </a:r>
            <a:endParaRPr lang="zh-CN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111681" y="4150170"/>
            <a:ext cx="515816" cy="574817"/>
          </a:xfrm>
          <a:prstGeom prst="rect">
            <a:avLst/>
          </a:prstGeom>
          <a:solidFill>
            <a:srgbClr val="FBEC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6033600" y="4125600"/>
            <a:ext cx="6719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endParaRPr lang="zh-CN" altLang="en-US" dirty="0">
              <a:solidFill>
                <a:srgbClr val="4D4D4D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7818" y="514495"/>
            <a:ext cx="9172185" cy="3060000"/>
            <a:chOff x="-7818" y="514495"/>
            <a:chExt cx="9172185" cy="3060000"/>
          </a:xfrm>
        </p:grpSpPr>
        <p:pic>
          <p:nvPicPr>
            <p:cNvPr id="24579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818" y="514495"/>
              <a:ext cx="4590000" cy="306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580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4367" y="514495"/>
              <a:ext cx="4590000" cy="306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2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6" presetClass="emph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20" dur="175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3" grpId="1" animBg="1"/>
      <p:bldP spid="2" grpId="0"/>
      <p:bldP spid="2" grpId="1"/>
      <p:bldP spid="2" grpId="2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8F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562981" y="4047739"/>
            <a:ext cx="5847859" cy="646331"/>
          </a:xfrm>
          <a:prstGeom prst="rect">
            <a:avLst/>
          </a:prstGeom>
          <a:solidFill>
            <a:srgbClr val="FFE699">
              <a:alpha val="45882"/>
            </a:srgbClr>
          </a:solidFill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Even if we're breaking down</a:t>
            </a:r>
            <a:endParaRPr lang="zh-CN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6985" y="884554"/>
            <a:ext cx="9137015" cy="2520315"/>
            <a:chOff x="-7815" y="884361"/>
            <a:chExt cx="9159630" cy="2520000"/>
          </a:xfrm>
        </p:grpSpPr>
        <p:pic>
          <p:nvPicPr>
            <p:cNvPr id="7171" name="Picture 3" descr="C:\Users\dell\Desktop\图库\17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815" y="884361"/>
              <a:ext cx="3363582" cy="252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2" name="Picture 4" descr="C:\Users\dell\Desktop\图库\18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1815" y="884361"/>
              <a:ext cx="4480000" cy="252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0" name="Picture 2" descr="C:\Users\dell\Desktop\图库\16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6605" y="884361"/>
              <a:ext cx="3358860" cy="252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1126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250"/>
    </mc:Choice>
    <mc:Fallback xmlns="">
      <p:transition advClick="0" advTm="2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8F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960316" y="4114414"/>
            <a:ext cx="7223368" cy="646331"/>
          </a:xfrm>
          <a:prstGeom prst="rect">
            <a:avLst/>
          </a:prstGeom>
          <a:solidFill>
            <a:srgbClr val="FFE699">
              <a:alpha val="45882"/>
            </a:srgbClr>
          </a:solidFill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can find a way to break through</a:t>
            </a:r>
            <a:endParaRPr lang="zh-CN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2" b="7152"/>
          <a:stretch>
            <a:fillRect/>
          </a:stretch>
        </p:blipFill>
        <p:spPr bwMode="auto">
          <a:xfrm>
            <a:off x="1532000" y="429395"/>
            <a:ext cx="6080000" cy="34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845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8F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 bwMode="auto">
          <a:xfrm>
            <a:off x="1532000" y="477032"/>
            <a:ext cx="6080000" cy="34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1722316" y="4114414"/>
            <a:ext cx="5699368" cy="646331"/>
          </a:xfrm>
          <a:prstGeom prst="rect">
            <a:avLst/>
          </a:prstGeom>
          <a:solidFill>
            <a:srgbClr val="FFE699">
              <a:alpha val="45882"/>
            </a:srgbClr>
          </a:solidFill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Even if we can't find heaven</a:t>
            </a:r>
            <a:endParaRPr lang="zh-CN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98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8F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460501" y="4114414"/>
            <a:ext cx="6222998" cy="646331"/>
          </a:xfrm>
          <a:prstGeom prst="rect">
            <a:avLst/>
          </a:prstGeom>
          <a:solidFill>
            <a:srgbClr val="FFE699">
              <a:alpha val="45882"/>
            </a:srgbClr>
          </a:solidFill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I'll walk through Hell with you</a:t>
            </a:r>
            <a:endParaRPr lang="zh-CN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6" b="14380"/>
          <a:stretch>
            <a:fillRect/>
          </a:stretch>
        </p:blipFill>
        <p:spPr bwMode="auto">
          <a:xfrm>
            <a:off x="1532000" y="456408"/>
            <a:ext cx="6080000" cy="34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822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250"/>
    </mc:Choice>
    <mc:Fallback xmlns="">
      <p:transition advClick="0" advTm="2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8F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b="9091"/>
          <a:stretch>
            <a:fillRect/>
          </a:stretch>
        </p:blipFill>
        <p:spPr bwMode="auto">
          <a:xfrm>
            <a:off x="1532000" y="379335"/>
            <a:ext cx="6080000" cy="34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>
          <a:xfrm>
            <a:off x="687754" y="4114414"/>
            <a:ext cx="7768492" cy="646331"/>
          </a:xfrm>
          <a:prstGeom prst="rect">
            <a:avLst/>
          </a:prstGeom>
          <a:solidFill>
            <a:srgbClr val="FFE699">
              <a:alpha val="45882"/>
            </a:srgbClr>
          </a:solidFill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Please take mine so yours can open too</a:t>
            </a:r>
            <a:endParaRPr lang="zh-CN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500">
        <p:push dir="d"/>
      </p:transition>
    </mc:Choice>
    <mc:Fallback xmlns="">
      <p:transition advClick="0" advTm="3500">
        <p:push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8F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7"/>
          <a:stretch>
            <a:fillRect/>
          </a:stretch>
        </p:blipFill>
        <p:spPr bwMode="auto">
          <a:xfrm>
            <a:off x="1532000" y="165801"/>
            <a:ext cx="6080000" cy="34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/>
        </p:nvSpPr>
        <p:spPr>
          <a:xfrm>
            <a:off x="2743136" y="4434829"/>
            <a:ext cx="6267938" cy="646331"/>
          </a:xfrm>
          <a:prstGeom prst="rect">
            <a:avLst/>
          </a:prstGeom>
          <a:solidFill>
            <a:srgbClr val="FFE699">
              <a:alpha val="45882"/>
            </a:srgbClr>
          </a:solidFill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Cause I'm </a:t>
            </a:r>
            <a:r>
              <a:rPr lang="en-US" altLang="zh-CN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gonna</a:t>
            </a:r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stand 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you</a:t>
            </a:r>
            <a:endParaRPr lang="zh-CN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416786" y="4470585"/>
            <a:ext cx="515816" cy="574817"/>
          </a:xfrm>
          <a:prstGeom prst="rect">
            <a:avLst/>
          </a:prstGeom>
          <a:solidFill>
            <a:srgbClr val="FBEC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7338705" y="4438200"/>
            <a:ext cx="6719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endParaRPr lang="zh-CN" altLang="en-US" dirty="0">
              <a:solidFill>
                <a:srgbClr val="4D4D4D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1601" y="3724026"/>
            <a:ext cx="4460214" cy="646331"/>
          </a:xfrm>
          <a:prstGeom prst="rect">
            <a:avLst/>
          </a:prstGeom>
          <a:solidFill>
            <a:srgbClr val="FFE699">
              <a:alpha val="45882"/>
            </a:srgbClr>
          </a:solidFill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Love you're not </a:t>
            </a:r>
            <a:r>
              <a:rPr lang="en-US" altLang="zh-CN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alone</a:t>
            </a:r>
            <a:endParaRPr lang="zh-CN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37500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125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6" presetClass="emph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23" dur="175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25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3" grpId="1" animBg="1"/>
      <p:bldP spid="2" grpId="0"/>
      <p:bldP spid="2" grpId="1"/>
      <p:bldP spid="2" grpId="2"/>
      <p:bldP spid="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8F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dell\Desktop\图库\3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8" r="3698"/>
          <a:stretch>
            <a:fillRect/>
          </a:stretch>
        </p:blipFill>
        <p:spPr bwMode="auto">
          <a:xfrm>
            <a:off x="1532000" y="364890"/>
            <a:ext cx="6080001" cy="34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1710594" y="4114414"/>
            <a:ext cx="5722813" cy="646331"/>
          </a:xfrm>
          <a:prstGeom prst="rect">
            <a:avLst/>
          </a:prstGeom>
          <a:solidFill>
            <a:srgbClr val="FFE699">
              <a:alpha val="45882"/>
            </a:srgbClr>
          </a:solidFill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Even if we can't find heaven</a:t>
            </a:r>
            <a:endParaRPr lang="zh-CN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7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8F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31140" y="1857905"/>
            <a:ext cx="2841669" cy="1198880"/>
          </a:xfrm>
          <a:prstGeom prst="rect">
            <a:avLst/>
          </a:prstGeom>
          <a:solidFill>
            <a:srgbClr val="FFE699">
              <a:alpha val="45882"/>
            </a:srgbClr>
          </a:solidFill>
        </p:spPr>
        <p:txBody>
          <a:bodyPr wrap="square">
            <a:spAutoFit/>
          </a:bodyPr>
          <a:lstStyle/>
          <a:p>
            <a:r>
              <a:rPr lang="en-US" altLang="zh-CN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I'm </a:t>
            </a:r>
            <a:r>
              <a:rPr lang="en-US" altLang="zh-CN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gonna</a:t>
            </a:r>
          </a:p>
          <a:p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stand 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you</a:t>
            </a:r>
            <a:endParaRPr lang="zh-CN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631523" y="2490076"/>
            <a:ext cx="515816" cy="574817"/>
          </a:xfrm>
          <a:prstGeom prst="rect">
            <a:avLst/>
          </a:prstGeom>
          <a:solidFill>
            <a:srgbClr val="FBEC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1521591" y="2415959"/>
            <a:ext cx="6719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endParaRPr lang="zh-CN" altLang="en-US" dirty="0">
              <a:solidFill>
                <a:srgbClr val="4D4D4D"/>
              </a:solidFill>
            </a:endParaRPr>
          </a:p>
        </p:txBody>
      </p:sp>
      <p:pic>
        <p:nvPicPr>
          <p:cNvPr id="4" name="图片 3" descr="-25680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5521" y="771750"/>
            <a:ext cx="5407743" cy="36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859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750"/>
    </mc:Choice>
    <mc:Fallback xmlns="">
      <p:transition advClick="0" advTm="2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6" presetClass="emph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20" dur="15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bldLvl="0" animBg="1"/>
      <p:bldP spid="3" grpId="1" bldLvl="0" animBg="1"/>
      <p:bldP spid="2" grpId="0"/>
      <p:bldP spid="2" grpId="1"/>
      <p:bldP spid="2" grpId="2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8F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706686" y="4114414"/>
            <a:ext cx="5730628" cy="646331"/>
          </a:xfrm>
          <a:prstGeom prst="rect">
            <a:avLst/>
          </a:prstGeom>
          <a:solidFill>
            <a:srgbClr val="FFE699">
              <a:alpha val="45882"/>
            </a:srgbClr>
          </a:solidFill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Even if we can't find heaven</a:t>
            </a:r>
            <a:endParaRPr lang="zh-CN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5" r="11905"/>
          <a:stretch>
            <a:fillRect/>
          </a:stretch>
        </p:blipFill>
        <p:spPr bwMode="auto">
          <a:xfrm>
            <a:off x="1532000" y="398585"/>
            <a:ext cx="6080000" cy="34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362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8F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448778" y="4114414"/>
            <a:ext cx="6246444" cy="646331"/>
          </a:xfrm>
          <a:prstGeom prst="rect">
            <a:avLst/>
          </a:prstGeom>
          <a:solidFill>
            <a:srgbClr val="FFE699">
              <a:alpha val="45882"/>
            </a:srgbClr>
          </a:solidFill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I'll walk through Hell with you</a:t>
            </a:r>
            <a:endParaRPr lang="zh-CN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 bwMode="auto">
          <a:xfrm>
            <a:off x="1532000" y="384294"/>
            <a:ext cx="6080000" cy="34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2349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8F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6" b="4725"/>
          <a:stretch>
            <a:fillRect/>
          </a:stretch>
        </p:blipFill>
        <p:spPr bwMode="auto">
          <a:xfrm>
            <a:off x="1532000" y="197700"/>
            <a:ext cx="6080000" cy="34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/>
        </p:nvSpPr>
        <p:spPr>
          <a:xfrm>
            <a:off x="2743136" y="4434829"/>
            <a:ext cx="6267938" cy="646331"/>
          </a:xfrm>
          <a:prstGeom prst="rect">
            <a:avLst/>
          </a:prstGeom>
          <a:solidFill>
            <a:srgbClr val="FFE699">
              <a:alpha val="45882"/>
            </a:srgbClr>
          </a:solidFill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Cause I'm </a:t>
            </a:r>
            <a:r>
              <a:rPr lang="en-US" altLang="zh-CN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gonna</a:t>
            </a:r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stand 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you</a:t>
            </a:r>
            <a:endParaRPr lang="zh-CN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416786" y="4470585"/>
            <a:ext cx="515816" cy="574817"/>
          </a:xfrm>
          <a:prstGeom prst="rect">
            <a:avLst/>
          </a:prstGeom>
          <a:solidFill>
            <a:srgbClr val="FBEC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7338705" y="4438200"/>
            <a:ext cx="6719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endParaRPr lang="zh-CN" altLang="en-US" dirty="0">
              <a:solidFill>
                <a:srgbClr val="4D4D4D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1601" y="3724026"/>
            <a:ext cx="4460214" cy="646331"/>
          </a:xfrm>
          <a:prstGeom prst="rect">
            <a:avLst/>
          </a:prstGeom>
          <a:solidFill>
            <a:srgbClr val="FFE699">
              <a:alpha val="45882"/>
            </a:srgbClr>
          </a:solidFill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Love you're not </a:t>
            </a:r>
            <a:r>
              <a:rPr lang="en-US" altLang="zh-CN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alone</a:t>
            </a:r>
            <a:endParaRPr lang="zh-CN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1442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 advTm="4500"/>
    </mc:Choice>
    <mc:Fallback xmlns="">
      <p:transition advClick="0" advTm="4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6" presetClass="emph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3" dur="25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3" grpId="1" animBg="1"/>
      <p:bldP spid="2" grpId="0"/>
      <p:bldP spid="2" grpId="1"/>
      <p:bldP spid="2" grpId="2"/>
      <p:bldP spid="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8F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743136" y="4434829"/>
            <a:ext cx="6267938" cy="646331"/>
          </a:xfrm>
          <a:prstGeom prst="rect">
            <a:avLst/>
          </a:prstGeom>
          <a:solidFill>
            <a:srgbClr val="FFE699">
              <a:alpha val="45882"/>
            </a:srgbClr>
          </a:solidFill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Cause I'm </a:t>
            </a:r>
            <a:r>
              <a:rPr lang="en-US" altLang="zh-CN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gonna</a:t>
            </a:r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stand 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you</a:t>
            </a:r>
            <a:endParaRPr lang="zh-CN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416786" y="4435025"/>
            <a:ext cx="515816" cy="574817"/>
          </a:xfrm>
          <a:prstGeom prst="rect">
            <a:avLst/>
          </a:prstGeom>
          <a:solidFill>
            <a:srgbClr val="FBEC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7338705" y="4434585"/>
            <a:ext cx="6719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endParaRPr lang="zh-CN" altLang="en-US" dirty="0">
              <a:solidFill>
                <a:srgbClr val="4D4D4D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1600" y="3724026"/>
            <a:ext cx="4470400" cy="646331"/>
          </a:xfrm>
          <a:prstGeom prst="rect">
            <a:avLst/>
          </a:prstGeom>
          <a:solidFill>
            <a:srgbClr val="FFE699">
              <a:alpha val="45882"/>
            </a:srgbClr>
          </a:solidFill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Love you're not </a:t>
            </a:r>
            <a:r>
              <a:rPr lang="en-US" altLang="zh-CN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alone</a:t>
            </a:r>
            <a:endParaRPr lang="zh-CN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 descr="-1061584443 (1)"/>
          <p:cNvPicPr>
            <a:picLocks noChangeAspect="1"/>
          </p:cNvPicPr>
          <p:nvPr/>
        </p:nvPicPr>
        <p:blipFill rotWithShape="1">
          <a:blip r:embed="rId3"/>
          <a:srcRect t="7810" b="7810"/>
          <a:stretch>
            <a:fillRect/>
          </a:stretch>
        </p:blipFill>
        <p:spPr>
          <a:xfrm>
            <a:off x="1532000" y="116958"/>
            <a:ext cx="6080000" cy="34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0"/>
    </mc:Choice>
    <mc:Fallback xmlns="">
      <p:transition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6" presetClass="emph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23" dur="15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bldLvl="0" animBg="1"/>
      <p:bldP spid="3" grpId="1" bldLvl="0" animBg="1"/>
      <p:bldP spid="2" grpId="0"/>
      <p:bldP spid="2" grpId="1"/>
      <p:bldP spid="2" grpId="2"/>
      <p:bldP spid="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8F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094849" y="4114414"/>
            <a:ext cx="4954302" cy="646331"/>
          </a:xfrm>
          <a:prstGeom prst="rect">
            <a:avLst/>
          </a:prstGeom>
          <a:solidFill>
            <a:srgbClr val="FFE699">
              <a:alpha val="45882"/>
            </a:srgbClr>
          </a:solidFill>
        </p:spPr>
        <p:txBody>
          <a:bodyPr wrap="square">
            <a:spAutoFit/>
          </a:bodyPr>
          <a:lstStyle/>
          <a:p>
            <a:r>
              <a:rPr lang="en-US" altLang="zh-CN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I'm </a:t>
            </a:r>
            <a:r>
              <a:rPr lang="en-US" altLang="zh-CN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gonna</a:t>
            </a:r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stand 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you</a:t>
            </a:r>
            <a:endParaRPr lang="zh-CN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476656" y="4150170"/>
            <a:ext cx="515816" cy="574817"/>
          </a:xfrm>
          <a:prstGeom prst="rect">
            <a:avLst/>
          </a:prstGeom>
          <a:solidFill>
            <a:srgbClr val="FBEC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5398575" y="4125600"/>
            <a:ext cx="6719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endParaRPr lang="zh-CN" altLang="en-US" dirty="0">
              <a:solidFill>
                <a:srgbClr val="4D4D4D"/>
              </a:solidFill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-7269" y="-6"/>
            <a:ext cx="9239791" cy="3600001"/>
            <a:chOff x="-7269" y="-4"/>
            <a:chExt cx="9239791" cy="3600001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1085" y="-4"/>
              <a:ext cx="5401437" cy="360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111908" y="-119180"/>
              <a:ext cx="3600000" cy="38383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500"/>
    </mc:Choice>
    <mc:Fallback xmlns="">
      <p:transition advClick="0" advTm="5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2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6" presetClass="emph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3" grpId="1" animBg="1"/>
      <p:bldP spid="2" grpId="0"/>
      <p:bldP spid="2" grpId="1"/>
      <p:bldP spid="2" grpId="2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8F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心形 1"/>
          <p:cNvSpPr/>
          <p:nvPr/>
        </p:nvSpPr>
        <p:spPr>
          <a:xfrm>
            <a:off x="1368666" y="-62521"/>
            <a:ext cx="6406669" cy="5206023"/>
          </a:xfrm>
          <a:prstGeom prst="heart">
            <a:avLst/>
          </a:prstGeom>
          <a:blipFill dpi="0" rotWithShape="1">
            <a:blip r:embed="rId3">
              <a:alphaModFix amt="76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Marker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标题 1"/>
          <p:cNvSpPr txBox="1"/>
          <p:nvPr/>
        </p:nvSpPr>
        <p:spPr>
          <a:xfrm>
            <a:off x="1209675" y="1206541"/>
            <a:ext cx="5248275" cy="1352006"/>
          </a:xfrm>
          <a:prstGeom prst="rect">
            <a:avLst/>
          </a:prstGeom>
        </p:spPr>
        <p:txBody>
          <a:bodyPr lIns="68580" tIns="34290" rIns="68580" bIns="3429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>
                <a:solidFill>
                  <a:srgbClr val="869D59"/>
                </a:solidFill>
              </a:rPr>
              <a:t/>
            </a:r>
            <a:br>
              <a:rPr lang="en-US" altLang="zh-CN">
                <a:solidFill>
                  <a:srgbClr val="869D59"/>
                </a:solidFill>
              </a:rPr>
            </a:br>
            <a:endParaRPr lang="zh-CN" altLang="en-US">
              <a:solidFill>
                <a:srgbClr val="869D59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662503" y="1744857"/>
            <a:ext cx="3818994" cy="1653786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Stand By </a:t>
            </a:r>
            <a:r>
              <a:rPr lang="en-US" altLang="zh-CN" sz="4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You</a:t>
            </a:r>
          </a:p>
          <a:p>
            <a:pPr algn="ctr">
              <a:lnSpc>
                <a:spcPct val="150000"/>
              </a:lnSpc>
            </a:pPr>
            <a:r>
              <a:rPr lang="en-US" altLang="zh-CN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——Rachel </a:t>
            </a:r>
            <a:r>
              <a:rPr lang="en-US" altLang="zh-CN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Platten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——</a:t>
            </a:r>
            <a:endParaRPr lang="zh-CN" altLang="en-US" sz="28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8F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02190" y="1695133"/>
            <a:ext cx="2774315" cy="1753235"/>
          </a:xfrm>
          <a:prstGeom prst="rect">
            <a:avLst/>
          </a:prstGeom>
          <a:solidFill>
            <a:srgbClr val="FFE699">
              <a:alpha val="45882"/>
            </a:srgbClr>
          </a:solidFill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Cause </a:t>
            </a:r>
          </a:p>
          <a:p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I'm </a:t>
            </a:r>
            <a:r>
              <a:rPr lang="en-US" altLang="zh-CN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gonna</a:t>
            </a:r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stand 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you</a:t>
            </a:r>
            <a:endParaRPr lang="zh-CN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49"/>
          <a:stretch>
            <a:fillRect/>
          </a:stretch>
        </p:blipFill>
        <p:spPr bwMode="auto">
          <a:xfrm>
            <a:off x="3195962" y="772385"/>
            <a:ext cx="5586504" cy="36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1441262" y="2853965"/>
            <a:ext cx="515816" cy="574817"/>
          </a:xfrm>
          <a:prstGeom prst="rect">
            <a:avLst/>
          </a:prstGeom>
          <a:solidFill>
            <a:srgbClr val="FBEC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1388097" y="2800800"/>
            <a:ext cx="6719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endParaRPr lang="zh-CN" altLang="en-US" dirty="0">
              <a:solidFill>
                <a:srgbClr val="4D4D4D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500"/>
    </mc:Choice>
    <mc:Fallback xmlns="">
      <p:transition advClick="0" advTm="3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7" grpId="1" bldLvl="0" animBg="1"/>
      <p:bldP spid="8" grpId="0"/>
      <p:bldP spid="8" grpId="1"/>
      <p:bldP spid="8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8F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390769" y="4114414"/>
            <a:ext cx="8362462" cy="646331"/>
          </a:xfrm>
          <a:prstGeom prst="rect">
            <a:avLst/>
          </a:prstGeom>
          <a:solidFill>
            <a:srgbClr val="FFE699">
              <a:alpha val="45882"/>
            </a:srgbClr>
          </a:solidFill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Oh tears make a lot of scopes in your eyes</a:t>
            </a:r>
            <a:endParaRPr lang="zh-CN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" descr="anxious-black-and-white-blur-568027"/>
          <p:cNvPicPr>
            <a:picLocks noChangeAspect="1"/>
          </p:cNvPicPr>
          <p:nvPr/>
        </p:nvPicPr>
        <p:blipFill rotWithShape="1">
          <a:blip r:embed="rId3"/>
          <a:srcRect b="15730"/>
          <a:stretch>
            <a:fillRect/>
          </a:stretch>
        </p:blipFill>
        <p:spPr>
          <a:xfrm>
            <a:off x="1532000" y="439179"/>
            <a:ext cx="6080000" cy="34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500"/>
    </mc:Choice>
    <mc:Fallback xmlns="">
      <p:transition advClick="0" advTm="4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8F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95385" y="4114414"/>
            <a:ext cx="8753231" cy="646331"/>
          </a:xfrm>
          <a:prstGeom prst="rect">
            <a:avLst/>
          </a:prstGeom>
          <a:solidFill>
            <a:srgbClr val="FFE699">
              <a:alpha val="45882"/>
            </a:srgbClr>
          </a:solidFill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hurt I know you're hurting but so am I</a:t>
            </a:r>
            <a:endParaRPr lang="zh-CN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6"/>
          <a:stretch>
            <a:fillRect/>
          </a:stretch>
        </p:blipFill>
        <p:spPr bwMode="auto">
          <a:xfrm>
            <a:off x="1532000" y="414412"/>
            <a:ext cx="6080000" cy="34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8F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019176" y="2739995"/>
            <a:ext cx="5248275" cy="2880000"/>
          </a:xfrm>
        </p:spPr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1153269" y="4114414"/>
            <a:ext cx="6837462" cy="646331"/>
          </a:xfrm>
          <a:prstGeom prst="rect">
            <a:avLst/>
          </a:prstGeom>
          <a:solidFill>
            <a:srgbClr val="FFE699">
              <a:alpha val="45882"/>
            </a:srgbClr>
          </a:solidFill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altLang="zh-CN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love </a:t>
            </a:r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your wings are broken</a:t>
            </a:r>
            <a:endParaRPr lang="zh-CN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36293" y="407962"/>
            <a:ext cx="8241861" cy="3603338"/>
            <a:chOff x="480108" y="323507"/>
            <a:chExt cx="8241861" cy="3603338"/>
          </a:xfrm>
        </p:grpSpPr>
        <p:pic>
          <p:nvPicPr>
            <p:cNvPr id="11" name="图片 10" descr="th (7)"/>
            <p:cNvPicPr>
              <a:picLocks noChangeAspect="1"/>
            </p:cNvPicPr>
            <p:nvPr/>
          </p:nvPicPr>
          <p:blipFill rotWithShape="1">
            <a:blip r:embed="rId3"/>
            <a:srcRect b="50000"/>
            <a:stretch>
              <a:fillRect/>
            </a:stretch>
          </p:blipFill>
          <p:spPr>
            <a:xfrm>
              <a:off x="480108" y="323507"/>
              <a:ext cx="4320188" cy="28800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2" name="图片 11" descr="th (7)"/>
            <p:cNvPicPr>
              <a:picLocks noChangeAspect="1"/>
            </p:cNvPicPr>
            <p:nvPr/>
          </p:nvPicPr>
          <p:blipFill rotWithShape="1">
            <a:blip r:embed="rId3"/>
            <a:srcRect t="50000"/>
            <a:stretch>
              <a:fillRect/>
            </a:stretch>
          </p:blipFill>
          <p:spPr>
            <a:xfrm>
              <a:off x="4401783" y="1046845"/>
              <a:ext cx="4320186" cy="28800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250"/>
    </mc:Choice>
    <mc:Fallback xmlns="">
      <p:transition advClick="0" advTm="3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2.0.50727.5485"/>
  <p:tag name="AS_OS" val="Microsoft Windows NT 6.1.7601 Service Pack 1"/>
  <p:tag name="AS_RELEASE_DATE" val="2018.04.09"/>
  <p:tag name="AS_TITLE" val="Aspose.Slides for .NET 2.0"/>
  <p:tag name="AS_VERSION" val="18.4"/>
  <p:tag name="ISPRING_PRESENTATION_TITLE" val="10"/>
  <p:tag name="KSO_WM_DOC_GUID" val="{63d88eec-0cef-491d-bcba-dd79ccf16a1e}"/>
</p:tagLst>
</file>

<file path=ppt/theme/theme1.xml><?xml version="1.0" encoding="utf-8"?>
<a:theme xmlns:a="http://schemas.openxmlformats.org/drawingml/2006/main" name="A000120140530A99PPBG">
  <a:themeElements>
    <a:clrScheme name="自定义 585">
      <a:dk1>
        <a:srgbClr val="4D4D4D"/>
      </a:dk1>
      <a:lt1>
        <a:sysClr val="window" lastClr="FFFFFF"/>
      </a:lt1>
      <a:dk2>
        <a:srgbClr val="4D4D4D"/>
      </a:dk2>
      <a:lt2>
        <a:srgbClr val="FFFFFF"/>
      </a:lt2>
      <a:accent1>
        <a:srgbClr val="869D59"/>
      </a:accent1>
      <a:accent2>
        <a:srgbClr val="B4B75C"/>
      </a:accent2>
      <a:accent3>
        <a:srgbClr val="6E9671"/>
      </a:accent3>
      <a:accent4>
        <a:srgbClr val="236B5F"/>
      </a:accent4>
      <a:accent5>
        <a:srgbClr val="C00000"/>
      </a:accent5>
      <a:accent6>
        <a:srgbClr val="FFC000"/>
      </a:accent6>
      <a:hlink>
        <a:srgbClr val="0070C0"/>
      </a:hlink>
      <a:folHlink>
        <a:srgbClr val="7F7F7F"/>
      </a:folHlink>
    </a:clrScheme>
    <a:fontScheme name="自定义 12">
      <a:majorFont>
        <a:latin typeface="Tempus Sans ITC"/>
        <a:ea typeface="幼圆"/>
        <a:cs typeface="Arial"/>
      </a:majorFont>
      <a:minorFont>
        <a:latin typeface="Calibri"/>
        <a:ea typeface="幼圆"/>
        <a:cs typeface="Arial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panose="020B0604020202020204" pitchFamily="34" charset="0"/>
            <a:ea typeface="微软雅黑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A000120140530A99PPBG">
  <a:themeElements>
    <a:clrScheme name="自定义 585">
      <a:dk1>
        <a:srgbClr val="4D4D4D"/>
      </a:dk1>
      <a:lt1>
        <a:sysClr val="window" lastClr="FFFFFF"/>
      </a:lt1>
      <a:dk2>
        <a:srgbClr val="4D4D4D"/>
      </a:dk2>
      <a:lt2>
        <a:srgbClr val="FFFFFF"/>
      </a:lt2>
      <a:accent1>
        <a:srgbClr val="869D59"/>
      </a:accent1>
      <a:accent2>
        <a:srgbClr val="B4B75C"/>
      </a:accent2>
      <a:accent3>
        <a:srgbClr val="6E9671"/>
      </a:accent3>
      <a:accent4>
        <a:srgbClr val="236B5F"/>
      </a:accent4>
      <a:accent5>
        <a:srgbClr val="C00000"/>
      </a:accent5>
      <a:accent6>
        <a:srgbClr val="FFC000"/>
      </a:accent6>
      <a:hlink>
        <a:srgbClr val="0070C0"/>
      </a:hlink>
      <a:folHlink>
        <a:srgbClr val="7F7F7F"/>
      </a:folHlink>
    </a:clrScheme>
    <a:fontScheme name="自定义 12">
      <a:majorFont>
        <a:latin typeface="Tempus Sans ITC"/>
        <a:ea typeface="幼圆"/>
        <a:cs typeface="Arial"/>
      </a:majorFont>
      <a:minorFont>
        <a:latin typeface="Calibri"/>
        <a:ea typeface="幼圆"/>
        <a:cs typeface="Arial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panose="020B0604020202020204" pitchFamily="34" charset="0"/>
            <a:ea typeface="微软雅黑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3_A000120140530A99PPBG">
  <a:themeElements>
    <a:clrScheme name="自定义 585">
      <a:dk1>
        <a:srgbClr val="4D4D4D"/>
      </a:dk1>
      <a:lt1>
        <a:sysClr val="window" lastClr="FFFFFF"/>
      </a:lt1>
      <a:dk2>
        <a:srgbClr val="4D4D4D"/>
      </a:dk2>
      <a:lt2>
        <a:srgbClr val="FFFFFF"/>
      </a:lt2>
      <a:accent1>
        <a:srgbClr val="869D59"/>
      </a:accent1>
      <a:accent2>
        <a:srgbClr val="B4B75C"/>
      </a:accent2>
      <a:accent3>
        <a:srgbClr val="6E9671"/>
      </a:accent3>
      <a:accent4>
        <a:srgbClr val="236B5F"/>
      </a:accent4>
      <a:accent5>
        <a:srgbClr val="C00000"/>
      </a:accent5>
      <a:accent6>
        <a:srgbClr val="FFC000"/>
      </a:accent6>
      <a:hlink>
        <a:srgbClr val="0070C0"/>
      </a:hlink>
      <a:folHlink>
        <a:srgbClr val="7F7F7F"/>
      </a:folHlink>
    </a:clrScheme>
    <a:fontScheme name="自定义 12">
      <a:majorFont>
        <a:latin typeface="Tempus Sans ITC"/>
        <a:ea typeface="幼圆"/>
        <a:cs typeface="Arial"/>
      </a:majorFont>
      <a:minorFont>
        <a:latin typeface="Calibri"/>
        <a:ea typeface="幼圆"/>
        <a:cs typeface="Arial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panose="020B0604020202020204" pitchFamily="34" charset="0"/>
            <a:ea typeface="微软雅黑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7_A000120140530A99PPBG">
  <a:themeElements>
    <a:clrScheme name="自定义 585">
      <a:dk1>
        <a:srgbClr val="4D4D4D"/>
      </a:dk1>
      <a:lt1>
        <a:sysClr val="window" lastClr="FFFFFF"/>
      </a:lt1>
      <a:dk2>
        <a:srgbClr val="4D4D4D"/>
      </a:dk2>
      <a:lt2>
        <a:srgbClr val="FFFFFF"/>
      </a:lt2>
      <a:accent1>
        <a:srgbClr val="869D59"/>
      </a:accent1>
      <a:accent2>
        <a:srgbClr val="B4B75C"/>
      </a:accent2>
      <a:accent3>
        <a:srgbClr val="6E9671"/>
      </a:accent3>
      <a:accent4>
        <a:srgbClr val="236B5F"/>
      </a:accent4>
      <a:accent5>
        <a:srgbClr val="C00000"/>
      </a:accent5>
      <a:accent6>
        <a:srgbClr val="FFC000"/>
      </a:accent6>
      <a:hlink>
        <a:srgbClr val="0070C0"/>
      </a:hlink>
      <a:folHlink>
        <a:srgbClr val="7F7F7F"/>
      </a:folHlink>
    </a:clrScheme>
    <a:fontScheme name="自定义 12">
      <a:majorFont>
        <a:latin typeface="Tempus Sans ITC"/>
        <a:ea typeface="幼圆"/>
        <a:cs typeface="Arial"/>
      </a:majorFont>
      <a:minorFont>
        <a:latin typeface="Calibri"/>
        <a:ea typeface="幼圆"/>
        <a:cs typeface="Arial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panose="020B0604020202020204" pitchFamily="34" charset="0"/>
            <a:ea typeface="微软雅黑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6_A000120140530A99PPBG">
  <a:themeElements>
    <a:clrScheme name="自定义 585">
      <a:dk1>
        <a:srgbClr val="4D4D4D"/>
      </a:dk1>
      <a:lt1>
        <a:sysClr val="window" lastClr="FFFFFF"/>
      </a:lt1>
      <a:dk2>
        <a:srgbClr val="4D4D4D"/>
      </a:dk2>
      <a:lt2>
        <a:srgbClr val="FFFFFF"/>
      </a:lt2>
      <a:accent1>
        <a:srgbClr val="869D59"/>
      </a:accent1>
      <a:accent2>
        <a:srgbClr val="B4B75C"/>
      </a:accent2>
      <a:accent3>
        <a:srgbClr val="6E9671"/>
      </a:accent3>
      <a:accent4>
        <a:srgbClr val="236B5F"/>
      </a:accent4>
      <a:accent5>
        <a:srgbClr val="C00000"/>
      </a:accent5>
      <a:accent6>
        <a:srgbClr val="FFC000"/>
      </a:accent6>
      <a:hlink>
        <a:srgbClr val="0070C0"/>
      </a:hlink>
      <a:folHlink>
        <a:srgbClr val="7F7F7F"/>
      </a:folHlink>
    </a:clrScheme>
    <a:fontScheme name="自定义 12">
      <a:majorFont>
        <a:latin typeface="Tempus Sans ITC"/>
        <a:ea typeface="幼圆"/>
        <a:cs typeface="Arial"/>
      </a:majorFont>
      <a:minorFont>
        <a:latin typeface="Calibri"/>
        <a:ea typeface="幼圆"/>
        <a:cs typeface="Arial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panose="020B0604020202020204" pitchFamily="34" charset="0"/>
            <a:ea typeface="微软雅黑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0_A000120140530A99PPBG">
  <a:themeElements>
    <a:clrScheme name="自定义 585">
      <a:dk1>
        <a:srgbClr val="4D4D4D"/>
      </a:dk1>
      <a:lt1>
        <a:sysClr val="window" lastClr="FFFFFF"/>
      </a:lt1>
      <a:dk2>
        <a:srgbClr val="4D4D4D"/>
      </a:dk2>
      <a:lt2>
        <a:srgbClr val="FFFFFF"/>
      </a:lt2>
      <a:accent1>
        <a:srgbClr val="869D59"/>
      </a:accent1>
      <a:accent2>
        <a:srgbClr val="B4B75C"/>
      </a:accent2>
      <a:accent3>
        <a:srgbClr val="6E9671"/>
      </a:accent3>
      <a:accent4>
        <a:srgbClr val="236B5F"/>
      </a:accent4>
      <a:accent5>
        <a:srgbClr val="C00000"/>
      </a:accent5>
      <a:accent6>
        <a:srgbClr val="FFC000"/>
      </a:accent6>
      <a:hlink>
        <a:srgbClr val="0070C0"/>
      </a:hlink>
      <a:folHlink>
        <a:srgbClr val="7F7F7F"/>
      </a:folHlink>
    </a:clrScheme>
    <a:fontScheme name="自定义 12">
      <a:majorFont>
        <a:latin typeface="Tempus Sans ITC"/>
        <a:ea typeface="幼圆"/>
        <a:cs typeface="Arial"/>
      </a:majorFont>
      <a:minorFont>
        <a:latin typeface="Calibri"/>
        <a:ea typeface="幼圆"/>
        <a:cs typeface="Arial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panose="020B0604020202020204" pitchFamily="34" charset="0"/>
            <a:ea typeface="微软雅黑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000120140530A99PPBG">
  <a:themeElements>
    <a:clrScheme name="自定义 585">
      <a:dk1>
        <a:srgbClr val="4D4D4D"/>
      </a:dk1>
      <a:lt1>
        <a:sysClr val="window" lastClr="FFFFFF"/>
      </a:lt1>
      <a:dk2>
        <a:srgbClr val="4D4D4D"/>
      </a:dk2>
      <a:lt2>
        <a:srgbClr val="FFFFFF"/>
      </a:lt2>
      <a:accent1>
        <a:srgbClr val="869D59"/>
      </a:accent1>
      <a:accent2>
        <a:srgbClr val="B4B75C"/>
      </a:accent2>
      <a:accent3>
        <a:srgbClr val="6E9671"/>
      </a:accent3>
      <a:accent4>
        <a:srgbClr val="236B5F"/>
      </a:accent4>
      <a:accent5>
        <a:srgbClr val="C00000"/>
      </a:accent5>
      <a:accent6>
        <a:srgbClr val="FFC000"/>
      </a:accent6>
      <a:hlink>
        <a:srgbClr val="0070C0"/>
      </a:hlink>
      <a:folHlink>
        <a:srgbClr val="7F7F7F"/>
      </a:folHlink>
    </a:clrScheme>
    <a:fontScheme name="自定义 12">
      <a:majorFont>
        <a:latin typeface="Tempus Sans ITC"/>
        <a:ea typeface="幼圆"/>
        <a:cs typeface="Arial"/>
      </a:majorFont>
      <a:minorFont>
        <a:latin typeface="Calibri"/>
        <a:ea typeface="幼圆"/>
        <a:cs typeface="Arial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panose="020B0604020202020204" pitchFamily="34" charset="0"/>
            <a:ea typeface="微软雅黑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A000120140530A99PPBG">
  <a:themeElements>
    <a:clrScheme name="自定义 585">
      <a:dk1>
        <a:srgbClr val="4D4D4D"/>
      </a:dk1>
      <a:lt1>
        <a:sysClr val="window" lastClr="FFFFFF"/>
      </a:lt1>
      <a:dk2>
        <a:srgbClr val="4D4D4D"/>
      </a:dk2>
      <a:lt2>
        <a:srgbClr val="FFFFFF"/>
      </a:lt2>
      <a:accent1>
        <a:srgbClr val="869D59"/>
      </a:accent1>
      <a:accent2>
        <a:srgbClr val="B4B75C"/>
      </a:accent2>
      <a:accent3>
        <a:srgbClr val="6E9671"/>
      </a:accent3>
      <a:accent4>
        <a:srgbClr val="236B5F"/>
      </a:accent4>
      <a:accent5>
        <a:srgbClr val="C00000"/>
      </a:accent5>
      <a:accent6>
        <a:srgbClr val="FFC000"/>
      </a:accent6>
      <a:hlink>
        <a:srgbClr val="0070C0"/>
      </a:hlink>
      <a:folHlink>
        <a:srgbClr val="7F7F7F"/>
      </a:folHlink>
    </a:clrScheme>
    <a:fontScheme name="自定义 12">
      <a:majorFont>
        <a:latin typeface="Tempus Sans ITC"/>
        <a:ea typeface="幼圆"/>
        <a:cs typeface="Arial"/>
      </a:majorFont>
      <a:minorFont>
        <a:latin typeface="Calibri"/>
        <a:ea typeface="幼圆"/>
        <a:cs typeface="Arial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panose="020B0604020202020204" pitchFamily="34" charset="0"/>
            <a:ea typeface="微软雅黑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2_A000120140530A99PPBG">
  <a:themeElements>
    <a:clrScheme name="自定义 585">
      <a:dk1>
        <a:srgbClr val="4D4D4D"/>
      </a:dk1>
      <a:lt1>
        <a:sysClr val="window" lastClr="FFFFFF"/>
      </a:lt1>
      <a:dk2>
        <a:srgbClr val="4D4D4D"/>
      </a:dk2>
      <a:lt2>
        <a:srgbClr val="FFFFFF"/>
      </a:lt2>
      <a:accent1>
        <a:srgbClr val="869D59"/>
      </a:accent1>
      <a:accent2>
        <a:srgbClr val="B4B75C"/>
      </a:accent2>
      <a:accent3>
        <a:srgbClr val="6E9671"/>
      </a:accent3>
      <a:accent4>
        <a:srgbClr val="236B5F"/>
      </a:accent4>
      <a:accent5>
        <a:srgbClr val="C00000"/>
      </a:accent5>
      <a:accent6>
        <a:srgbClr val="FFC000"/>
      </a:accent6>
      <a:hlink>
        <a:srgbClr val="0070C0"/>
      </a:hlink>
      <a:folHlink>
        <a:srgbClr val="7F7F7F"/>
      </a:folHlink>
    </a:clrScheme>
    <a:fontScheme name="自定义 12">
      <a:majorFont>
        <a:latin typeface="Tempus Sans ITC"/>
        <a:ea typeface="幼圆"/>
        <a:cs typeface="Arial"/>
      </a:majorFont>
      <a:minorFont>
        <a:latin typeface="Calibri"/>
        <a:ea typeface="幼圆"/>
        <a:cs typeface="Arial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panose="020B0604020202020204" pitchFamily="34" charset="0"/>
            <a:ea typeface="微软雅黑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4_A000120140530A99PPBG">
  <a:themeElements>
    <a:clrScheme name="自定义 585">
      <a:dk1>
        <a:srgbClr val="4D4D4D"/>
      </a:dk1>
      <a:lt1>
        <a:sysClr val="window" lastClr="FFFFFF"/>
      </a:lt1>
      <a:dk2>
        <a:srgbClr val="4D4D4D"/>
      </a:dk2>
      <a:lt2>
        <a:srgbClr val="FFFFFF"/>
      </a:lt2>
      <a:accent1>
        <a:srgbClr val="869D59"/>
      </a:accent1>
      <a:accent2>
        <a:srgbClr val="B4B75C"/>
      </a:accent2>
      <a:accent3>
        <a:srgbClr val="6E9671"/>
      </a:accent3>
      <a:accent4>
        <a:srgbClr val="236B5F"/>
      </a:accent4>
      <a:accent5>
        <a:srgbClr val="C00000"/>
      </a:accent5>
      <a:accent6>
        <a:srgbClr val="FFC000"/>
      </a:accent6>
      <a:hlink>
        <a:srgbClr val="0070C0"/>
      </a:hlink>
      <a:folHlink>
        <a:srgbClr val="7F7F7F"/>
      </a:folHlink>
    </a:clrScheme>
    <a:fontScheme name="自定义 12">
      <a:majorFont>
        <a:latin typeface="Tempus Sans ITC"/>
        <a:ea typeface="幼圆"/>
        <a:cs typeface="Arial"/>
      </a:majorFont>
      <a:minorFont>
        <a:latin typeface="Calibri"/>
        <a:ea typeface="幼圆"/>
        <a:cs typeface="Arial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panose="020B0604020202020204" pitchFamily="34" charset="0"/>
            <a:ea typeface="微软雅黑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5_A000120140530A99PPBG">
  <a:themeElements>
    <a:clrScheme name="自定义 585">
      <a:dk1>
        <a:srgbClr val="4D4D4D"/>
      </a:dk1>
      <a:lt1>
        <a:sysClr val="window" lastClr="FFFFFF"/>
      </a:lt1>
      <a:dk2>
        <a:srgbClr val="4D4D4D"/>
      </a:dk2>
      <a:lt2>
        <a:srgbClr val="FFFFFF"/>
      </a:lt2>
      <a:accent1>
        <a:srgbClr val="869D59"/>
      </a:accent1>
      <a:accent2>
        <a:srgbClr val="B4B75C"/>
      </a:accent2>
      <a:accent3>
        <a:srgbClr val="6E9671"/>
      </a:accent3>
      <a:accent4>
        <a:srgbClr val="236B5F"/>
      </a:accent4>
      <a:accent5>
        <a:srgbClr val="C00000"/>
      </a:accent5>
      <a:accent6>
        <a:srgbClr val="FFC000"/>
      </a:accent6>
      <a:hlink>
        <a:srgbClr val="0070C0"/>
      </a:hlink>
      <a:folHlink>
        <a:srgbClr val="7F7F7F"/>
      </a:folHlink>
    </a:clrScheme>
    <a:fontScheme name="自定义 12">
      <a:majorFont>
        <a:latin typeface="Tempus Sans ITC"/>
        <a:ea typeface="幼圆"/>
        <a:cs typeface="Arial"/>
      </a:majorFont>
      <a:minorFont>
        <a:latin typeface="Calibri"/>
        <a:ea typeface="幼圆"/>
        <a:cs typeface="Arial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panose="020B0604020202020204" pitchFamily="34" charset="0"/>
            <a:ea typeface="微软雅黑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0_A000120140530A99PPBG">
  <a:themeElements>
    <a:clrScheme name="自定义 585">
      <a:dk1>
        <a:srgbClr val="4D4D4D"/>
      </a:dk1>
      <a:lt1>
        <a:sysClr val="window" lastClr="FFFFFF"/>
      </a:lt1>
      <a:dk2>
        <a:srgbClr val="4D4D4D"/>
      </a:dk2>
      <a:lt2>
        <a:srgbClr val="FFFFFF"/>
      </a:lt2>
      <a:accent1>
        <a:srgbClr val="869D59"/>
      </a:accent1>
      <a:accent2>
        <a:srgbClr val="B4B75C"/>
      </a:accent2>
      <a:accent3>
        <a:srgbClr val="6E9671"/>
      </a:accent3>
      <a:accent4>
        <a:srgbClr val="236B5F"/>
      </a:accent4>
      <a:accent5>
        <a:srgbClr val="C00000"/>
      </a:accent5>
      <a:accent6>
        <a:srgbClr val="FFC000"/>
      </a:accent6>
      <a:hlink>
        <a:srgbClr val="0070C0"/>
      </a:hlink>
      <a:folHlink>
        <a:srgbClr val="7F7F7F"/>
      </a:folHlink>
    </a:clrScheme>
    <a:fontScheme name="自定义 12">
      <a:majorFont>
        <a:latin typeface="Tempus Sans ITC"/>
        <a:ea typeface="幼圆"/>
        <a:cs typeface="Arial"/>
      </a:majorFont>
      <a:minorFont>
        <a:latin typeface="Calibri"/>
        <a:ea typeface="幼圆"/>
        <a:cs typeface="Arial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panose="020B0604020202020204" pitchFamily="34" charset="0"/>
            <a:ea typeface="微软雅黑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A000120140530A99PPBG">
  <a:themeElements>
    <a:clrScheme name="自定义 585">
      <a:dk1>
        <a:srgbClr val="4D4D4D"/>
      </a:dk1>
      <a:lt1>
        <a:sysClr val="window" lastClr="FFFFFF"/>
      </a:lt1>
      <a:dk2>
        <a:srgbClr val="4D4D4D"/>
      </a:dk2>
      <a:lt2>
        <a:srgbClr val="FFFFFF"/>
      </a:lt2>
      <a:accent1>
        <a:srgbClr val="869D59"/>
      </a:accent1>
      <a:accent2>
        <a:srgbClr val="B4B75C"/>
      </a:accent2>
      <a:accent3>
        <a:srgbClr val="6E9671"/>
      </a:accent3>
      <a:accent4>
        <a:srgbClr val="236B5F"/>
      </a:accent4>
      <a:accent5>
        <a:srgbClr val="C00000"/>
      </a:accent5>
      <a:accent6>
        <a:srgbClr val="FFC000"/>
      </a:accent6>
      <a:hlink>
        <a:srgbClr val="0070C0"/>
      </a:hlink>
      <a:folHlink>
        <a:srgbClr val="7F7F7F"/>
      </a:folHlink>
    </a:clrScheme>
    <a:fontScheme name="自定义 12">
      <a:majorFont>
        <a:latin typeface="Tempus Sans ITC"/>
        <a:ea typeface="幼圆"/>
        <a:cs typeface="Arial"/>
      </a:majorFont>
      <a:minorFont>
        <a:latin typeface="Calibri"/>
        <a:ea typeface="幼圆"/>
        <a:cs typeface="Arial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panose="020B0604020202020204" pitchFamily="34" charset="0"/>
            <a:ea typeface="微软雅黑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A000120140530A99PPBG">
  <a:themeElements>
    <a:clrScheme name="自定义 585">
      <a:dk1>
        <a:srgbClr val="4D4D4D"/>
      </a:dk1>
      <a:lt1>
        <a:sysClr val="window" lastClr="FFFFFF"/>
      </a:lt1>
      <a:dk2>
        <a:srgbClr val="4D4D4D"/>
      </a:dk2>
      <a:lt2>
        <a:srgbClr val="FFFFFF"/>
      </a:lt2>
      <a:accent1>
        <a:srgbClr val="869D59"/>
      </a:accent1>
      <a:accent2>
        <a:srgbClr val="B4B75C"/>
      </a:accent2>
      <a:accent3>
        <a:srgbClr val="6E9671"/>
      </a:accent3>
      <a:accent4>
        <a:srgbClr val="236B5F"/>
      </a:accent4>
      <a:accent5>
        <a:srgbClr val="C00000"/>
      </a:accent5>
      <a:accent6>
        <a:srgbClr val="FFC000"/>
      </a:accent6>
      <a:hlink>
        <a:srgbClr val="0070C0"/>
      </a:hlink>
      <a:folHlink>
        <a:srgbClr val="7F7F7F"/>
      </a:folHlink>
    </a:clrScheme>
    <a:fontScheme name="自定义 12">
      <a:majorFont>
        <a:latin typeface="Tempus Sans ITC"/>
        <a:ea typeface="幼圆"/>
        <a:cs typeface="Arial"/>
      </a:majorFont>
      <a:minorFont>
        <a:latin typeface="Calibri"/>
        <a:ea typeface="幼圆"/>
        <a:cs typeface="Arial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panose="020B0604020202020204" pitchFamily="34" charset="0"/>
            <a:ea typeface="微软雅黑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585">
    <a:dk1>
      <a:srgbClr val="4D4D4D"/>
    </a:dk1>
    <a:lt1>
      <a:sysClr val="window" lastClr="FFFFFF"/>
    </a:lt1>
    <a:dk2>
      <a:srgbClr val="4D4D4D"/>
    </a:dk2>
    <a:lt2>
      <a:srgbClr val="FFFFFF"/>
    </a:lt2>
    <a:accent1>
      <a:srgbClr val="869D59"/>
    </a:accent1>
    <a:accent2>
      <a:srgbClr val="B4B75C"/>
    </a:accent2>
    <a:accent3>
      <a:srgbClr val="6E9671"/>
    </a:accent3>
    <a:accent4>
      <a:srgbClr val="236B5F"/>
    </a:accent4>
    <a:accent5>
      <a:srgbClr val="C00000"/>
    </a:accent5>
    <a:accent6>
      <a:srgbClr val="FFC000"/>
    </a:accent6>
    <a:hlink>
      <a:srgbClr val="0070C0"/>
    </a:hlink>
    <a:folHlink>
      <a:srgbClr val="7F7F7F"/>
    </a:folHlink>
  </a:clrScheme>
</a:themeOverride>
</file>

<file path=ppt/theme/themeOverride2.xml><?xml version="1.0" encoding="utf-8"?>
<a:themeOverride xmlns:a="http://schemas.openxmlformats.org/drawingml/2006/main">
  <a:clrScheme name="自定义 585">
    <a:dk1>
      <a:srgbClr val="4D4D4D"/>
    </a:dk1>
    <a:lt1>
      <a:sysClr val="window" lastClr="FFFFFF"/>
    </a:lt1>
    <a:dk2>
      <a:srgbClr val="4D4D4D"/>
    </a:dk2>
    <a:lt2>
      <a:srgbClr val="FFFFFF"/>
    </a:lt2>
    <a:accent1>
      <a:srgbClr val="869D59"/>
    </a:accent1>
    <a:accent2>
      <a:srgbClr val="B4B75C"/>
    </a:accent2>
    <a:accent3>
      <a:srgbClr val="6E9671"/>
    </a:accent3>
    <a:accent4>
      <a:srgbClr val="236B5F"/>
    </a:accent4>
    <a:accent5>
      <a:srgbClr val="C00000"/>
    </a:accent5>
    <a:accent6>
      <a:srgbClr val="FFC000"/>
    </a:accent6>
    <a:hlink>
      <a:srgbClr val="0070C0"/>
    </a:hlink>
    <a:folHlink>
      <a:srgbClr val="7F7F7F"/>
    </a:folHlink>
  </a:clrScheme>
</a:themeOverride>
</file>

<file path=ppt/theme/themeOverride3.xml><?xml version="1.0" encoding="utf-8"?>
<a:themeOverride xmlns:a="http://schemas.openxmlformats.org/drawingml/2006/main">
  <a:clrScheme name="自定义 585">
    <a:dk1>
      <a:srgbClr val="4D4D4D"/>
    </a:dk1>
    <a:lt1>
      <a:sysClr val="window" lastClr="FFFFFF"/>
    </a:lt1>
    <a:dk2>
      <a:srgbClr val="4D4D4D"/>
    </a:dk2>
    <a:lt2>
      <a:srgbClr val="FFFFFF"/>
    </a:lt2>
    <a:accent1>
      <a:srgbClr val="869D59"/>
    </a:accent1>
    <a:accent2>
      <a:srgbClr val="B4B75C"/>
    </a:accent2>
    <a:accent3>
      <a:srgbClr val="6E9671"/>
    </a:accent3>
    <a:accent4>
      <a:srgbClr val="236B5F"/>
    </a:accent4>
    <a:accent5>
      <a:srgbClr val="C00000"/>
    </a:accent5>
    <a:accent6>
      <a:srgbClr val="FFC000"/>
    </a:accent6>
    <a:hlink>
      <a:srgbClr val="0070C0"/>
    </a:hlink>
    <a:folHlink>
      <a:srgbClr val="7F7F7F"/>
    </a:folHlink>
  </a:clrScheme>
</a:themeOverride>
</file>

<file path=ppt/theme/themeOverride4.xml><?xml version="1.0" encoding="utf-8"?>
<a:themeOverride xmlns:a="http://schemas.openxmlformats.org/drawingml/2006/main">
  <a:clrScheme name="自定义 585">
    <a:dk1>
      <a:srgbClr val="4D4D4D"/>
    </a:dk1>
    <a:lt1>
      <a:sysClr val="window" lastClr="FFFFFF"/>
    </a:lt1>
    <a:dk2>
      <a:srgbClr val="4D4D4D"/>
    </a:dk2>
    <a:lt2>
      <a:srgbClr val="FFFFFF"/>
    </a:lt2>
    <a:accent1>
      <a:srgbClr val="869D59"/>
    </a:accent1>
    <a:accent2>
      <a:srgbClr val="B4B75C"/>
    </a:accent2>
    <a:accent3>
      <a:srgbClr val="6E9671"/>
    </a:accent3>
    <a:accent4>
      <a:srgbClr val="236B5F"/>
    </a:accent4>
    <a:accent5>
      <a:srgbClr val="C00000"/>
    </a:accent5>
    <a:accent6>
      <a:srgbClr val="FFC000"/>
    </a:accent6>
    <a:hlink>
      <a:srgbClr val="0070C0"/>
    </a:hlink>
    <a:folHlink>
      <a:srgbClr val="7F7F7F"/>
    </a:folHlink>
  </a:clrScheme>
</a:themeOverride>
</file>

<file path=ppt/theme/themeOverride5.xml><?xml version="1.0" encoding="utf-8"?>
<a:themeOverride xmlns:a="http://schemas.openxmlformats.org/drawingml/2006/main">
  <a:clrScheme name="自定义 585">
    <a:dk1>
      <a:srgbClr val="4D4D4D"/>
    </a:dk1>
    <a:lt1>
      <a:sysClr val="window" lastClr="FFFFFF"/>
    </a:lt1>
    <a:dk2>
      <a:srgbClr val="4D4D4D"/>
    </a:dk2>
    <a:lt2>
      <a:srgbClr val="FFFFFF"/>
    </a:lt2>
    <a:accent1>
      <a:srgbClr val="869D59"/>
    </a:accent1>
    <a:accent2>
      <a:srgbClr val="B4B75C"/>
    </a:accent2>
    <a:accent3>
      <a:srgbClr val="6E9671"/>
    </a:accent3>
    <a:accent4>
      <a:srgbClr val="236B5F"/>
    </a:accent4>
    <a:accent5>
      <a:srgbClr val="C00000"/>
    </a:accent5>
    <a:accent6>
      <a:srgbClr val="FFC000"/>
    </a:accent6>
    <a:hlink>
      <a:srgbClr val="0070C0"/>
    </a:hlink>
    <a:folHlink>
      <a:srgbClr val="7F7F7F"/>
    </a:folHlink>
  </a:clrScheme>
</a:themeOverride>
</file>

<file path=ppt/theme/themeOverride6.xml><?xml version="1.0" encoding="utf-8"?>
<a:themeOverride xmlns:a="http://schemas.openxmlformats.org/drawingml/2006/main">
  <a:clrScheme name="自定义 585">
    <a:dk1>
      <a:srgbClr val="4D4D4D"/>
    </a:dk1>
    <a:lt1>
      <a:sysClr val="window" lastClr="FFFFFF"/>
    </a:lt1>
    <a:dk2>
      <a:srgbClr val="4D4D4D"/>
    </a:dk2>
    <a:lt2>
      <a:srgbClr val="FFFFFF"/>
    </a:lt2>
    <a:accent1>
      <a:srgbClr val="869D59"/>
    </a:accent1>
    <a:accent2>
      <a:srgbClr val="B4B75C"/>
    </a:accent2>
    <a:accent3>
      <a:srgbClr val="6E9671"/>
    </a:accent3>
    <a:accent4>
      <a:srgbClr val="236B5F"/>
    </a:accent4>
    <a:accent5>
      <a:srgbClr val="C00000"/>
    </a:accent5>
    <a:accent6>
      <a:srgbClr val="FFC000"/>
    </a:accent6>
    <a:hlink>
      <a:srgbClr val="0070C0"/>
    </a:hlink>
    <a:folHlink>
      <a:srgbClr val="7F7F7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A000120150601A10KPBG</Template>
  <TotalTime>185</TotalTime>
  <Words>519</Words>
  <Application>Microsoft Office PowerPoint</Application>
  <PresentationFormat>全屏显示(16:9)</PresentationFormat>
  <Paragraphs>154</Paragraphs>
  <Slides>58</Slides>
  <Notes>58</Notes>
  <HiddenSlides>0</HiddenSlides>
  <MMClips>1</MMClips>
  <ScaleCrop>false</ScaleCrop>
  <HeadingPairs>
    <vt:vector size="4" baseType="variant">
      <vt:variant>
        <vt:lpstr>主题</vt:lpstr>
      </vt:variant>
      <vt:variant>
        <vt:i4>14</vt:i4>
      </vt:variant>
      <vt:variant>
        <vt:lpstr>幻灯片标题</vt:lpstr>
      </vt:variant>
      <vt:variant>
        <vt:i4>58</vt:i4>
      </vt:variant>
    </vt:vector>
  </HeadingPairs>
  <TitlesOfParts>
    <vt:vector size="72" baseType="lpstr">
      <vt:lpstr>A000120140530A99PPBG</vt:lpstr>
      <vt:lpstr>1_A000120140530A99PPBG</vt:lpstr>
      <vt:lpstr>2_A000120140530A99PPBG</vt:lpstr>
      <vt:lpstr>12_A000120140530A99PPBG</vt:lpstr>
      <vt:lpstr>14_A000120140530A99PPBG</vt:lpstr>
      <vt:lpstr>15_A000120140530A99PPBG</vt:lpstr>
      <vt:lpstr>20_A000120140530A99PPBG</vt:lpstr>
      <vt:lpstr>5_A000120140530A99PPBG</vt:lpstr>
      <vt:lpstr>8_A000120140530A99PPBG</vt:lpstr>
      <vt:lpstr>9_A000120140530A99PPBG</vt:lpstr>
      <vt:lpstr>3_A000120140530A99PPBG</vt:lpstr>
      <vt:lpstr>7_A000120140530A99PPBG</vt:lpstr>
      <vt:lpstr>6_A000120140530A99PPBG</vt:lpstr>
      <vt:lpstr>10_A000120140530A99PPBG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>风云办公</Manager>
  <Company>上海剑姬网络科技有限公司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风云办公PPT模板</dc:title>
  <dc:creator>风云办公</dc:creator>
  <cp:keywords>风云办公</cp:keywords>
  <dc:description>风云办公 http://www.ppt118.com</dc:description>
  <cp:lastModifiedBy>dell</cp:lastModifiedBy>
  <cp:revision>240</cp:revision>
  <dcterms:created xsi:type="dcterms:W3CDTF">2017-08-02T06:47:00Z</dcterms:created>
  <dcterms:modified xsi:type="dcterms:W3CDTF">2019-06-15T10:56:16Z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2052-11.1.0.8527</vt:lpwstr>
  </property>
</Properties>
</file>