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388" r:id="rId6"/>
    <p:sldId id="324" r:id="rId7"/>
    <p:sldId id="351" r:id="rId8"/>
    <p:sldId id="409" r:id="rId9"/>
    <p:sldId id="408" r:id="rId10"/>
    <p:sldId id="325" r:id="rId11"/>
    <p:sldId id="327" r:id="rId12"/>
    <p:sldId id="370" r:id="rId13"/>
    <p:sldId id="410" r:id="rId14"/>
    <p:sldId id="373" r:id="rId15"/>
    <p:sldId id="328" r:id="rId16"/>
    <p:sldId id="371" r:id="rId17"/>
    <p:sldId id="372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9" r:id="rId26"/>
    <p:sldId id="375" r:id="rId27"/>
    <p:sldId id="376" r:id="rId28"/>
    <p:sldId id="418" r:id="rId29"/>
    <p:sldId id="420" r:id="rId30"/>
    <p:sldId id="37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D3E5"/>
    <a:srgbClr val="BCC4C7"/>
    <a:srgbClr val="EEE58E"/>
    <a:srgbClr val="190C00"/>
    <a:srgbClr val="B0326C"/>
    <a:srgbClr val="6FA1A2"/>
    <a:srgbClr val="B2B2B2"/>
    <a:srgbClr val="DA9E89"/>
    <a:srgbClr val="EBE0F0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70" autoAdjust="0"/>
    <p:restoredTop sz="94660"/>
  </p:normalViewPr>
  <p:slideViewPr>
    <p:cSldViewPr snapToGrid="0">
      <p:cViewPr>
        <p:scale>
          <a:sx n="70" d="100"/>
          <a:sy n="70" d="100"/>
        </p:scale>
        <p:origin x="48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6C0E7-6374-448B-9207-4EC2772F37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E2953-B12A-4973-9D5D-CC1C0851A7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F2B2DC-7662-433A-A2F7-26CFF9727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9C80C-1E33-473B-B432-EA95062E16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CD80-6CFD-4691-B72D-EEF91CF77A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D9C20-B8A7-4CED-BE2A-EAE6D74210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EC801-88FE-448C-AFCC-5E99612794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2"/>
          <p:cNvSpPr/>
          <p:nvPr/>
        </p:nvSpPr>
        <p:spPr bwMode="auto">
          <a:xfrm>
            <a:off x="6454775" y="1404938"/>
            <a:ext cx="1292225" cy="2832100"/>
          </a:xfrm>
          <a:custGeom>
            <a:avLst/>
            <a:gdLst>
              <a:gd name="T0" fmla="*/ 814 w 814"/>
              <a:gd name="T1" fmla="*/ 0 h 1784"/>
              <a:gd name="T2" fmla="*/ 534 w 814"/>
              <a:gd name="T3" fmla="*/ 0 h 1784"/>
              <a:gd name="T4" fmla="*/ 0 w 814"/>
              <a:gd name="T5" fmla="*/ 108 h 1784"/>
              <a:gd name="T6" fmla="*/ 0 w 814"/>
              <a:gd name="T7" fmla="*/ 421 h 1784"/>
              <a:gd name="T8" fmla="*/ 437 w 814"/>
              <a:gd name="T9" fmla="*/ 336 h 1784"/>
              <a:gd name="T10" fmla="*/ 437 w 814"/>
              <a:gd name="T11" fmla="*/ 1784 h 1784"/>
              <a:gd name="T12" fmla="*/ 814 w 814"/>
              <a:gd name="T13" fmla="*/ 1784 h 1784"/>
              <a:gd name="T14" fmla="*/ 814 w 814"/>
              <a:gd name="T15" fmla="*/ 0 h 1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4" h="1784">
                <a:moveTo>
                  <a:pt x="814" y="0"/>
                </a:moveTo>
                <a:lnTo>
                  <a:pt x="534" y="0"/>
                </a:lnTo>
                <a:lnTo>
                  <a:pt x="0" y="108"/>
                </a:lnTo>
                <a:lnTo>
                  <a:pt x="0" y="421"/>
                </a:lnTo>
                <a:lnTo>
                  <a:pt x="437" y="336"/>
                </a:lnTo>
                <a:lnTo>
                  <a:pt x="437" y="1784"/>
                </a:lnTo>
                <a:lnTo>
                  <a:pt x="814" y="1784"/>
                </a:lnTo>
                <a:lnTo>
                  <a:pt x="81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 descr="Coldplay_500x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666115"/>
            <a:ext cx="5050790" cy="5050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5071110" y="2592070"/>
            <a:ext cx="7115175" cy="1428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81015" y="2668905"/>
            <a:ext cx="58642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latin typeface="Century Gothic" panose="020B0502020202020204" charset="0"/>
                <a:cs typeface="Century Gothic" panose="020B0502020202020204" charset="0"/>
              </a:rPr>
              <a:t>See You Soon</a:t>
            </a:r>
            <a:endParaRPr lang="en-US" altLang="zh-CN" sz="3600">
              <a:latin typeface="Century Gothic" panose="020B0502020202020204" charset="0"/>
              <a:cs typeface="Century Gothic" panose="020B0502020202020204" charset="0"/>
            </a:endParaRPr>
          </a:p>
          <a:p>
            <a:endParaRPr lang="en-US" altLang="zh-CN" sz="3600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0780" y="5716905"/>
            <a:ext cx="84855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作者：华</a:t>
            </a:r>
            <a:r>
              <a:rPr lang="en-US" altLang="zh-CN" sz="32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南师范大学外国语言文化学院 赖嘉玲</a:t>
            </a:r>
            <a:endParaRPr lang="en-US" altLang="zh-CN" sz="3200">
              <a:solidFill>
                <a:schemeClr val="bg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r>
              <a:rPr lang="en-US" altLang="zh-CN" sz="32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           广东省河源市连平县上坪中学 谢仲将</a:t>
            </a:r>
            <a:endParaRPr lang="en-US" altLang="zh-CN" sz="3200">
              <a:solidFill>
                <a:schemeClr val="bg1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5925" y="4020185"/>
            <a:ext cx="349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知识点：情景</a:t>
            </a:r>
            <a:r>
              <a:rPr lang="en-US" altLang="zh-CN" sz="32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交际</a:t>
            </a:r>
            <a:endParaRPr lang="en-US" altLang="zh-CN" sz="3200">
              <a:solidFill>
                <a:schemeClr val="bg1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9" name="Coldplay - See You Soon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70" y="469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317"/>
    </mc:Choice>
    <mc:Fallback>
      <p:transition spd="slow" advClick="0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3E6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65805" y="5812790"/>
            <a:ext cx="5224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I'll see you soon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13" name="图片 12" descr="houses-illustration_23-2147527118"/>
          <p:cNvPicPr>
            <a:picLocks noChangeAspect="1"/>
          </p:cNvPicPr>
          <p:nvPr/>
        </p:nvPicPr>
        <p:blipFill>
          <a:blip r:embed="rId1"/>
          <a:srcRect b="7018"/>
          <a:stretch>
            <a:fillRect/>
          </a:stretch>
        </p:blipFill>
        <p:spPr>
          <a:xfrm>
            <a:off x="2808605" y="45720"/>
            <a:ext cx="5962650" cy="5544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6168">
        <p:fade/>
      </p:transition>
    </mc:Choice>
    <mc:Fallback>
      <p:transition spd="slow" advClick="0" advTm="61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1A2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566035" y="5842000"/>
            <a:ext cx="68084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I'll see you soon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6" name="图片 5" descr="97840386-stock-vector-vector-illustration-of-kid-opening-the-door"/>
          <p:cNvPicPr>
            <a:picLocks noChangeAspect="1"/>
          </p:cNvPicPr>
          <p:nvPr/>
        </p:nvPicPr>
        <p:blipFill>
          <a:blip r:embed="rId1"/>
          <a:srcRect l="3077" t="2138" r="2568" b="2217"/>
          <a:stretch>
            <a:fillRect/>
          </a:stretch>
        </p:blipFill>
        <p:spPr>
          <a:xfrm>
            <a:off x="3155950" y="289560"/>
            <a:ext cx="5296535" cy="536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49">
        <p:wheel spokes="2"/>
      </p:transition>
    </mc:Choice>
    <mc:Fallback>
      <p:transition spd="slow" advClick="0" advTm="3649">
        <p:wheel spokes="2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0A5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fd06a09c7ab635ae65d732bbad01110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030" y="239395"/>
            <a:ext cx="8255000" cy="5080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98420" y="5633085"/>
            <a:ext cx="69957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So they came for you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500">
        <p:wheel spokes="3"/>
      </p:transition>
    </mc:Choice>
    <mc:Fallback>
      <p:transition spd="slow" advClick="0" advTm="2500">
        <p:wheel spokes="3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686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_usatoday_parents_prepare_recruiting_stre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049655"/>
            <a:ext cx="9144000" cy="3923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3720" y="5385435"/>
            <a:ext cx="108946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They came snapping at your heels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200">
        <p:fade/>
      </p:transition>
    </mc:Choice>
    <mc:Fallback>
      <p:transition spd="slow" advClick="0" advTm="22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BBD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tressful-job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557530"/>
            <a:ext cx="8382000" cy="4762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8970" y="5502910"/>
            <a:ext cx="108946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They came snapping at your heels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819">
        <p:fade/>
      </p:transition>
    </mc:Choice>
    <mc:Fallback>
      <p:transition spd="slow" advClick="0" advTm="381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26055" y="5707380"/>
            <a:ext cx="67398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If you ever say this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16710" y="4877435"/>
            <a:ext cx="82670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But don't break your back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79195" y="-154305"/>
            <a:ext cx="10231120" cy="516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grupo-personas-dibujos-animados-negocios-hablando_48369-32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440" y="897890"/>
            <a:ext cx="10628630" cy="3056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4553">
        <p:blinds/>
      </p:transition>
    </mc:Choice>
    <mc:Fallback>
      <p:transition spd="slow" advTm="4553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AB8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25725" y="5273675"/>
            <a:ext cx="6940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But don't answer that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2" name="图片 1" descr="man-3077831_960_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7530" y="1311275"/>
            <a:ext cx="6064885" cy="3393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216">
        <p:blinds dir="vert"/>
      </p:transition>
    </mc:Choice>
    <mc:Fallback>
      <p:transition spd="slow" advTm="321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482215" y="5043170"/>
            <a:ext cx="69811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In</a:t>
            </a:r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 a bullet proof vest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77695" y="5706745"/>
            <a:ext cx="84366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With the windows all closed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  <p:pic>
        <p:nvPicPr>
          <p:cNvPr id="2" name="图片 1" descr="b8ac6f40889115dccf440f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9724"/>
          <a:stretch>
            <a:fillRect/>
          </a:stretch>
        </p:blipFill>
        <p:spPr>
          <a:xfrm>
            <a:off x="4806950" y="780415"/>
            <a:ext cx="2390140" cy="4388485"/>
          </a:xfrm>
          <a:prstGeom prst="rect">
            <a:avLst/>
          </a:prstGeom>
        </p:spPr>
      </p:pic>
      <p:pic>
        <p:nvPicPr>
          <p:cNvPr id="3" name="图片 2" descr="145-1454664_room-vector-window-cartoon-kitchen-window-carto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780415"/>
            <a:ext cx="10608945" cy="5033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677">
        <p:blinds/>
      </p:transition>
    </mc:Choice>
    <mc:Fallback>
      <p:transition spd="slow" advClick="0" advTm="4677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D3E5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28315" y="5589905"/>
            <a:ext cx="64058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I'll be doing my best</a:t>
            </a:r>
            <a:endParaRPr lang="en-US" sz="36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endParaRPr lang="en-US" sz="36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3470" y="6143625"/>
            <a:ext cx="51949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I'll see you soon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5" name="图片 4" descr="Cartoon-house-vector-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9205" y="353695"/>
            <a:ext cx="7404100" cy="5236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237">
        <p:blinds dir="vert"/>
      </p:transition>
    </mc:Choice>
    <mc:Fallback>
      <p:transition spd="slow" advClick="0" advTm="3237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58E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870835" y="5619115"/>
            <a:ext cx="65195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In a telescope lens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2" name="图片 1" descr="pngtree-purple-planet-blue-planet-cartoon-illustration-hand-drawn-telescope-illustration-png-image_413457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7740" y="243840"/>
            <a:ext cx="5499100" cy="549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cover dir="u"/>
      </p:transition>
    </mc:Choice>
    <mc:Fallback>
      <p:transition spd="slow" advClick="0" advTm="2000">
        <p:cover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B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403985" y="2901950"/>
            <a:ext cx="10821670" cy="10534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31fa9aa639d539dc93ab9e3570c7c70a1b5c64f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25" y="142240"/>
            <a:ext cx="6574790" cy="6574790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002145" y="3014345"/>
            <a:ext cx="4993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Century Gothic" panose="020B0502020202020204" charset="0"/>
                <a:cs typeface="Century Gothic" panose="020B0502020202020204" charset="0"/>
              </a:rPr>
              <a:t>Singer:Coldplay</a:t>
            </a:r>
            <a:endParaRPr lang="en-US" altLang="zh-CN" sz="4800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5" name="图片 4" descr="51eIUGZVH-L"/>
          <p:cNvPicPr>
            <a:picLocks noChangeAspect="1"/>
          </p:cNvPicPr>
          <p:nvPr/>
        </p:nvPicPr>
        <p:blipFill>
          <a:blip r:embed="rId2"/>
          <a:srcRect b="4170"/>
          <a:stretch>
            <a:fillRect/>
          </a:stretch>
        </p:blipFill>
        <p:spPr>
          <a:xfrm>
            <a:off x="822325" y="109220"/>
            <a:ext cx="4892040" cy="6640195"/>
          </a:xfrm>
          <a:prstGeom prst="rect">
            <a:avLst/>
          </a:prstGeom>
        </p:spPr>
      </p:pic>
      <p:pic>
        <p:nvPicPr>
          <p:cNvPr id="8" name="图片 7" descr="Coldpla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1355090"/>
            <a:ext cx="6841490" cy="4561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487">
        <p:blinds/>
      </p:transition>
    </mc:Choice>
    <mc:Fallback>
      <p:transition spd="slow" advClick="0" advTm="14487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55345" y="5600700"/>
            <a:ext cx="98431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And when all you want is friends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3" name="图片 2" descr="kids-birthday-party-children-celebrate-friends-hat-dancing-jumping-laughing-together-group-happy-girl-boy-have-fun-88607336"/>
          <p:cNvPicPr>
            <a:picLocks noChangeAspect="1"/>
          </p:cNvPicPr>
          <p:nvPr/>
        </p:nvPicPr>
        <p:blipFill>
          <a:blip r:embed="rId1"/>
          <a:srcRect b="11743"/>
          <a:stretch>
            <a:fillRect/>
          </a:stretch>
        </p:blipFill>
        <p:spPr>
          <a:xfrm>
            <a:off x="2505710" y="849630"/>
            <a:ext cx="6882130" cy="455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3500">
        <p:fade/>
      </p:transition>
    </mc:Choice>
    <mc:Fallback>
      <p:transition advClick="0" advTm="3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9E89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onversation-clipart-home-visi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4110" y="1184910"/>
            <a:ext cx="7383780" cy="41516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94100" y="5841365"/>
            <a:ext cx="5003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I'll see you soon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8500">
        <p:fade/>
      </p:transition>
    </mc:Choice>
    <mc:Fallback>
      <p:transition advClick="0" advTm="8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594100" y="5738495"/>
            <a:ext cx="5003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I'll see you soon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2" name="图片 1" descr="下载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1980" y="178435"/>
            <a:ext cx="5533390" cy="522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>
        <p:wheel spokes="2"/>
      </p:transition>
    </mc:Choice>
    <mc:Fallback>
      <p:transition spd="slow" advClick="0" advTm="11000">
        <p:wheel spokes="2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-5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7710" y="297815"/>
            <a:ext cx="4876800" cy="48768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060575" y="5673090"/>
            <a:ext cx="80708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And oh, you lost your trust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00">
        <p:push dir="u"/>
      </p:transition>
    </mc:Choice>
    <mc:Fallback>
      <p:transition spd="slow" advClick="0" advTm="350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0F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ngry-emoji-clipart-sad-485318-64174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3655" y="638810"/>
            <a:ext cx="6799580" cy="45300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60575" y="5584825"/>
            <a:ext cx="80708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And oh, you lost your trust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692">
        <p:fade/>
      </p:transition>
    </mc:Choice>
    <mc:Fallback>
      <p:transition spd="slow" advClick="0" advTm="3692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ale-friendship-two-happy-guys-hug-each-other-concept-males-embracing-laughing-vector-cartoon-illustration-modern-129269333"/>
          <p:cNvPicPr>
            <a:picLocks noChangeAspect="1"/>
          </p:cNvPicPr>
          <p:nvPr/>
        </p:nvPicPr>
        <p:blipFill>
          <a:blip r:embed="rId1"/>
          <a:srcRect t="1515" b="7754"/>
          <a:stretch>
            <a:fillRect/>
          </a:stretch>
        </p:blipFill>
        <p:spPr>
          <a:xfrm>
            <a:off x="6333490" y="1016635"/>
            <a:ext cx="5434965" cy="3842385"/>
          </a:xfrm>
          <a:prstGeom prst="rect">
            <a:avLst/>
          </a:prstGeom>
        </p:spPr>
      </p:pic>
      <p:pic>
        <p:nvPicPr>
          <p:cNvPr id="5" name="图片 4" descr="happy-young-girls-hug-each-other-woman-friendship-two-females-embracing-laughing-excited-vector-cartoon-illustration-modern-129269467"/>
          <p:cNvPicPr>
            <a:picLocks noChangeAspect="1"/>
          </p:cNvPicPr>
          <p:nvPr/>
        </p:nvPicPr>
        <p:blipFill>
          <a:blip r:embed="rId2"/>
          <a:srcRect r="6755"/>
          <a:stretch>
            <a:fillRect/>
          </a:stretch>
        </p:blipFill>
        <p:spPr>
          <a:xfrm>
            <a:off x="910590" y="110490"/>
            <a:ext cx="4584065" cy="48768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86025" y="5591810"/>
            <a:ext cx="8138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No, don't lose your trust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4288">
        <p:wheel spokes="2"/>
      </p:transition>
    </mc:Choice>
    <mc:Fallback>
      <p:transition spd="slow" advClick="0" advTm="4288">
        <p:wheel spokes="2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ale-friendship-two-happy-guys-hug-each-other-concept-males-embracing-laughing-vector-cartoon-illustration-modern-129269333"/>
          <p:cNvPicPr>
            <a:picLocks noChangeAspect="1"/>
          </p:cNvPicPr>
          <p:nvPr/>
        </p:nvPicPr>
        <p:blipFill>
          <a:blip r:embed="rId1"/>
          <a:srcRect t="1515" b="7754"/>
          <a:stretch>
            <a:fillRect/>
          </a:stretch>
        </p:blipFill>
        <p:spPr>
          <a:xfrm>
            <a:off x="6333490" y="1016635"/>
            <a:ext cx="5434965" cy="3842385"/>
          </a:xfrm>
          <a:prstGeom prst="rect">
            <a:avLst/>
          </a:prstGeom>
        </p:spPr>
      </p:pic>
      <p:pic>
        <p:nvPicPr>
          <p:cNvPr id="5" name="图片 4" descr="happy-young-girls-hug-each-other-woman-friendship-two-females-embracing-laughing-excited-vector-cartoon-illustration-modern-129269467"/>
          <p:cNvPicPr>
            <a:picLocks noChangeAspect="1"/>
          </p:cNvPicPr>
          <p:nvPr/>
        </p:nvPicPr>
        <p:blipFill>
          <a:blip r:embed="rId2"/>
          <a:srcRect r="6755"/>
          <a:stretch>
            <a:fillRect/>
          </a:stretch>
        </p:blipFill>
        <p:spPr>
          <a:xfrm>
            <a:off x="910590" y="110490"/>
            <a:ext cx="4584065" cy="4876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86025" y="5591810"/>
            <a:ext cx="8138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No, don't lose your trust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11">
        <p:blinds/>
      </p:transition>
    </mc:Choice>
    <mc:Fallback>
      <p:transition spd="slow" advClick="0" advTm="6011">
        <p:blinds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326C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hank-you-for-your-busine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741045"/>
            <a:ext cx="100584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09">
        <p:fade/>
      </p:transition>
    </mc:Choice>
    <mc:Fallback>
      <p:transition spd="med" advClick="0" advTm="290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0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77975" y="5758180"/>
            <a:ext cx="86937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And you never should have</a:t>
            </a:r>
            <a:endParaRPr lang="en-US" alt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40025" y="5040630"/>
            <a:ext cx="63703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So you lost your trust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9625" y="-120650"/>
            <a:ext cx="10231120" cy="5161280"/>
          </a:xfrm>
          <a:prstGeom prst="rect">
            <a:avLst/>
          </a:prstGeom>
          <a:solidFill>
            <a:srgbClr val="DDB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cartoon-1300394__3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7865" y="523240"/>
            <a:ext cx="3175635" cy="4517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83">
        <p:push dir="u"/>
      </p:transition>
    </mc:Choice>
    <mc:Fallback>
      <p:transition spd="slow" advClick="0" advTm="708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26055" y="5707380"/>
            <a:ext cx="67398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If you ever see this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16710" y="4877435"/>
            <a:ext cx="82670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But don't break your back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0440" y="-154305"/>
            <a:ext cx="10231120" cy="5161280"/>
          </a:xfrm>
          <a:prstGeom prst="rect">
            <a:avLst/>
          </a:prstGeom>
          <a:solidFill>
            <a:srgbClr val="ECE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724275" y="443230"/>
            <a:ext cx="4051300" cy="3966845"/>
            <a:chOff x="1215" y="841"/>
            <a:chExt cx="7120" cy="7120"/>
          </a:xfrm>
        </p:grpSpPr>
        <p:pic>
          <p:nvPicPr>
            <p:cNvPr id="5" name="图片 4" descr="kisspng-compact-disc-dvd-hand-painted-cartoon-cd-5a8e40584a4556.9902677715192720243042"/>
            <p:cNvPicPr>
              <a:picLocks noChangeAspect="1"/>
            </p:cNvPicPr>
            <p:nvPr/>
          </p:nvPicPr>
          <p:blipFill>
            <a:blip r:embed="rId1"/>
            <a:srcRect l="3036" t="1787" r="1316" b="2566"/>
            <a:stretch>
              <a:fillRect/>
            </a:stretch>
          </p:blipFill>
          <p:spPr>
            <a:xfrm>
              <a:off x="1215" y="841"/>
              <a:ext cx="7120" cy="71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470" y="2657"/>
              <a:ext cx="4609" cy="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MV Boli" panose="02000500030200090000" charset="0"/>
                  <a:cs typeface="MV Boli" panose="02000500030200090000" charset="0"/>
                </a:rPr>
                <a:t>See You Soon</a:t>
              </a:r>
              <a:endParaRPr lang="en-US" altLang="zh-CN" sz="2800">
                <a:latin typeface="MV Boli" panose="02000500030200090000" charset="0"/>
                <a:cs typeface="MV Boli" panose="0200050003020009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93">
        <p:blinds/>
      </p:transition>
    </mc:Choice>
    <mc:Fallback>
      <p:transition spd="slow" advClick="0" advTm="5493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after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AB8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50210" y="5243830"/>
            <a:ext cx="68662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But don't answer that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2" name="图片 1" descr="man-3077831_960_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7530" y="1311275"/>
            <a:ext cx="5538470" cy="309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11">
        <p:plus/>
      </p:transition>
    </mc:Choice>
    <mc:Fallback>
      <p:transition spd="slow" advClick="0" advTm="3011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377440" y="4742815"/>
            <a:ext cx="67449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In a bullet proof vest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1935" y="5721985"/>
            <a:ext cx="88334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With the windows all closed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2" name="图片 1" descr="b8ac6f40889115dccf440f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9724"/>
          <a:stretch>
            <a:fillRect/>
          </a:stretch>
        </p:blipFill>
        <p:spPr>
          <a:xfrm>
            <a:off x="4704715" y="653415"/>
            <a:ext cx="2404745" cy="4415790"/>
          </a:xfrm>
          <a:prstGeom prst="rect">
            <a:avLst/>
          </a:prstGeom>
        </p:spPr>
      </p:pic>
      <p:pic>
        <p:nvPicPr>
          <p:cNvPr id="3" name="图片 2" descr="145-1454664_room-vector-window-cartoon-kitchen-window-carto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" y="755015"/>
            <a:ext cx="10154920" cy="481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292">
        <p:blinds/>
      </p:transition>
    </mc:Choice>
    <mc:Fallback>
      <p:transition spd="slow" advClick="0" advTm="5292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3E6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028315" y="5589905"/>
            <a:ext cx="64058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I'll be doing my best</a:t>
            </a:r>
            <a:endParaRPr lang="en-US" sz="36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endParaRPr lang="en-US" sz="36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33470" y="6143625"/>
            <a:ext cx="51949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  <a:sym typeface="+mn-ea"/>
              </a:rPr>
              <a:t>I'll see you soon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13" name="图片 12" descr="houses-illustration_23-2147527118"/>
          <p:cNvPicPr>
            <a:picLocks noChangeAspect="1"/>
          </p:cNvPicPr>
          <p:nvPr/>
        </p:nvPicPr>
        <p:blipFill>
          <a:blip r:embed="rId1"/>
          <a:srcRect b="7018"/>
          <a:stretch>
            <a:fillRect/>
          </a:stretch>
        </p:blipFill>
        <p:spPr>
          <a:xfrm>
            <a:off x="3249930" y="45720"/>
            <a:ext cx="5962650" cy="5544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552">
        <p:dissolve/>
      </p:transition>
    </mc:Choice>
    <mc:Fallback>
      <p:transition spd="slow" advClick="0" advTm="355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ECE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357f15c572fc03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-124460"/>
            <a:ext cx="6096000" cy="6096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925445" y="5589905"/>
            <a:ext cx="67405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In</a:t>
            </a:r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 a telescope lens</a:t>
            </a:r>
            <a:endParaRPr lang="en-US" sz="4800" b="1">
              <a:latin typeface="Century Gothic" panose="020B0502020202020204" charset="0"/>
              <a:ea typeface="宋体" panose="02010600030101010101" pitchFamily="2" charset="-122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139">
        <p:cover dir="u"/>
      </p:transition>
    </mc:Choice>
    <mc:Fallback>
      <p:transition spd="slow" advClick="0" advTm="2139">
        <p:cover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iends-cartoon-134662-8455158"/>
          <p:cNvPicPr>
            <a:picLocks noChangeAspect="1"/>
          </p:cNvPicPr>
          <p:nvPr/>
        </p:nvPicPr>
        <p:blipFill>
          <a:blip r:embed="rId1"/>
          <a:srcRect b="4931"/>
          <a:stretch>
            <a:fillRect/>
          </a:stretch>
        </p:blipFill>
        <p:spPr>
          <a:xfrm>
            <a:off x="3288030" y="241935"/>
            <a:ext cx="5383530" cy="51181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28700" y="5718810"/>
            <a:ext cx="99015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800" b="1">
                <a:latin typeface="Century Gothic" panose="020B0502020202020204" charset="0"/>
                <a:ea typeface="宋体" panose="02010600030101010101" pitchFamily="2" charset="-122"/>
                <a:cs typeface="Century Gothic" panose="020B0502020202020204" charset="0"/>
              </a:rPr>
              <a:t>And when all you want is friends</a:t>
            </a:r>
            <a:endParaRPr lang="zh-CN" altLang="en-US" sz="4800" b="1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751">
        <p:fade/>
      </p:transition>
    </mc:Choice>
    <mc:Fallback>
      <p:transition spd="slow" advClick="0" advTm="3751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y4rnorf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6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262626"/>
      </a:accent2>
      <a:accent3>
        <a:srgbClr val="000000"/>
      </a:accent3>
      <a:accent4>
        <a:srgbClr val="262626"/>
      </a:accent4>
      <a:accent5>
        <a:srgbClr val="000000"/>
      </a:accent5>
      <a:accent6>
        <a:srgbClr val="262626"/>
      </a:accent6>
      <a:hlink>
        <a:srgbClr val="FCBE00"/>
      </a:hlink>
      <a:folHlink>
        <a:srgbClr val="78AF51"/>
      </a:folHlink>
    </a:clrScheme>
    <a:fontScheme name="2y4rnorf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WPS 演示</Application>
  <PresentationFormat>宽屏</PresentationFormat>
  <Paragraphs>76</Paragraphs>
  <Slides>27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Century Gothic</vt:lpstr>
      <vt:lpstr>等线</vt:lpstr>
      <vt:lpstr>MV Boli</vt:lpstr>
      <vt:lpstr>Calibri</vt:lpstr>
      <vt:lpstr>Times New Roman</vt:lpstr>
      <vt:lpstr>微软雅黑</vt:lpstr>
      <vt:lpstr>Arial Unicode MS</vt:lpstr>
      <vt:lpstr>Office 主题​​</vt:lpstr>
      <vt:lpstr>千图网海量PPT模板www.58pic.com​​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屰 赱</dc:creator>
  <cp:lastModifiedBy>嘉玲</cp:lastModifiedBy>
  <cp:revision>37</cp:revision>
  <dcterms:created xsi:type="dcterms:W3CDTF">2019-06-08T11:43:00Z</dcterms:created>
  <dcterms:modified xsi:type="dcterms:W3CDTF">2019-06-13T14:35:47Z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