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2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.png"/><Relationship Id="rId21" Type="http://schemas.openxmlformats.org/officeDocument/2006/relationships/image" Target="../media/image14.png"/><Relationship Id="rId34" Type="http://schemas.openxmlformats.org/officeDocument/2006/relationships/image" Target="../media/image22.png"/><Relationship Id="rId42" Type="http://schemas.openxmlformats.org/officeDocument/2006/relationships/image" Target="../media/image27.png"/><Relationship Id="rId47" Type="http://schemas.openxmlformats.org/officeDocument/2006/relationships/image" Target="../media/image31.png"/><Relationship Id="rId50" Type="http://schemas.openxmlformats.org/officeDocument/2006/relationships/image" Target="../media/image33.png"/><Relationship Id="rId55" Type="http://schemas.microsoft.com/office/2007/relationships/hdphoto" Target="../media/hdphoto16.wdp"/><Relationship Id="rId63" Type="http://schemas.microsoft.com/office/2007/relationships/hdphoto" Target="../media/hdphoto19.wdp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6" Type="http://schemas.microsoft.com/office/2007/relationships/hdphoto" Target="../media/hdphoto3.wdp"/><Relationship Id="rId29" Type="http://schemas.microsoft.com/office/2007/relationships/hdphoto" Target="../media/hdphoto8.wdp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32" Type="http://schemas.openxmlformats.org/officeDocument/2006/relationships/image" Target="../media/image21.png"/><Relationship Id="rId37" Type="http://schemas.microsoft.com/office/2007/relationships/hdphoto" Target="../media/hdphoto11.wdp"/><Relationship Id="rId40" Type="http://schemas.openxmlformats.org/officeDocument/2006/relationships/image" Target="../media/image25.png"/><Relationship Id="rId45" Type="http://schemas.openxmlformats.org/officeDocument/2006/relationships/image" Target="../media/image30.png"/><Relationship Id="rId53" Type="http://schemas.openxmlformats.org/officeDocument/2006/relationships/image" Target="../media/image35.png"/><Relationship Id="rId58" Type="http://schemas.openxmlformats.org/officeDocument/2006/relationships/image" Target="../media/image38.png"/><Relationship Id="rId66" Type="http://schemas.microsoft.com/office/2007/relationships/hdphoto" Target="../media/hdphoto20.wdp"/><Relationship Id="rId5" Type="http://schemas.openxmlformats.org/officeDocument/2006/relationships/image" Target="../media/image2.png"/><Relationship Id="rId61" Type="http://schemas.microsoft.com/office/2007/relationships/hdphoto" Target="../media/hdphoto18.wdp"/><Relationship Id="rId19" Type="http://schemas.openxmlformats.org/officeDocument/2006/relationships/image" Target="../media/image13.png"/><Relationship Id="rId14" Type="http://schemas.microsoft.com/office/2007/relationships/hdphoto" Target="../media/hdphoto2.wdp"/><Relationship Id="rId22" Type="http://schemas.microsoft.com/office/2007/relationships/hdphoto" Target="../media/hdphoto5.wdp"/><Relationship Id="rId27" Type="http://schemas.microsoft.com/office/2007/relationships/hdphoto" Target="../media/hdphoto7.wdp"/><Relationship Id="rId30" Type="http://schemas.openxmlformats.org/officeDocument/2006/relationships/image" Target="../media/image19.png"/><Relationship Id="rId35" Type="http://schemas.microsoft.com/office/2007/relationships/hdphoto" Target="../media/hdphoto10.wdp"/><Relationship Id="rId43" Type="http://schemas.openxmlformats.org/officeDocument/2006/relationships/image" Target="../media/image28.png"/><Relationship Id="rId48" Type="http://schemas.microsoft.com/office/2007/relationships/hdphoto" Target="../media/hdphoto14.wdp"/><Relationship Id="rId56" Type="http://schemas.openxmlformats.org/officeDocument/2006/relationships/image" Target="../media/image37.png"/><Relationship Id="rId64" Type="http://schemas.openxmlformats.org/officeDocument/2006/relationships/image" Target="../media/image42.png"/><Relationship Id="rId8" Type="http://schemas.openxmlformats.org/officeDocument/2006/relationships/image" Target="../media/image5.png"/><Relationship Id="rId51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17" Type="http://schemas.openxmlformats.org/officeDocument/2006/relationships/image" Target="../media/image11.jpeg"/><Relationship Id="rId25" Type="http://schemas.microsoft.com/office/2007/relationships/hdphoto" Target="../media/hdphoto6.wdp"/><Relationship Id="rId33" Type="http://schemas.microsoft.com/office/2007/relationships/hdphoto" Target="../media/hdphoto9.wdp"/><Relationship Id="rId38" Type="http://schemas.openxmlformats.org/officeDocument/2006/relationships/image" Target="../media/image24.png"/><Relationship Id="rId46" Type="http://schemas.microsoft.com/office/2007/relationships/hdphoto" Target="../media/hdphoto13.wdp"/><Relationship Id="rId59" Type="http://schemas.openxmlformats.org/officeDocument/2006/relationships/image" Target="../media/image39.png"/><Relationship Id="rId67" Type="http://schemas.openxmlformats.org/officeDocument/2006/relationships/image" Target="../media/image44.png"/><Relationship Id="rId20" Type="http://schemas.microsoft.com/office/2007/relationships/hdphoto" Target="../media/hdphoto4.wdp"/><Relationship Id="rId41" Type="http://schemas.openxmlformats.org/officeDocument/2006/relationships/image" Target="../media/image26.png"/><Relationship Id="rId54" Type="http://schemas.openxmlformats.org/officeDocument/2006/relationships/image" Target="../media/image36.png"/><Relationship Id="rId62" Type="http://schemas.openxmlformats.org/officeDocument/2006/relationships/image" Target="../media/image41.png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28" Type="http://schemas.openxmlformats.org/officeDocument/2006/relationships/image" Target="../media/image18.png"/><Relationship Id="rId36" Type="http://schemas.openxmlformats.org/officeDocument/2006/relationships/image" Target="../media/image23.png"/><Relationship Id="rId49" Type="http://schemas.openxmlformats.org/officeDocument/2006/relationships/image" Target="../media/image32.png"/><Relationship Id="rId57" Type="http://schemas.microsoft.com/office/2007/relationships/hdphoto" Target="../media/hdphoto17.wdp"/><Relationship Id="rId10" Type="http://schemas.openxmlformats.org/officeDocument/2006/relationships/image" Target="../media/image6.png"/><Relationship Id="rId31" Type="http://schemas.openxmlformats.org/officeDocument/2006/relationships/image" Target="../media/image20.png"/><Relationship Id="rId44" Type="http://schemas.openxmlformats.org/officeDocument/2006/relationships/image" Target="../media/image29.png"/><Relationship Id="rId52" Type="http://schemas.microsoft.com/office/2007/relationships/hdphoto" Target="../media/hdphoto15.wdp"/><Relationship Id="rId60" Type="http://schemas.openxmlformats.org/officeDocument/2006/relationships/image" Target="../media/image40.png"/><Relationship Id="rId65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7" name="Picture 3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7"/>
          <a:stretch/>
        </p:blipFill>
        <p:spPr bwMode="auto">
          <a:xfrm>
            <a:off x="-1" y="0"/>
            <a:ext cx="127345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emonTree-Fool's Gard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1562" y="124691"/>
            <a:ext cx="609600" cy="609600"/>
          </a:xfrm>
          <a:prstGeom prst="rect">
            <a:avLst/>
          </a:prstGeom>
        </p:spPr>
      </p:pic>
      <p:pic>
        <p:nvPicPr>
          <p:cNvPr id="3080" name="柠檬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476" y="1828800"/>
            <a:ext cx="4303713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柠檬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516" y="1829413"/>
            <a:ext cx="4303059" cy="307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柠檬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58" y="-307616"/>
            <a:ext cx="4303713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柠檬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649" y="-196779"/>
            <a:ext cx="4303713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柠檬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489" y="4022725"/>
            <a:ext cx="4303713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柠檬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449" y="4153549"/>
            <a:ext cx="4303713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主页"/>
          <p:cNvGrpSpPr/>
          <p:nvPr/>
        </p:nvGrpSpPr>
        <p:grpSpPr>
          <a:xfrm>
            <a:off x="252032" y="776336"/>
            <a:ext cx="11939968" cy="5082986"/>
            <a:chOff x="252032" y="776336"/>
            <a:chExt cx="11939968" cy="5082986"/>
          </a:xfrm>
        </p:grpSpPr>
        <p:pic>
          <p:nvPicPr>
            <p:cNvPr id="3083" name="树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8846" y1="32628" x2="48846" y2="326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32" y="776336"/>
              <a:ext cx="4610913" cy="5082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主页标题"/>
            <p:cNvSpPr txBox="1"/>
            <p:nvPr/>
          </p:nvSpPr>
          <p:spPr>
            <a:xfrm>
              <a:off x="5261670" y="1654315"/>
              <a:ext cx="6930330" cy="2277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b="1" dirty="0" smtClean="0">
                  <a:solidFill>
                    <a:schemeClr val="accent6">
                      <a:lumMod val="50000"/>
                    </a:schemeClr>
                  </a:solidFill>
                  <a:latin typeface="Colonna MT" panose="04020805060202030203" pitchFamily="82" charset="0"/>
                </a:rPr>
                <a:t>Lemon Tree</a:t>
              </a:r>
            </a:p>
            <a:p>
              <a:r>
                <a:rPr lang="en-US" altLang="zh-CN" sz="4800" b="1" dirty="0" smtClean="0">
                  <a:latin typeface="Colonna MT" panose="04020805060202030203" pitchFamily="82" charset="0"/>
                </a:rPr>
                <a:t>             </a:t>
              </a:r>
              <a:r>
                <a:rPr lang="en-US" altLang="zh-CN" sz="5400" b="1" dirty="0" smtClean="0">
                  <a:solidFill>
                    <a:schemeClr val="accent6">
                      <a:lumMod val="50000"/>
                    </a:schemeClr>
                  </a:solidFill>
                  <a:latin typeface="Colonna MT" panose="04020805060202030203" pitchFamily="82" charset="0"/>
                </a:rPr>
                <a:t>Simple Sentence</a:t>
              </a:r>
              <a:endParaRPr lang="zh-CN" altLang="en-US" sz="5400" b="1" dirty="0">
                <a:solidFill>
                  <a:schemeClr val="accent6">
                    <a:lumMod val="50000"/>
                  </a:schemeClr>
                </a:solidFill>
                <a:latin typeface="Colonna MT" panose="04020805060202030203" pitchFamily="82" charset="0"/>
              </a:endParaRPr>
            </a:p>
          </p:txBody>
        </p:sp>
        <p:sp>
          <p:nvSpPr>
            <p:cNvPr id="8" name="TextBox 个人信息"/>
            <p:cNvSpPr txBox="1"/>
            <p:nvPr/>
          </p:nvSpPr>
          <p:spPr>
            <a:xfrm>
              <a:off x="5430982" y="4041859"/>
              <a:ext cx="61514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+mj-ea"/>
                  <a:ea typeface="+mj-ea"/>
                </a:rPr>
                <a:t>华南师范大学外国语言文化学院  刘悦</a:t>
              </a:r>
              <a:endParaRPr lang="en-US" altLang="zh-CN" sz="2400" b="1" dirty="0" smtClean="0">
                <a:latin typeface="+mj-ea"/>
                <a:ea typeface="+mj-ea"/>
              </a:endParaRPr>
            </a:p>
            <a:p>
              <a:r>
                <a:rPr lang="zh-CN" altLang="en-US" sz="2400" b="1" dirty="0" smtClean="0">
                  <a:latin typeface="+mj-ea"/>
                  <a:ea typeface="+mj-ea"/>
                </a:rPr>
                <a:t>广东省河源市连平县忠信镇中学</a:t>
              </a:r>
              <a:r>
                <a:rPr lang="en-US" altLang="zh-CN" sz="2400" b="1" dirty="0" smtClean="0">
                  <a:latin typeface="+mj-ea"/>
                  <a:ea typeface="+mj-ea"/>
                </a:rPr>
                <a:t>	</a:t>
              </a:r>
              <a:r>
                <a:rPr lang="zh-CN" altLang="en-US" sz="2400" b="1" dirty="0" smtClean="0">
                  <a:latin typeface="+mj-ea"/>
                  <a:ea typeface="+mj-ea"/>
                </a:rPr>
                <a:t>吴愉霞</a:t>
              </a:r>
              <a:endParaRPr lang="zh-CN" altLang="en-US" sz="2400" b="1" dirty="0">
                <a:latin typeface="+mj-ea"/>
                <a:ea typeface="+mj-ea"/>
              </a:endParaRPr>
            </a:p>
          </p:txBody>
        </p:sp>
      </p:grpSp>
      <p:pic>
        <p:nvPicPr>
          <p:cNvPr id="3084" name="Picture 树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098" y="618263"/>
            <a:ext cx="4809952" cy="524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房间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426" y="415806"/>
            <a:ext cx="8394700" cy="475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女孩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982" y="3317829"/>
            <a:ext cx="183515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歌1"/>
          <p:cNvSpPr txBox="1"/>
          <p:nvPr/>
        </p:nvSpPr>
        <p:spPr>
          <a:xfrm>
            <a:off x="1990165" y="5607424"/>
            <a:ext cx="7140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</a:rPr>
              <a:t>'m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Colonna MT" panose="04020805060202030203" pitchFamily="82" charset="0"/>
              </a:rPr>
              <a:t>sitting</a:t>
            </a:r>
            <a:r>
              <a:rPr lang="en-US" altLang="zh-CN" sz="3600" b="1" dirty="0">
                <a:latin typeface="Colonna MT" panose="04020805060202030203" pitchFamily="82" charset="0"/>
              </a:rPr>
              <a:t> here in a boring room.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3087" name="Picture 雨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7143" y1="74033" x2="57143" y2="74033"/>
                        <a14:foregroundMark x1="71714" y1="91713" x2="71714" y2="91713"/>
                        <a14:backgroundMark x1="7714" y1="6906" x2="7714" y2="6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740" y="1295440"/>
            <a:ext cx="4287522" cy="335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雨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8481" y1="64468" x2="28481" y2="64468"/>
                        <a14:foregroundMark x1="21308" y1="80000" x2="21308" y2="80000"/>
                        <a14:foregroundMark x1="14346" y1="94043" x2="14346" y2="94043"/>
                        <a14:foregroundMark x1="32068" y1="87021" x2="32068" y2="87021"/>
                        <a14:foregroundMark x1="39873" y1="71915" x2="39873" y2="71915"/>
                        <a14:foregroundMark x1="55696" y1="65106" x2="55696" y2="65106"/>
                        <a14:foregroundMark x1="50211" y1="79149" x2="50211" y2="79149"/>
                        <a14:foregroundMark x1="42405" y1="95319" x2="42405" y2="95319"/>
                        <a14:foregroundMark x1="60759" y1="86383" x2="60759" y2="86383"/>
                        <a14:foregroundMark x1="67511" y1="73404" x2="67511" y2="73404"/>
                        <a14:foregroundMark x1="78059" y1="79574" x2="78059" y2="79574"/>
                        <a14:foregroundMark x1="85021" y1="64681" x2="85021" y2="64681"/>
                        <a14:foregroundMark x1="71519" y1="95319" x2="71519" y2="95319"/>
                        <a14:foregroundMark x1="70464" y1="92340" x2="70464" y2="92340"/>
                        <a14:foregroundMark x1="50844" y1="82128" x2="50844" y2="82128"/>
                        <a14:foregroundMark x1="57173" y1="69149" x2="57173" y2="69149"/>
                        <a14:foregroundMark x1="59705" y1="67447" x2="59705" y2="67447"/>
                        <a14:foregroundMark x1="30591" y1="68936" x2="30591" y2="68936"/>
                        <a14:foregroundMark x1="31013" y1="67447" x2="31013" y2="67447"/>
                        <a14:foregroundMark x1="31435" y1="63191" x2="31435" y2="63191"/>
                        <a14:foregroundMark x1="28481" y1="60638" x2="28481" y2="60638"/>
                        <a14:foregroundMark x1="29958" y1="58723" x2="29958" y2="58723"/>
                        <a14:foregroundMark x1="54641" y1="63191" x2="54641" y2="63191"/>
                        <a14:foregroundMark x1="56751" y1="61064" x2="56751" y2="61064"/>
                        <a14:foregroundMark x1="58228" y1="60213" x2="58228" y2="60213"/>
                        <a14:foregroundMark x1="60127" y1="63617" x2="60127" y2="63617"/>
                        <a14:foregroundMark x1="16667" y1="96809" x2="16667" y2="96809"/>
                        <a14:foregroundMark x1="70042" y1="70426" x2="70042" y2="70426"/>
                        <a14:foregroundMark x1="70464" y1="74894" x2="70464" y2="74894"/>
                        <a14:foregroundMark x1="69198" y1="67021" x2="69198" y2="67021"/>
                        <a14:foregroundMark x1="67089" y1="71064" x2="67089" y2="71064"/>
                        <a14:foregroundMark x1="40928" y1="68511" x2="40928" y2="68511"/>
                        <a14:foregroundMark x1="42405" y1="71489" x2="42405" y2="71489"/>
                        <a14:foregroundMark x1="62658" y1="85957" x2="62658" y2="85957"/>
                        <a14:foregroundMark x1="62236" y1="81915" x2="62236" y2="81915"/>
                        <a14:foregroundMark x1="62236" y1="81915" x2="62236" y2="81915"/>
                        <a14:foregroundMark x1="52743" y1="78085" x2="52743" y2="78085"/>
                        <a14:foregroundMark x1="50422" y1="74894" x2="50422" y2="74894"/>
                        <a14:foregroundMark x1="72996" y1="92340" x2="72996" y2="92340"/>
                        <a14:foregroundMark x1="74895" y1="91489" x2="74895" y2="91489"/>
                        <a14:foregroundMark x1="44937" y1="91489" x2="44937" y2="91489"/>
                        <a14:foregroundMark x1="45781" y1="90000" x2="45781" y2="90000"/>
                        <a14:foregroundMark x1="35021" y1="88936" x2="35021" y2="88936"/>
                        <a14:foregroundMark x1="35865" y1="87872" x2="35865" y2="87872"/>
                        <a14:foregroundMark x1="24684" y1="80000" x2="24684" y2="80000"/>
                        <a14:foregroundMark x1="40506" y1="77021" x2="40506" y2="77021"/>
                        <a14:backgroundMark x1="11392" y1="62553" x2="11392" y2="62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262" y="31473"/>
            <a:ext cx="3769072" cy="294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歌2"/>
          <p:cNvSpPr txBox="1"/>
          <p:nvPr/>
        </p:nvSpPr>
        <p:spPr>
          <a:xfrm>
            <a:off x="2142565" y="5759824"/>
            <a:ext cx="8181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It</a:t>
            </a:r>
            <a:r>
              <a:rPr lang="en-US" altLang="zh-CN" sz="3600" b="1" dirty="0">
                <a:solidFill>
                  <a:srgbClr val="7030A0"/>
                </a:solidFill>
                <a:latin typeface="Colonna MT" panose="04020805060202030203" pitchFamily="82" charset="0"/>
              </a:rPr>
              <a:t>'s </a:t>
            </a:r>
            <a:r>
              <a:rPr lang="en-US" altLang="zh-CN" sz="3600" b="1" dirty="0">
                <a:latin typeface="Colonna MT" panose="04020805060202030203" pitchFamily="82" charset="0"/>
              </a:rPr>
              <a:t>just 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Colonna MT" panose="04020805060202030203" pitchFamily="82" charset="0"/>
              </a:rPr>
              <a:t>another rainy Sunday afternoon</a:t>
            </a:r>
            <a:r>
              <a:rPr lang="en-US" altLang="zh-CN" sz="3600" b="1" dirty="0">
                <a:latin typeface="Colonna MT" panose="04020805060202030203" pitchFamily="82" charset="0"/>
              </a:rPr>
              <a:t>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sp>
        <p:nvSpPr>
          <p:cNvPr id="29" name="TextBox 歌3"/>
          <p:cNvSpPr txBox="1"/>
          <p:nvPr/>
        </p:nvSpPr>
        <p:spPr>
          <a:xfrm>
            <a:off x="2294965" y="5265893"/>
            <a:ext cx="8181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'm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 smtClean="0">
                <a:solidFill>
                  <a:srgbClr val="0070C0"/>
                </a:solidFill>
                <a:latin typeface="Colonna MT" panose="04020805060202030203" pitchFamily="82" charset="0"/>
              </a:rPr>
              <a:t>wasting</a:t>
            </a:r>
            <a:r>
              <a:rPr lang="en-US" altLang="zh-CN" sz="3600" b="1" dirty="0" smtClean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Colonna MT" panose="04020805060202030203" pitchFamily="82" charset="0"/>
              </a:rPr>
              <a:t>my time</a:t>
            </a:r>
            <a:r>
              <a:rPr lang="en-US" altLang="zh-CN" sz="3600" b="1" dirty="0">
                <a:latin typeface="Colonna MT" panose="04020805060202030203" pitchFamily="82" charset="0"/>
              </a:rPr>
              <a:t>, </a:t>
            </a:r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got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Colonna MT" panose="04020805060202030203" pitchFamily="82" charset="0"/>
              </a:rPr>
              <a:t>nothing</a:t>
            </a:r>
            <a:r>
              <a:rPr lang="en-US" altLang="zh-CN" sz="3600" b="1" dirty="0">
                <a:latin typeface="Colonna MT" panose="04020805060202030203" pitchFamily="82" charset="0"/>
              </a:rPr>
              <a:t> to do.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3091" name="Picture nothing" descr="https://memegenerator.net/img/images/600x600/10318493/angry-squidward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66" y="840971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nothing" descr="http://media.sbmania.net/pictures/114a/390.png"/>
          <p:cNvPicPr preferRelativeResize="0"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836" y="840971"/>
            <a:ext cx="36576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0" r="100000">
                        <a14:foregroundMark x1="46923" y1="44615" x2="46923" y2="4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121">
            <a:off x="2302095" y="187748"/>
            <a:ext cx="4921135" cy="435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213" l="0" r="92889">
                        <a14:foregroundMark x1="33111" y1="11064" x2="33111" y2="11064"/>
                        <a14:foregroundMark x1="54444" y1="41489" x2="54444" y2="41489"/>
                        <a14:foregroundMark x1="60667" y1="70851" x2="60667" y2="70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082" y="388446"/>
            <a:ext cx="428625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530370"/>
            <a:ext cx="4286250" cy="447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155" y="701492"/>
            <a:ext cx="4286250" cy="447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8" name="Picture wonder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4462" y1="29528" x2="44462" y2="29528"/>
                        <a14:foregroundMark x1="80462" y1="8524" x2="80462" y2="8524"/>
                        <a14:foregroundMark x1="83077" y1="6393" x2="83077" y2="6393"/>
                        <a14:foregroundMark x1="87385" y1="6088" x2="87385" y2="6088"/>
                        <a14:foregroundMark x1="90154" y1="7763" x2="90154" y2="7763"/>
                        <a14:foregroundMark x1="90308" y1="12481" x2="90308" y2="12481"/>
                        <a14:foregroundMark x1="88154" y1="15373" x2="88154" y2="15373"/>
                        <a14:foregroundMark x1="86000" y1="18113" x2="86000" y2="18113"/>
                        <a14:foregroundMark x1="86000" y1="18569" x2="86000" y2="18569"/>
                        <a14:foregroundMark x1="86308" y1="27093" x2="86308" y2="27093"/>
                        <a14:foregroundMark x1="85231" y1="27093" x2="85231" y2="27093"/>
                        <a14:foregroundMark x1="84923" y1="27093" x2="84923" y2="27093"/>
                        <a14:foregroundMark x1="84769" y1="26332" x2="84769" y2="26332"/>
                        <a14:foregroundMark x1="84769" y1="26027" x2="84769" y2="26027"/>
                        <a14:foregroundMark x1="87385" y1="26027" x2="87385" y2="26027"/>
                        <a14:foregroundMark x1="86308" y1="25266" x2="86308" y2="25266"/>
                        <a14:foregroundMark x1="85846" y1="24658" x2="85846" y2="24658"/>
                        <a14:foregroundMark x1="35846" y1="71233" x2="35846" y2="71233"/>
                        <a14:foregroundMark x1="30154" y1="47032" x2="30154" y2="47032"/>
                        <a14:foregroundMark x1="31538" y1="44292" x2="31538" y2="44292"/>
                        <a14:foregroundMark x1="33385" y1="45205" x2="33385" y2="45205"/>
                        <a14:foregroundMark x1="31538" y1="42770" x2="31538" y2="42770"/>
                        <a14:foregroundMark x1="29077" y1="43531" x2="29077" y2="43531"/>
                        <a14:foregroundMark x1="29385" y1="46271" x2="29385" y2="46271"/>
                        <a14:foregroundMark x1="31231" y1="47489" x2="31231" y2="47489"/>
                        <a14:foregroundMark x1="31846" y1="47489" x2="31846" y2="47489"/>
                        <a14:foregroundMark x1="64615" y1="40335" x2="64615" y2="40335"/>
                        <a14:foregroundMark x1="64615" y1="40335" x2="64615" y2="40335"/>
                        <a14:foregroundMark x1="93385" y1="9741" x2="93385" y2="9741"/>
                        <a14:foregroundMark x1="92000" y1="10654" x2="92000" y2="10654"/>
                        <a14:foregroundMark x1="90615" y1="12177" x2="90615" y2="12177"/>
                        <a14:foregroundMark x1="86923" y1="21005" x2="86923" y2="21005"/>
                        <a14:foregroundMark x1="86615" y1="21005" x2="86615" y2="21005"/>
                        <a14:foregroundMark x1="79846" y1="7763" x2="79846" y2="7763"/>
                        <a14:foregroundMark x1="79692" y1="8524" x2="79692" y2="8524"/>
                        <a14:foregroundMark x1="78769" y1="9285" x2="78769" y2="9285"/>
                        <a14:foregroundMark x1="81231" y1="5632" x2="81231" y2="5632"/>
                        <a14:foregroundMark x1="82000" y1="5327" x2="82000" y2="5327"/>
                        <a14:foregroundMark x1="84462" y1="4566" x2="84462" y2="4566"/>
                        <a14:foregroundMark x1="86923" y1="27854" x2="86923" y2="27854"/>
                        <a14:foregroundMark x1="84769" y1="27854" x2="84769" y2="27854"/>
                        <a14:foregroundMark x1="84769" y1="28463" x2="84769" y2="28463"/>
                        <a14:foregroundMark x1="81231" y1="9589" x2="81231" y2="9589"/>
                        <a14:foregroundMark x1="81231" y1="9589" x2="81231" y2="9589"/>
                        <a14:foregroundMark x1="81231" y1="8524" x2="81231" y2="8524"/>
                        <a14:foregroundMark x1="84769" y1="27093" x2="84769" y2="27093"/>
                        <a14:foregroundMark x1="84769" y1="27093" x2="84769" y2="27093"/>
                        <a14:foregroundMark x1="84769" y1="27093" x2="84769" y2="27093"/>
                        <a14:foregroundMark x1="88000" y1="27093" x2="88000" y2="27093"/>
                        <a14:foregroundMark x1="88154" y1="27549" x2="88154" y2="27549"/>
                        <a14:foregroundMark x1="84923" y1="19635" x2="84923" y2="19635"/>
                        <a14:foregroundMark x1="84154" y1="20700" x2="84154" y2="20700"/>
                        <a14:foregroundMark x1="84154" y1="20700" x2="84154" y2="20700"/>
                        <a14:foregroundMark x1="86308" y1="5023" x2="86308" y2="5023"/>
                        <a14:foregroundMark x1="86000" y1="3196" x2="86000" y2="3196"/>
                        <a14:foregroundMark x1="88000" y1="3501" x2="88000" y2="3501"/>
                        <a14:foregroundMark x1="89538" y1="4718" x2="89538" y2="4718"/>
                        <a14:foregroundMark x1="85538" y1="28615" x2="85538" y2="28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923" y="83127"/>
            <a:ext cx="5149389" cy="500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wonder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8000" y1="35333" x2="28000" y2="35333"/>
                        <a14:foregroundMark x1="28000" y1="41500" x2="28000" y2="41500"/>
                        <a14:foregroundMark x1="28000" y1="42333" x2="28000" y2="42333"/>
                        <a14:foregroundMark x1="30667" y1="40000" x2="30667" y2="40000"/>
                        <a14:foregroundMark x1="30667" y1="40000" x2="30667" y2="40000"/>
                        <a14:foregroundMark x1="31500" y1="40000" x2="31500" y2="40000"/>
                        <a14:foregroundMark x1="29500" y1="42667" x2="29500" y2="42667"/>
                        <a14:foregroundMark x1="28333" y1="42667" x2="28333" y2="42667"/>
                        <a14:foregroundMark x1="26833" y1="40833" x2="26833" y2="40833"/>
                        <a14:foregroundMark x1="26833" y1="39167" x2="26833" y2="39167"/>
                        <a14:foregroundMark x1="27333" y1="38500" x2="27333" y2="38500"/>
                        <a14:foregroundMark x1="32000" y1="37500" x2="33833" y2="38000"/>
                        <a14:foregroundMark x1="34167" y1="38833" x2="34167" y2="38833"/>
                        <a14:foregroundMark x1="34167" y1="40833" x2="33500" y2="42000"/>
                        <a14:foregroundMark x1="66167" y1="38000" x2="66167" y2="38000"/>
                        <a14:foregroundMark x1="65167" y1="41500" x2="65167" y2="41500"/>
                        <a14:foregroundMark x1="65167" y1="41500" x2="65167" y2="41500"/>
                        <a14:foregroundMark x1="60500" y1="36000" x2="60500" y2="36000"/>
                        <a14:foregroundMark x1="37000" y1="43500" x2="37000" y2="43500"/>
                        <a14:foregroundMark x1="37833" y1="47833" x2="37833" y2="47833"/>
                        <a14:foregroundMark x1="41000" y1="43000" x2="41000" y2="43000"/>
                        <a14:foregroundMark x1="40833" y1="39500" x2="40833" y2="39500"/>
                        <a14:foregroundMark x1="39833" y1="36333" x2="39833" y2="36333"/>
                        <a14:foregroundMark x1="38500" y1="32500" x2="38500" y2="32500"/>
                        <a14:foregroundMark x1="19500" y1="37500" x2="19500" y2="37500"/>
                        <a14:foregroundMark x1="19000" y1="38500" x2="19000" y2="38500"/>
                        <a14:foregroundMark x1="19000" y1="41500" x2="19333" y2="43833"/>
                        <a14:foregroundMark x1="19333" y1="44167" x2="19333" y2="44167"/>
                        <a14:foregroundMark x1="23000" y1="47667" x2="23000" y2="47667"/>
                        <a14:foregroundMark x1="23333" y1="47833" x2="23333" y2="47833"/>
                        <a14:foregroundMark x1="23667" y1="47833" x2="24500" y2="47833"/>
                        <a14:foregroundMark x1="26167" y1="47833" x2="26167" y2="47833"/>
                        <a14:foregroundMark x1="32000" y1="48500" x2="32000" y2="48500"/>
                        <a14:foregroundMark x1="63833" y1="51167" x2="63833" y2="51167"/>
                        <a14:foregroundMark x1="63833" y1="51167" x2="63833" y2="51167"/>
                        <a14:foregroundMark x1="67833" y1="51167" x2="67833" y2="51167"/>
                        <a14:foregroundMark x1="69000" y1="51167" x2="69000" y2="51167"/>
                        <a14:foregroundMark x1="72167" y1="50000" x2="72167" y2="50000"/>
                        <a14:foregroundMark x1="72167" y1="50000" x2="72167" y2="50000"/>
                        <a14:foregroundMark x1="72500" y1="49333" x2="72500" y2="49333"/>
                        <a14:foregroundMark x1="73000" y1="48500" x2="73000" y2="48500"/>
                        <a14:foregroundMark x1="75667" y1="45000" x2="75667" y2="45000"/>
                        <a14:foregroundMark x1="81500" y1="41167" x2="81500" y2="41167"/>
                        <a14:foregroundMark x1="81500" y1="41167" x2="81500" y2="41167"/>
                        <a14:foregroundMark x1="81500" y1="37167" x2="81500" y2="37167"/>
                        <a14:foregroundMark x1="81000" y1="35167" x2="81000" y2="35167"/>
                        <a14:foregroundMark x1="79167" y1="34000" x2="79167" y2="34000"/>
                        <a14:foregroundMark x1="78000" y1="32500" x2="78000" y2="32500"/>
                        <a14:foregroundMark x1="75667" y1="29833" x2="75667" y2="29833"/>
                        <a14:foregroundMark x1="75667" y1="29833" x2="75667" y2="29833"/>
                        <a14:foregroundMark x1="69667" y1="29833" x2="69667" y2="29833"/>
                        <a14:foregroundMark x1="63167" y1="29333" x2="55333" y2="38833"/>
                        <a14:foregroundMark x1="56167" y1="42000" x2="56167" y2="42000"/>
                        <a14:foregroundMark x1="60500" y1="32833" x2="71000" y2="50833"/>
                        <a14:foregroundMark x1="29500" y1="28667" x2="31833" y2="52500"/>
                        <a14:foregroundMark x1="16000" y1="40667" x2="46833" y2="41167"/>
                        <a14:foregroundMark x1="17167" y1="30167" x2="39000" y2="53167"/>
                        <a14:foregroundMark x1="38167" y1="27500" x2="17167" y2="50833"/>
                        <a14:foregroundMark x1="21000" y1="34833" x2="25000" y2="49000"/>
                        <a14:foregroundMark x1="34667" y1="32500" x2="35333" y2="51167"/>
                        <a14:foregroundMark x1="38833" y1="62667" x2="48000" y2="88000"/>
                        <a14:foregroundMark x1="46667" y1="59167" x2="62667" y2="84333"/>
                        <a14:foregroundMark x1="29500" y1="76167" x2="69000" y2="70000"/>
                        <a14:foregroundMark x1="28333" y1="73500" x2="69833" y2="64500"/>
                        <a14:foregroundMark x1="18667" y1="48167" x2="58000" y2="33667"/>
                        <a14:foregroundMark x1="16000" y1="56333" x2="52500" y2="44167"/>
                        <a14:foregroundMark x1="21000" y1="49667" x2="21000" y2="49667"/>
                        <a14:foregroundMark x1="23833" y1="51667" x2="23833" y2="51667"/>
                        <a14:foregroundMark x1="25333" y1="51667" x2="25333" y2="51667"/>
                        <a14:foregroundMark x1="25667" y1="51333" x2="35333" y2="49667"/>
                        <a14:foregroundMark x1="21833" y1="25167" x2="44333" y2="52500"/>
                        <a14:foregroundMark x1="18667" y1="36333" x2="22500" y2="30167"/>
                        <a14:foregroundMark x1="24833" y1="29000" x2="19000" y2="34000"/>
                        <a14:foregroundMark x1="30000" y1="29333" x2="43667" y2="42333"/>
                        <a14:foregroundMark x1="32333" y1="27500" x2="47500" y2="44167"/>
                        <a14:foregroundMark x1="67500" y1="21167" x2="57667" y2="58000"/>
                        <a14:foregroundMark x1="70833" y1="29000" x2="67000" y2="57833"/>
                        <a14:foregroundMark x1="79833" y1="22833" x2="73667" y2="53167"/>
                        <a14:foregroundMark x1="57667" y1="41500" x2="85833" y2="47000"/>
                        <a14:foregroundMark x1="50167" y1="47000" x2="78667" y2="48500"/>
                        <a14:foregroundMark x1="52500" y1="43500" x2="77500" y2="54000"/>
                        <a14:foregroundMark x1="82167" y1="20500" x2="80333" y2="53500"/>
                        <a14:foregroundMark x1="69833" y1="21167" x2="67500" y2="59833"/>
                        <a14:foregroundMark x1="62667" y1="28167" x2="77500" y2="48833"/>
                        <a14:foregroundMark x1="53000" y1="44333" x2="74500" y2="56667"/>
                        <a14:foregroundMark x1="58500" y1="44667" x2="84167" y2="56833"/>
                        <a14:foregroundMark x1="63167" y1="24333" x2="87833" y2="40000"/>
                        <a14:foregroundMark x1="63500" y1="32500" x2="75167" y2="54833"/>
                        <a14:foregroundMark x1="61167" y1="38833" x2="70833" y2="59000"/>
                        <a14:foregroundMark x1="44333" y1="57500" x2="47500" y2="82833"/>
                        <a14:foregroundMark x1="39667" y1="59500" x2="39833" y2="84833"/>
                        <a14:foregroundMark x1="32667" y1="59500" x2="39333" y2="87167"/>
                        <a14:foregroundMark x1="22167" y1="66500" x2="39667" y2="81333"/>
                        <a14:foregroundMark x1="23833" y1="65000" x2="69000" y2="83333"/>
                        <a14:foregroundMark x1="23333" y1="86000" x2="67833" y2="68833"/>
                        <a14:foregroundMark x1="51000" y1="85667" x2="83333" y2="67333"/>
                        <a14:foregroundMark x1="59167" y1="61500" x2="53000" y2="86500"/>
                        <a14:foregroundMark x1="54833" y1="61833" x2="45167" y2="88667"/>
                        <a14:foregroundMark x1="56833" y1="61333" x2="53667" y2="84333"/>
                        <a14:foregroundMark x1="38500" y1="72667" x2="67833" y2="72333"/>
                        <a14:foregroundMark x1="29500" y1="68000" x2="77167" y2="68500"/>
                        <a14:foregroundMark x1="45167" y1="81000" x2="66667" y2="77500"/>
                        <a14:foregroundMark x1="50333" y1="58000" x2="55833" y2="87500"/>
                        <a14:foregroundMark x1="60500" y1="66167" x2="62667" y2="86833"/>
                        <a14:foregroundMark x1="62833" y1="62167" x2="65000" y2="75500"/>
                        <a14:foregroundMark x1="69333" y1="60333" x2="72500" y2="74667"/>
                        <a14:foregroundMark x1="25000" y1="26333" x2="28833" y2="57500"/>
                        <a14:foregroundMark x1="13500" y1="36833" x2="46333" y2="25833"/>
                        <a14:foregroundMark x1="17000" y1="29833" x2="51333" y2="23500"/>
                        <a14:foregroundMark x1="30000" y1="21667" x2="38833" y2="61833"/>
                        <a14:foregroundMark x1="10000" y1="35167" x2="23000" y2="68000"/>
                        <a14:foregroundMark x1="12333" y1="27833" x2="58500" y2="20333"/>
                        <a14:foregroundMark x1="54167" y1="23500" x2="46333" y2="61000"/>
                        <a14:foregroundMark x1="21000" y1="63667" x2="56833" y2="50167"/>
                        <a14:backgroundMark x1="10833" y1="8000" x2="10833" y2="8000"/>
                        <a14:backgroundMark x1="95500" y1="8333" x2="95500" y2="8333"/>
                        <a14:backgroundMark x1="8833" y1="91000" x2="8833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703" y="565266"/>
            <a:ext cx="4563341" cy="452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歌5"/>
          <p:cNvSpPr txBox="1"/>
          <p:nvPr/>
        </p:nvSpPr>
        <p:spPr>
          <a:xfrm>
            <a:off x="2447365" y="5418293"/>
            <a:ext cx="8181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lonna MT" panose="04020805060202030203" pitchFamily="82" charset="0"/>
              </a:rPr>
              <a:t>But </a:t>
            </a:r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nothing</a:t>
            </a:r>
            <a:r>
              <a:rPr lang="en-US" altLang="zh-CN" sz="3600" b="1" dirty="0">
                <a:latin typeface="Colonna MT" panose="04020805060202030203" pitchFamily="82" charset="0"/>
              </a:rPr>
              <a:t> ever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happens</a:t>
            </a:r>
            <a:r>
              <a:rPr lang="en-US" altLang="zh-CN" sz="3600" b="1" dirty="0">
                <a:latin typeface="Colonna MT" panose="04020805060202030203" pitchFamily="82" charset="0"/>
              </a:rPr>
              <a:t>, and </a:t>
            </a:r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wonder</a:t>
            </a:r>
            <a:r>
              <a:rPr lang="en-US" altLang="zh-CN" sz="3600" b="1" dirty="0">
                <a:latin typeface="Colonna MT" panose="04020805060202030203" pitchFamily="82" charset="0"/>
              </a:rPr>
              <a:t>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sp>
        <p:nvSpPr>
          <p:cNvPr id="41" name="TextBox 歌4"/>
          <p:cNvSpPr txBox="1"/>
          <p:nvPr/>
        </p:nvSpPr>
        <p:spPr>
          <a:xfrm>
            <a:off x="304240" y="4865196"/>
            <a:ext cx="8181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'm hanging </a:t>
            </a:r>
            <a:r>
              <a:rPr lang="en-US" altLang="zh-CN" sz="3600" b="1" dirty="0">
                <a:latin typeface="Colonna MT" panose="04020805060202030203" pitchFamily="82" charset="0"/>
              </a:rPr>
              <a:t>around, </a:t>
            </a:r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'm waiting </a:t>
            </a:r>
            <a:r>
              <a:rPr lang="en-US" altLang="zh-CN" sz="3600" b="1" dirty="0">
                <a:latin typeface="Colonna MT" panose="04020805060202030203" pitchFamily="82" charset="0"/>
              </a:rPr>
              <a:t>for you.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3100" name="Picture 开车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46615" y1="35231" x2="46615" y2="35231"/>
                        <a14:foregroundMark x1="44923" y1="34154" x2="44923" y2="34154"/>
                        <a14:foregroundMark x1="51385" y1="34923" x2="51385" y2="34923"/>
                        <a14:foregroundMark x1="48154" y1="33538" x2="48154" y2="33538"/>
                        <a14:foregroundMark x1="44923" y1="32154" x2="44923" y2="32154"/>
                        <a14:foregroundMark x1="43692" y1="33077" x2="43692" y2="33077"/>
                        <a14:foregroundMark x1="44154" y1="35231" x2="44154" y2="35231"/>
                        <a14:foregroundMark x1="47385" y1="36769" x2="47385" y2="36769"/>
                        <a14:foregroundMark x1="70154" y1="38462" x2="70154" y2="38462"/>
                        <a14:foregroundMark x1="31231" y1="41538" x2="46308" y2="46154"/>
                        <a14:foregroundMark x1="34308" y1="44000" x2="57846" y2="46769"/>
                        <a14:foregroundMark x1="49538" y1="31077" x2="46000" y2="53385"/>
                        <a14:foregroundMark x1="45538" y1="29231" x2="46000" y2="52615"/>
                        <a14:foregroundMark x1="54615" y1="30615" x2="57538" y2="49077"/>
                        <a14:foregroundMark x1="54154" y1="36308" x2="53077" y2="53692"/>
                        <a14:foregroundMark x1="60308" y1="33538" x2="60308" y2="52154"/>
                        <a14:foregroundMark x1="63231" y1="33538" x2="66154" y2="54154"/>
                        <a14:foregroundMark x1="65692" y1="35385" x2="73231" y2="50769"/>
                        <a14:foregroundMark x1="68615" y1="49692" x2="74462" y2="30923"/>
                        <a14:foregroundMark x1="60308" y1="35692" x2="69385" y2="27846"/>
                        <a14:foregroundMark x1="69231" y1="27846" x2="76615" y2="40000"/>
                        <a14:foregroundMark x1="47385" y1="33231" x2="49538" y2="47846"/>
                        <a14:foregroundMark x1="53077" y1="34615" x2="46615" y2="58769"/>
                        <a14:foregroundMark x1="38308" y1="36769" x2="38308" y2="36769"/>
                        <a14:foregroundMark x1="35846" y1="38923" x2="44769" y2="33538"/>
                        <a14:foregroundMark x1="37692" y1="34615" x2="33231" y2="45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616" y="666750"/>
            <a:ext cx="619125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歌6"/>
          <p:cNvSpPr txBox="1"/>
          <p:nvPr/>
        </p:nvSpPr>
        <p:spPr>
          <a:xfrm>
            <a:off x="3347257" y="532015"/>
            <a:ext cx="8362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'm driving </a:t>
            </a:r>
            <a:r>
              <a:rPr lang="en-US" altLang="zh-CN" sz="3600" b="1" dirty="0">
                <a:latin typeface="Colonna MT" panose="04020805060202030203" pitchFamily="82" charset="0"/>
              </a:rPr>
              <a:t>around in my car.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3102" name="Picture 开车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995" y="1748126"/>
            <a:ext cx="619442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歌7"/>
          <p:cNvSpPr txBox="1"/>
          <p:nvPr/>
        </p:nvSpPr>
        <p:spPr>
          <a:xfrm>
            <a:off x="3829396" y="1947950"/>
            <a:ext cx="8362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'm driving </a:t>
            </a:r>
            <a:r>
              <a:rPr lang="en-US" altLang="zh-CN" sz="3600" b="1" dirty="0">
                <a:latin typeface="Colonna MT" panose="04020805060202030203" pitchFamily="82" charset="0"/>
              </a:rPr>
              <a:t>too fast, </a:t>
            </a:r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'm </a:t>
            </a:r>
            <a:r>
              <a:rPr lang="en-US" altLang="zh-CN" sz="3600" b="1" dirty="0" smtClean="0">
                <a:solidFill>
                  <a:srgbClr val="0070C0"/>
                </a:solidFill>
                <a:latin typeface="Colonna MT" panose="04020805060202030203" pitchFamily="82" charset="0"/>
              </a:rPr>
              <a:t>driving </a:t>
            </a:r>
            <a:r>
              <a:rPr lang="en-US" altLang="zh-CN" sz="3600" b="1" dirty="0">
                <a:latin typeface="Colonna MT" panose="04020805060202030203" pitchFamily="82" charset="0"/>
              </a:rPr>
              <a:t>too far.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3104" name="Picture 32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6"/>
          <a:stretch/>
        </p:blipFill>
        <p:spPr bwMode="auto">
          <a:xfrm>
            <a:off x="681305" y="1742534"/>
            <a:ext cx="8997531" cy="4537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歌8"/>
          <p:cNvSpPr txBox="1"/>
          <p:nvPr/>
        </p:nvSpPr>
        <p:spPr>
          <a:xfrm>
            <a:off x="2860362" y="375067"/>
            <a:ext cx="8362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'd like to change </a:t>
            </a: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Colonna MT" panose="04020805060202030203" pitchFamily="82" charset="0"/>
              </a:rPr>
              <a:t>my point of view</a:t>
            </a:r>
            <a:r>
              <a:rPr lang="en-US" altLang="zh-CN" sz="3600" b="1" dirty="0">
                <a:latin typeface="Colonna MT" panose="04020805060202030203" pitchFamily="82" charset="0"/>
              </a:rPr>
              <a:t>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3105" name="Picture 33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22246" y1="84277" x2="22246" y2="84277"/>
                        <a14:foregroundMark x1="1296" y1="87012" x2="1296" y2="87012"/>
                        <a14:foregroundMark x1="1620" y1="86328" x2="1620" y2="86328"/>
                        <a14:foregroundMark x1="7235" y1="86328" x2="7235" y2="86328"/>
                        <a14:foregroundMark x1="19870" y1="86523" x2="19870" y2="86523"/>
                        <a14:foregroundMark x1="50648" y1="93848" x2="50648" y2="93848"/>
                        <a14:foregroundMark x1="48488" y1="83984" x2="48488" y2="83984"/>
                        <a14:foregroundMark x1="82289" y1="86816" x2="82289" y2="86816"/>
                        <a14:foregroundMark x1="72354" y1="84570" x2="72354" y2="84570"/>
                        <a14:foregroundMark x1="75918" y1="86035" x2="75918" y2="86035"/>
                        <a14:foregroundMark x1="84341" y1="86035" x2="84341" y2="86035"/>
                        <a14:foregroundMark x1="85853" y1="86035" x2="85853" y2="86035"/>
                        <a14:foregroundMark x1="90065" y1="86328" x2="90821" y2="86328"/>
                        <a14:foregroundMark x1="93197" y1="86328" x2="93197" y2="86328"/>
                        <a14:foregroundMark x1="93197" y1="86328" x2="93197" y2="86328"/>
                        <a14:foregroundMark x1="93737" y1="90527" x2="93737" y2="90527"/>
                        <a14:foregroundMark x1="17711" y1="84766" x2="17711" y2="84766"/>
                        <a14:foregroundMark x1="17279" y1="84766" x2="17279" y2="84766"/>
                        <a14:foregroundMark x1="16415" y1="82813" x2="16415" y2="82813"/>
                        <a14:foregroundMark x1="16415" y1="82813" x2="16415" y2="82813"/>
                        <a14:foregroundMark x1="6479" y1="83496" x2="6479" y2="83496"/>
                        <a14:foregroundMark x1="1296" y1="84570" x2="23758" y2="82520"/>
                        <a14:foregroundMark x1="70302" y1="83984" x2="91901" y2="88086"/>
                        <a14:foregroundMark x1="47300" y1="93848" x2="58207" y2="91309"/>
                        <a14:foregroundMark x1="60907" y1="87793" x2="55400" y2="97852"/>
                        <a14:foregroundMark x1="60583" y1="88770" x2="55940" y2="96582"/>
                        <a14:foregroundMark x1="41577" y1="89063" x2="42549" y2="90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6814"/>
            <a:ext cx="7228936" cy="630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歌9"/>
          <p:cNvSpPr txBox="1"/>
          <p:nvPr/>
        </p:nvSpPr>
        <p:spPr>
          <a:xfrm>
            <a:off x="7228937" y="1737586"/>
            <a:ext cx="404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rgbClr val="7030A0"/>
                </a:solidFill>
                <a:latin typeface="Colonna MT" panose="04020805060202030203" pitchFamily="82" charset="0"/>
              </a:rPr>
              <a:t>felt</a:t>
            </a:r>
            <a:r>
              <a:rPr lang="en-US" altLang="zh-CN" sz="3600" b="1" dirty="0">
                <a:latin typeface="Colonna MT" panose="04020805060202030203" pitchFamily="82" charset="0"/>
              </a:rPr>
              <a:t> so 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Colonna MT" panose="04020805060202030203" pitchFamily="82" charset="0"/>
              </a:rPr>
              <a:t>lonely</a:t>
            </a:r>
            <a:r>
              <a:rPr lang="en-US" altLang="zh-CN" sz="3600" b="1" dirty="0">
                <a:latin typeface="Colonna MT" panose="04020805060202030203" pitchFamily="82" charset="0"/>
              </a:rPr>
              <a:t>, </a:t>
            </a:r>
            <a:endParaRPr lang="en-US" altLang="zh-CN" sz="3600" b="1" dirty="0" smtClean="0">
              <a:latin typeface="Colonna MT" panose="04020805060202030203" pitchFamily="82" charset="0"/>
            </a:endParaRPr>
          </a:p>
          <a:p>
            <a:r>
              <a:rPr lang="en-US" altLang="zh-CN" sz="3600" b="1" dirty="0" smtClean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 smtClean="0">
                <a:solidFill>
                  <a:srgbClr val="0070C0"/>
                </a:solidFill>
                <a:latin typeface="Colonna MT" panose="04020805060202030203" pitchFamily="82" charset="0"/>
              </a:rPr>
              <a:t>'m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waiting </a:t>
            </a:r>
            <a:r>
              <a:rPr lang="en-US" altLang="zh-CN" sz="3600" b="1" dirty="0">
                <a:latin typeface="Colonna MT" panose="04020805060202030203" pitchFamily="82" charset="0"/>
              </a:rPr>
              <a:t>for you.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53" name="Picture wonder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4462" y1="29528" x2="44462" y2="29528"/>
                        <a14:foregroundMark x1="80462" y1="8524" x2="80462" y2="8524"/>
                        <a14:foregroundMark x1="83077" y1="6393" x2="83077" y2="6393"/>
                        <a14:foregroundMark x1="87385" y1="6088" x2="87385" y2="6088"/>
                        <a14:foregroundMark x1="90154" y1="7763" x2="90154" y2="7763"/>
                        <a14:foregroundMark x1="90308" y1="12481" x2="90308" y2="12481"/>
                        <a14:foregroundMark x1="88154" y1="15373" x2="88154" y2="15373"/>
                        <a14:foregroundMark x1="86000" y1="18113" x2="86000" y2="18113"/>
                        <a14:foregroundMark x1="86000" y1="18569" x2="86000" y2="18569"/>
                        <a14:foregroundMark x1="86308" y1="27093" x2="86308" y2="27093"/>
                        <a14:foregroundMark x1="85231" y1="27093" x2="85231" y2="27093"/>
                        <a14:foregroundMark x1="84923" y1="27093" x2="84923" y2="27093"/>
                        <a14:foregroundMark x1="84769" y1="26332" x2="84769" y2="26332"/>
                        <a14:foregroundMark x1="84769" y1="26027" x2="84769" y2="26027"/>
                        <a14:foregroundMark x1="87385" y1="26027" x2="87385" y2="26027"/>
                        <a14:foregroundMark x1="86308" y1="25266" x2="86308" y2="25266"/>
                        <a14:foregroundMark x1="85846" y1="24658" x2="85846" y2="24658"/>
                        <a14:foregroundMark x1="35846" y1="71233" x2="35846" y2="71233"/>
                        <a14:foregroundMark x1="30154" y1="47032" x2="30154" y2="47032"/>
                        <a14:foregroundMark x1="31538" y1="44292" x2="31538" y2="44292"/>
                        <a14:foregroundMark x1="33385" y1="45205" x2="33385" y2="45205"/>
                        <a14:foregroundMark x1="31538" y1="42770" x2="31538" y2="42770"/>
                        <a14:foregroundMark x1="29077" y1="43531" x2="29077" y2="43531"/>
                        <a14:foregroundMark x1="29385" y1="46271" x2="29385" y2="46271"/>
                        <a14:foregroundMark x1="31231" y1="47489" x2="31231" y2="47489"/>
                        <a14:foregroundMark x1="31846" y1="47489" x2="31846" y2="47489"/>
                        <a14:foregroundMark x1="64615" y1="40335" x2="64615" y2="40335"/>
                        <a14:foregroundMark x1="64615" y1="40335" x2="64615" y2="40335"/>
                        <a14:foregroundMark x1="93385" y1="9741" x2="93385" y2="9741"/>
                        <a14:foregroundMark x1="92000" y1="10654" x2="92000" y2="10654"/>
                        <a14:foregroundMark x1="90615" y1="12177" x2="90615" y2="12177"/>
                        <a14:foregroundMark x1="86923" y1="21005" x2="86923" y2="21005"/>
                        <a14:foregroundMark x1="86615" y1="21005" x2="86615" y2="21005"/>
                        <a14:foregroundMark x1="79846" y1="7763" x2="79846" y2="7763"/>
                        <a14:foregroundMark x1="79692" y1="8524" x2="79692" y2="8524"/>
                        <a14:foregroundMark x1="78769" y1="9285" x2="78769" y2="9285"/>
                        <a14:foregroundMark x1="81231" y1="5632" x2="81231" y2="5632"/>
                        <a14:foregroundMark x1="82000" y1="5327" x2="82000" y2="5327"/>
                        <a14:foregroundMark x1="84462" y1="4566" x2="84462" y2="4566"/>
                        <a14:foregroundMark x1="86923" y1="27854" x2="86923" y2="27854"/>
                        <a14:foregroundMark x1="84769" y1="27854" x2="84769" y2="27854"/>
                        <a14:foregroundMark x1="84769" y1="28463" x2="84769" y2="28463"/>
                        <a14:foregroundMark x1="81231" y1="9589" x2="81231" y2="9589"/>
                        <a14:foregroundMark x1="81231" y1="9589" x2="81231" y2="9589"/>
                        <a14:foregroundMark x1="81231" y1="8524" x2="81231" y2="8524"/>
                        <a14:foregroundMark x1="84769" y1="27093" x2="84769" y2="27093"/>
                        <a14:foregroundMark x1="84769" y1="27093" x2="84769" y2="27093"/>
                        <a14:foregroundMark x1="84769" y1="27093" x2="84769" y2="27093"/>
                        <a14:foregroundMark x1="88000" y1="27093" x2="88000" y2="27093"/>
                        <a14:foregroundMark x1="88154" y1="27549" x2="88154" y2="27549"/>
                        <a14:foregroundMark x1="84923" y1="19635" x2="84923" y2="19635"/>
                        <a14:foregroundMark x1="84154" y1="20700" x2="84154" y2="20700"/>
                        <a14:foregroundMark x1="84154" y1="20700" x2="84154" y2="20700"/>
                        <a14:foregroundMark x1="86308" y1="5023" x2="86308" y2="5023"/>
                        <a14:foregroundMark x1="86000" y1="3196" x2="86000" y2="3196"/>
                        <a14:foregroundMark x1="88000" y1="3501" x2="88000" y2="3501"/>
                        <a14:foregroundMark x1="89538" y1="4718" x2="89538" y2="4718"/>
                        <a14:foregroundMark x1="85538" y1="28615" x2="85538" y2="28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323" y="235527"/>
            <a:ext cx="5149389" cy="500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wonder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8000" y1="35333" x2="28000" y2="35333"/>
                        <a14:foregroundMark x1="28000" y1="41500" x2="28000" y2="41500"/>
                        <a14:foregroundMark x1="28000" y1="42333" x2="28000" y2="42333"/>
                        <a14:foregroundMark x1="30667" y1="40000" x2="30667" y2="40000"/>
                        <a14:foregroundMark x1="30667" y1="40000" x2="30667" y2="40000"/>
                        <a14:foregroundMark x1="31500" y1="40000" x2="31500" y2="40000"/>
                        <a14:foregroundMark x1="29500" y1="42667" x2="29500" y2="42667"/>
                        <a14:foregroundMark x1="28333" y1="42667" x2="28333" y2="42667"/>
                        <a14:foregroundMark x1="26833" y1="40833" x2="26833" y2="40833"/>
                        <a14:foregroundMark x1="26833" y1="39167" x2="26833" y2="39167"/>
                        <a14:foregroundMark x1="27333" y1="38500" x2="27333" y2="38500"/>
                        <a14:foregroundMark x1="32000" y1="37500" x2="33833" y2="38000"/>
                        <a14:foregroundMark x1="34167" y1="38833" x2="34167" y2="38833"/>
                        <a14:foregroundMark x1="34167" y1="40833" x2="33500" y2="42000"/>
                        <a14:foregroundMark x1="66167" y1="38000" x2="66167" y2="38000"/>
                        <a14:foregroundMark x1="65167" y1="41500" x2="65167" y2="41500"/>
                        <a14:foregroundMark x1="65167" y1="41500" x2="65167" y2="41500"/>
                        <a14:foregroundMark x1="60500" y1="36000" x2="60500" y2="36000"/>
                        <a14:foregroundMark x1="37000" y1="43500" x2="37000" y2="43500"/>
                        <a14:foregroundMark x1="37833" y1="47833" x2="37833" y2="47833"/>
                        <a14:foregroundMark x1="41000" y1="43000" x2="41000" y2="43000"/>
                        <a14:foregroundMark x1="40833" y1="39500" x2="40833" y2="39500"/>
                        <a14:foregroundMark x1="39833" y1="36333" x2="39833" y2="36333"/>
                        <a14:foregroundMark x1="38500" y1="32500" x2="38500" y2="32500"/>
                        <a14:foregroundMark x1="19500" y1="37500" x2="19500" y2="37500"/>
                        <a14:foregroundMark x1="19000" y1="38500" x2="19000" y2="38500"/>
                        <a14:foregroundMark x1="19000" y1="41500" x2="19333" y2="43833"/>
                        <a14:foregroundMark x1="19333" y1="44167" x2="19333" y2="44167"/>
                        <a14:foregroundMark x1="23000" y1="47667" x2="23000" y2="47667"/>
                        <a14:foregroundMark x1="23333" y1="47833" x2="23333" y2="47833"/>
                        <a14:foregroundMark x1="23667" y1="47833" x2="24500" y2="47833"/>
                        <a14:foregroundMark x1="26167" y1="47833" x2="26167" y2="47833"/>
                        <a14:foregroundMark x1="32000" y1="48500" x2="32000" y2="48500"/>
                        <a14:foregroundMark x1="63833" y1="51167" x2="63833" y2="51167"/>
                        <a14:foregroundMark x1="63833" y1="51167" x2="63833" y2="51167"/>
                        <a14:foregroundMark x1="67833" y1="51167" x2="67833" y2="51167"/>
                        <a14:foregroundMark x1="69000" y1="51167" x2="69000" y2="51167"/>
                        <a14:foregroundMark x1="72167" y1="50000" x2="72167" y2="50000"/>
                        <a14:foregroundMark x1="72167" y1="50000" x2="72167" y2="50000"/>
                        <a14:foregroundMark x1="72500" y1="49333" x2="72500" y2="49333"/>
                        <a14:foregroundMark x1="73000" y1="48500" x2="73000" y2="48500"/>
                        <a14:foregroundMark x1="75667" y1="45000" x2="75667" y2="45000"/>
                        <a14:foregroundMark x1="81500" y1="41167" x2="81500" y2="41167"/>
                        <a14:foregroundMark x1="81500" y1="41167" x2="81500" y2="41167"/>
                        <a14:foregroundMark x1="81500" y1="37167" x2="81500" y2="37167"/>
                        <a14:foregroundMark x1="81000" y1="35167" x2="81000" y2="35167"/>
                        <a14:foregroundMark x1="79167" y1="34000" x2="79167" y2="34000"/>
                        <a14:foregroundMark x1="78000" y1="32500" x2="78000" y2="32500"/>
                        <a14:foregroundMark x1="75667" y1="29833" x2="75667" y2="29833"/>
                        <a14:foregroundMark x1="75667" y1="29833" x2="75667" y2="29833"/>
                        <a14:foregroundMark x1="69667" y1="29833" x2="69667" y2="29833"/>
                        <a14:foregroundMark x1="63167" y1="29333" x2="55333" y2="38833"/>
                        <a14:foregroundMark x1="56167" y1="42000" x2="56167" y2="42000"/>
                        <a14:foregroundMark x1="60500" y1="32833" x2="71000" y2="50833"/>
                        <a14:foregroundMark x1="29500" y1="28667" x2="31833" y2="52500"/>
                        <a14:foregroundMark x1="16000" y1="40667" x2="46833" y2="41167"/>
                        <a14:foregroundMark x1="17167" y1="30167" x2="39000" y2="53167"/>
                        <a14:foregroundMark x1="38167" y1="27500" x2="17167" y2="50833"/>
                        <a14:foregroundMark x1="21000" y1="34833" x2="25000" y2="49000"/>
                        <a14:foregroundMark x1="34667" y1="32500" x2="35333" y2="51167"/>
                        <a14:foregroundMark x1="38833" y1="62667" x2="48000" y2="88000"/>
                        <a14:foregroundMark x1="46667" y1="59167" x2="62667" y2="84333"/>
                        <a14:foregroundMark x1="29500" y1="76167" x2="69000" y2="70000"/>
                        <a14:foregroundMark x1="28333" y1="73500" x2="69833" y2="64500"/>
                        <a14:foregroundMark x1="18667" y1="48167" x2="58000" y2="33667"/>
                        <a14:foregroundMark x1="16000" y1="56333" x2="52500" y2="44167"/>
                        <a14:foregroundMark x1="21000" y1="49667" x2="21000" y2="49667"/>
                        <a14:foregroundMark x1="23833" y1="51667" x2="23833" y2="51667"/>
                        <a14:foregroundMark x1="25333" y1="51667" x2="25333" y2="51667"/>
                        <a14:foregroundMark x1="25667" y1="51333" x2="35333" y2="49667"/>
                        <a14:foregroundMark x1="21833" y1="25167" x2="44333" y2="52500"/>
                        <a14:foregroundMark x1="18667" y1="36333" x2="22500" y2="30167"/>
                        <a14:foregroundMark x1="24833" y1="29000" x2="19000" y2="34000"/>
                        <a14:foregroundMark x1="30000" y1="29333" x2="43667" y2="42333"/>
                        <a14:foregroundMark x1="32333" y1="27500" x2="47500" y2="44167"/>
                        <a14:foregroundMark x1="67500" y1="21167" x2="57667" y2="58000"/>
                        <a14:foregroundMark x1="70833" y1="29000" x2="67000" y2="57833"/>
                        <a14:foregroundMark x1="79833" y1="22833" x2="73667" y2="53167"/>
                        <a14:foregroundMark x1="57667" y1="41500" x2="85833" y2="47000"/>
                        <a14:foregroundMark x1="50167" y1="47000" x2="78667" y2="48500"/>
                        <a14:foregroundMark x1="52500" y1="43500" x2="77500" y2="54000"/>
                        <a14:foregroundMark x1="82167" y1="20500" x2="80333" y2="53500"/>
                        <a14:foregroundMark x1="69833" y1="21167" x2="67500" y2="59833"/>
                        <a14:foregroundMark x1="62667" y1="28167" x2="77500" y2="48833"/>
                        <a14:foregroundMark x1="53000" y1="44333" x2="74500" y2="56667"/>
                        <a14:foregroundMark x1="58500" y1="44667" x2="84167" y2="56833"/>
                        <a14:foregroundMark x1="63167" y1="24333" x2="87833" y2="40000"/>
                        <a14:foregroundMark x1="63500" y1="32500" x2="75167" y2="54833"/>
                        <a14:foregroundMark x1="61167" y1="38833" x2="70833" y2="59000"/>
                        <a14:foregroundMark x1="44333" y1="57500" x2="47500" y2="82833"/>
                        <a14:foregroundMark x1="39667" y1="59500" x2="39833" y2="84833"/>
                        <a14:foregroundMark x1="32667" y1="59500" x2="39333" y2="87167"/>
                        <a14:foregroundMark x1="22167" y1="66500" x2="39667" y2="81333"/>
                        <a14:foregroundMark x1="23833" y1="65000" x2="69000" y2="83333"/>
                        <a14:foregroundMark x1="23333" y1="86000" x2="67833" y2="68833"/>
                        <a14:foregroundMark x1="51000" y1="85667" x2="83333" y2="67333"/>
                        <a14:foregroundMark x1="59167" y1="61500" x2="53000" y2="86500"/>
                        <a14:foregroundMark x1="54833" y1="61833" x2="45167" y2="88667"/>
                        <a14:foregroundMark x1="56833" y1="61333" x2="53667" y2="84333"/>
                        <a14:foregroundMark x1="38500" y1="72667" x2="67833" y2="72333"/>
                        <a14:foregroundMark x1="29500" y1="68000" x2="77167" y2="68500"/>
                        <a14:foregroundMark x1="45167" y1="81000" x2="66667" y2="77500"/>
                        <a14:foregroundMark x1="50333" y1="58000" x2="55833" y2="87500"/>
                        <a14:foregroundMark x1="60500" y1="66167" x2="62667" y2="86833"/>
                        <a14:foregroundMark x1="62833" y1="62167" x2="65000" y2="75500"/>
                        <a14:foregroundMark x1="69333" y1="60333" x2="72500" y2="74667"/>
                        <a14:foregroundMark x1="25000" y1="26333" x2="28833" y2="57500"/>
                        <a14:foregroundMark x1="13500" y1="36833" x2="46333" y2="25833"/>
                        <a14:foregroundMark x1="17000" y1="29833" x2="51333" y2="23500"/>
                        <a14:foregroundMark x1="30000" y1="21667" x2="38833" y2="61833"/>
                        <a14:foregroundMark x1="10000" y1="35167" x2="23000" y2="68000"/>
                        <a14:foregroundMark x1="12333" y1="27833" x2="58500" y2="20333"/>
                        <a14:foregroundMark x1="54167" y1="23500" x2="46333" y2="61000"/>
                        <a14:foregroundMark x1="21000" y1="63667" x2="56833" y2="50167"/>
                        <a14:backgroundMark x1="10833" y1="8000" x2="10833" y2="8000"/>
                        <a14:backgroundMark x1="95500" y1="8333" x2="95500" y2="8333"/>
                        <a14:backgroundMark x1="8833" y1="91000" x2="8833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103" y="717666"/>
            <a:ext cx="4563341" cy="452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歌10"/>
          <p:cNvSpPr txBox="1"/>
          <p:nvPr/>
        </p:nvSpPr>
        <p:spPr>
          <a:xfrm>
            <a:off x="2599765" y="5570693"/>
            <a:ext cx="8181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lonna MT" panose="04020805060202030203" pitchFamily="82" charset="0"/>
              </a:rPr>
              <a:t>But </a:t>
            </a:r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nothing</a:t>
            </a:r>
            <a:r>
              <a:rPr lang="en-US" altLang="zh-CN" sz="3600" b="1" dirty="0">
                <a:latin typeface="Colonna MT" panose="04020805060202030203" pitchFamily="82" charset="0"/>
              </a:rPr>
              <a:t> ever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happens</a:t>
            </a:r>
            <a:r>
              <a:rPr lang="en-US" altLang="zh-CN" sz="3600" b="1" dirty="0">
                <a:latin typeface="Colonna MT" panose="04020805060202030203" pitchFamily="82" charset="0"/>
              </a:rPr>
              <a:t>, and </a:t>
            </a:r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wonder</a:t>
            </a:r>
            <a:r>
              <a:rPr lang="en-US" altLang="zh-CN" sz="3600" b="1" dirty="0">
                <a:latin typeface="Colonna MT" panose="04020805060202030203" pitchFamily="82" charset="0"/>
              </a:rPr>
              <a:t>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3106" name="Picture 34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6863" l="0" r="96863">
                        <a14:foregroundMark x1="10980" y1="25882" x2="10980" y2="25882"/>
                        <a14:foregroundMark x1="18039" y1="34118" x2="18039" y2="34118"/>
                        <a14:foregroundMark x1="13725" y1="38039" x2="13725" y2="38039"/>
                        <a14:foregroundMark x1="15686" y1="40392" x2="15686" y2="40392"/>
                        <a14:foregroundMark x1="10196" y1="36471" x2="10196" y2="36471"/>
                        <a14:foregroundMark x1="13333" y1="45490" x2="13333" y2="45490"/>
                        <a14:foregroundMark x1="86667" y1="47451" x2="86667" y2="47451"/>
                        <a14:foregroundMark x1="84706" y1="51765" x2="84706" y2="51765"/>
                        <a14:foregroundMark x1="89412" y1="53333" x2="89412" y2="53333"/>
                        <a14:foregroundMark x1="86275" y1="58824" x2="86275" y2="58824"/>
                        <a14:foregroundMark x1="46667" y1="87059" x2="46667" y2="87059"/>
                        <a14:foregroundMark x1="18039" y1="77255" x2="18039" y2="77255"/>
                        <a14:foregroundMark x1="15294" y1="74902" x2="15294" y2="74902"/>
                        <a14:foregroundMark x1="17255" y1="77255" x2="17255" y2="77255"/>
                        <a14:foregroundMark x1="18039" y1="80784" x2="18039" y2="80784"/>
                        <a14:foregroundMark x1="34902" y1="26275" x2="34902" y2="26275"/>
                        <a14:foregroundMark x1="74510" y1="30588" x2="74510" y2="30588"/>
                        <a14:foregroundMark x1="88627" y1="44706" x2="88627" y2="44706"/>
                        <a14:foregroundMark x1="60784" y1="42745" x2="60784" y2="42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133" y="0"/>
            <a:ext cx="5313871" cy="409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歌12"/>
          <p:cNvSpPr txBox="1"/>
          <p:nvPr/>
        </p:nvSpPr>
        <p:spPr>
          <a:xfrm>
            <a:off x="714865" y="3105834"/>
            <a:ext cx="9429800" cy="646331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lonna MT" panose="04020805060202030203" pitchFamily="82" charset="0"/>
              </a:rPr>
              <a:t>Yesterday </a:t>
            </a:r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you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told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Colonna MT" panose="04020805060202030203" pitchFamily="82" charset="0"/>
              </a:rPr>
              <a:t>me</a:t>
            </a:r>
            <a:r>
              <a:rPr lang="en-US" altLang="zh-CN" sz="3600" b="1" dirty="0">
                <a:latin typeface="Colonna MT" panose="04020805060202030203" pitchFamily="82" charset="0"/>
              </a:rPr>
              <a:t> about </a:t>
            </a: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Colonna MT" panose="04020805060202030203" pitchFamily="82" charset="0"/>
              </a:rPr>
              <a:t>the blue, blue sky.</a:t>
            </a:r>
            <a:endParaRPr lang="zh-CN" altLang="en-US" sz="3600" b="1" dirty="0">
              <a:solidFill>
                <a:schemeClr val="accent2">
                  <a:lumMod val="75000"/>
                </a:schemeClr>
              </a:solidFill>
              <a:latin typeface="Colonna MT" panose="04020805060202030203" pitchFamily="82" charset="0"/>
            </a:endParaRPr>
          </a:p>
        </p:txBody>
      </p:sp>
      <p:pic>
        <p:nvPicPr>
          <p:cNvPr id="3108" name="Picture 树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693" b="92058" l="385" r="95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995" y="793630"/>
            <a:ext cx="4982113" cy="570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歌13"/>
          <p:cNvSpPr txBox="1"/>
          <p:nvPr/>
        </p:nvSpPr>
        <p:spPr>
          <a:xfrm rot="403715">
            <a:off x="146987" y="2841870"/>
            <a:ext cx="6206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lonna MT" panose="04020805060202030203" pitchFamily="82" charset="0"/>
              </a:rPr>
              <a:t>And all that I can </a:t>
            </a:r>
            <a:r>
              <a:rPr lang="en-US" altLang="zh-CN" sz="3600" b="1" dirty="0" smtClean="0">
                <a:latin typeface="Colonna MT" panose="04020805060202030203" pitchFamily="82" charset="0"/>
              </a:rPr>
              <a:t>see</a:t>
            </a:r>
          </a:p>
          <a:p>
            <a:r>
              <a:rPr lang="en-US" altLang="zh-CN" sz="3600" b="1" dirty="0" smtClean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latin typeface="Colonna MT" panose="04020805060202030203" pitchFamily="82" charset="0"/>
              </a:rPr>
              <a:t>is just a yellow lemon tree.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sp>
        <p:nvSpPr>
          <p:cNvPr id="61" name="TextBox 歌10"/>
          <p:cNvSpPr txBox="1"/>
          <p:nvPr/>
        </p:nvSpPr>
        <p:spPr>
          <a:xfrm>
            <a:off x="8238565" y="3887122"/>
            <a:ext cx="8181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wonder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Colonna MT" panose="04020805060202030203" pitchFamily="82" charset="0"/>
              </a:rPr>
              <a:t>how, </a:t>
            </a:r>
            <a:endParaRPr lang="en-US" altLang="zh-CN" sz="3600" b="1" dirty="0" smtClean="0">
              <a:solidFill>
                <a:schemeClr val="accent4">
                  <a:lumMod val="75000"/>
                </a:schemeClr>
              </a:solidFill>
              <a:latin typeface="Colonna MT" panose="04020805060202030203" pitchFamily="82" charset="0"/>
            </a:endParaRPr>
          </a:p>
          <a:p>
            <a:r>
              <a:rPr lang="en-US" altLang="zh-CN" sz="3600" b="1" dirty="0" smtClean="0">
                <a:solidFill>
                  <a:srgbClr val="FF0000"/>
                </a:solidFill>
                <a:latin typeface="Colonna MT" panose="04020805060202030203" pitchFamily="82" charset="0"/>
              </a:rPr>
              <a:t>I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wonder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Colonna MT" panose="04020805060202030203" pitchFamily="82" charset="0"/>
              </a:rPr>
              <a:t>why.</a:t>
            </a:r>
            <a:endParaRPr lang="zh-CN" altLang="en-US" sz="3600" b="1" dirty="0">
              <a:solidFill>
                <a:schemeClr val="accent4">
                  <a:lumMod val="75000"/>
                </a:schemeClr>
              </a:solidFill>
              <a:latin typeface="Colonna MT" panose="04020805060202030203" pitchFamily="82" charset="0"/>
            </a:endParaRPr>
          </a:p>
        </p:txBody>
      </p:sp>
      <p:pic>
        <p:nvPicPr>
          <p:cNvPr id="3109" name="Picture 转头"/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9753" b="89811" l="9961" r="41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5791" r="51474" b="14237"/>
          <a:stretch/>
        </p:blipFill>
        <p:spPr bwMode="auto">
          <a:xfrm>
            <a:off x="1440610" y="362344"/>
            <a:ext cx="5598543" cy="567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Box 歌13"/>
          <p:cNvSpPr txBox="1"/>
          <p:nvPr/>
        </p:nvSpPr>
        <p:spPr>
          <a:xfrm rot="20286513">
            <a:off x="7338541" y="1476021"/>
            <a:ext cx="6206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'm turning 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Colonna MT" panose="04020805060202030203" pitchFamily="82" charset="0"/>
              </a:rPr>
              <a:t>my head </a:t>
            </a:r>
            <a:endParaRPr lang="en-US" altLang="zh-CN" sz="3600" b="1" dirty="0" smtClean="0">
              <a:solidFill>
                <a:schemeClr val="accent4">
                  <a:lumMod val="75000"/>
                </a:schemeClr>
              </a:solidFill>
              <a:latin typeface="Colonna MT" panose="04020805060202030203" pitchFamily="82" charset="0"/>
            </a:endParaRPr>
          </a:p>
          <a:p>
            <a:r>
              <a:rPr lang="en-US" altLang="zh-CN" sz="3600" b="1" dirty="0" smtClean="0">
                <a:solidFill>
                  <a:schemeClr val="bg1">
                    <a:lumMod val="50000"/>
                  </a:schemeClr>
                </a:solidFill>
                <a:latin typeface="Colonna MT" panose="04020805060202030203" pitchFamily="82" charset="0"/>
              </a:rPr>
              <a:t>up </a:t>
            </a:r>
            <a:r>
              <a:rPr lang="en-US" altLang="zh-CN" sz="3600" b="1" dirty="0">
                <a:solidFill>
                  <a:schemeClr val="bg1">
                    <a:lumMod val="50000"/>
                  </a:schemeClr>
                </a:solidFill>
                <a:latin typeface="Colonna MT" panose="04020805060202030203" pitchFamily="82" charset="0"/>
              </a:rPr>
              <a:t>and down</a:t>
            </a:r>
            <a:r>
              <a:rPr lang="en-US" altLang="zh-CN" sz="3600" b="1" dirty="0">
                <a:latin typeface="Colonna MT" panose="04020805060202030203" pitchFamily="82" charset="0"/>
              </a:rPr>
              <a:t>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3110" name="Picture 转3"/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9753" b="89811" l="68262" r="94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54" t="12890" b="10912"/>
          <a:stretch/>
        </p:blipFill>
        <p:spPr bwMode="auto">
          <a:xfrm>
            <a:off x="7516483" y="413724"/>
            <a:ext cx="4675517" cy="631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1" name="Picture 转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694" y="592138"/>
            <a:ext cx="5602287" cy="568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2" name="Picture 转2"/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9753" b="89811" l="40430" r="66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62" t="6647" r="34187" b="6526"/>
          <a:stretch/>
        </p:blipFill>
        <p:spPr bwMode="auto">
          <a:xfrm>
            <a:off x="2760448" y="-49161"/>
            <a:ext cx="4537495" cy="696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歌14"/>
          <p:cNvSpPr txBox="1"/>
          <p:nvPr/>
        </p:nvSpPr>
        <p:spPr>
          <a:xfrm>
            <a:off x="772791" y="203101"/>
            <a:ext cx="11419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Colonna MT" panose="04020805060202030203" pitchFamily="82" charset="0"/>
              </a:rPr>
              <a:t>I'm </a:t>
            </a:r>
            <a:r>
              <a:rPr lang="en-US" altLang="zh-CN" sz="3600" b="1" dirty="0">
                <a:latin typeface="Colonna MT" panose="04020805060202030203" pitchFamily="82" charset="0"/>
              </a:rPr>
              <a:t>turning, turning, turning, turning, turning around.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68" name="Picture 树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693" b="92058" l="385" r="95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95" y="946030"/>
            <a:ext cx="4982113" cy="570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Box 歌15"/>
          <p:cNvSpPr txBox="1"/>
          <p:nvPr/>
        </p:nvSpPr>
        <p:spPr>
          <a:xfrm rot="403715">
            <a:off x="299387" y="2994270"/>
            <a:ext cx="6206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lonna MT" panose="04020805060202030203" pitchFamily="82" charset="0"/>
              </a:rPr>
              <a:t>And all that I can </a:t>
            </a:r>
            <a:r>
              <a:rPr lang="en-US" altLang="zh-CN" sz="3600" b="1" dirty="0" smtClean="0">
                <a:latin typeface="Colonna MT" panose="04020805060202030203" pitchFamily="82" charset="0"/>
              </a:rPr>
              <a:t>see</a:t>
            </a:r>
          </a:p>
          <a:p>
            <a:r>
              <a:rPr lang="en-US" altLang="zh-CN" sz="3600" b="1" dirty="0" smtClean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latin typeface="Colonna MT" panose="04020805060202030203" pitchFamily="82" charset="0"/>
              </a:rPr>
              <a:t>is just a yellow lemon tree.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3113" name="Picture 树精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412" y="586595"/>
            <a:ext cx="4673510" cy="529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4" name="Picture 42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516">
            <a:off x="5053463" y="940702"/>
            <a:ext cx="5729557" cy="460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歌15"/>
          <p:cNvSpPr txBox="1"/>
          <p:nvPr/>
        </p:nvSpPr>
        <p:spPr>
          <a:xfrm rot="403715">
            <a:off x="359498" y="1683787"/>
            <a:ext cx="6206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'm sitting </a:t>
            </a:r>
            <a:r>
              <a:rPr lang="en-US" altLang="zh-CN" sz="3600" b="1" dirty="0">
                <a:latin typeface="Colonna MT" panose="04020805060202030203" pitchFamily="82" charset="0"/>
              </a:rPr>
              <a:t>here, </a:t>
            </a:r>
            <a:endParaRPr lang="en-US" altLang="zh-CN" sz="3600" b="1" dirty="0" smtClean="0">
              <a:latin typeface="Colonna MT" panose="04020805060202030203" pitchFamily="82" charset="0"/>
            </a:endParaRPr>
          </a:p>
          <a:p>
            <a:r>
              <a:rPr lang="en-US" altLang="zh-CN" sz="3600" b="1" dirty="0" smtClean="0">
                <a:latin typeface="Colonna MT" panose="04020805060202030203" pitchFamily="82" charset="0"/>
              </a:rPr>
              <a:t>and </a:t>
            </a:r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miss 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Colonna MT" panose="04020805060202030203" pitchFamily="82" charset="0"/>
              </a:rPr>
              <a:t>the power</a:t>
            </a:r>
            <a:r>
              <a:rPr lang="en-US" altLang="zh-CN" sz="3600" b="1" dirty="0">
                <a:latin typeface="Colonna MT" panose="04020805060202030203" pitchFamily="82" charset="0"/>
              </a:rPr>
              <a:t>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3117" name="Picture shower"/>
          <p:cNvPicPr>
            <a:picLocks noChangeAspect="1" noChangeArrowheads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8462" l="1154" r="99615">
                        <a14:foregroundMark x1="10385" y1="18462" x2="10385" y2="18462"/>
                        <a14:foregroundMark x1="13462" y1="43462" x2="13462" y2="43462"/>
                        <a14:foregroundMark x1="13462" y1="37692" x2="13462" y2="37692"/>
                        <a14:foregroundMark x1="9615" y1="31923" x2="9615" y2="31923"/>
                        <a14:foregroundMark x1="13846" y1="29615" x2="13846" y2="29615"/>
                        <a14:foregroundMark x1="18077" y1="30000" x2="18077" y2="30000"/>
                        <a14:foregroundMark x1="17308" y1="36538" x2="17308" y2="36538"/>
                        <a14:foregroundMark x1="16538" y1="43077" x2="16538" y2="43077"/>
                        <a14:foregroundMark x1="16538" y1="47692" x2="16538" y2="47692"/>
                        <a14:foregroundMark x1="21154" y1="46923" x2="21154" y2="46923"/>
                        <a14:foregroundMark x1="21154" y1="41538" x2="21154" y2="41538"/>
                        <a14:foregroundMark x1="17308" y1="43462" x2="17308" y2="43462"/>
                        <a14:foregroundMark x1="16923" y1="49231" x2="16923" y2="49231"/>
                        <a14:foregroundMark x1="17308" y1="41154" x2="17308" y2="41154"/>
                        <a14:foregroundMark x1="18077" y1="30000" x2="18077" y2="30000"/>
                        <a14:foregroundMark x1="75000" y1="73462" x2="75000" y2="73462"/>
                        <a14:foregroundMark x1="69231" y1="70385" x2="69231" y2="70385"/>
                        <a14:foregroundMark x1="96538" y1="48462" x2="96538" y2="4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436" y="879893"/>
            <a:ext cx="6028787" cy="474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Box 歌16"/>
          <p:cNvSpPr txBox="1"/>
          <p:nvPr/>
        </p:nvSpPr>
        <p:spPr>
          <a:xfrm rot="21201554">
            <a:off x="5272163" y="1179352"/>
            <a:ext cx="6645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'd like to go out</a:t>
            </a:r>
            <a:r>
              <a:rPr lang="en-US" altLang="zh-CN" sz="3600" b="1" dirty="0">
                <a:latin typeface="Colonna MT" panose="04020805060202030203" pitchFamily="82" charset="0"/>
              </a:rPr>
              <a:t> taking a shower.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3119" name="Picture 47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97049" l="10000" r="90000">
                        <a14:foregroundMark x1="59672" y1="5246" x2="57541" y2="10820"/>
                        <a14:foregroundMark x1="61148" y1="5574" x2="56393" y2="12295"/>
                        <a14:foregroundMark x1="58525" y1="5246" x2="56066" y2="12295"/>
                        <a14:foregroundMark x1="58197" y1="5246" x2="55246" y2="12951"/>
                        <a14:foregroundMark x1="61803" y1="7869" x2="57049" y2="10820"/>
                        <a14:foregroundMark x1="61803" y1="8197" x2="57869" y2="11803"/>
                        <a14:foregroundMark x1="62951" y1="8197" x2="54426" y2="14098"/>
                        <a14:foregroundMark x1="58197" y1="5574" x2="56721" y2="10000"/>
                        <a14:foregroundMark x1="58852" y1="4590" x2="56721" y2="9672"/>
                        <a14:foregroundMark x1="62131" y1="6066" x2="59672" y2="9344"/>
                        <a14:foregroundMark x1="57049" y1="4590" x2="62295" y2="5574"/>
                        <a14:foregroundMark x1="57377" y1="3443" x2="62951" y2="6393"/>
                        <a14:foregroundMark x1="58197" y1="4098" x2="62295" y2="5902"/>
                        <a14:foregroundMark x1="38689" y1="91639" x2="38689" y2="91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13" y="0"/>
            <a:ext cx="7396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歌17"/>
          <p:cNvSpPr txBox="1"/>
          <p:nvPr/>
        </p:nvSpPr>
        <p:spPr>
          <a:xfrm>
            <a:off x="6472844" y="2981310"/>
            <a:ext cx="5448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lonna MT" panose="04020805060202030203" pitchFamily="82" charset="0"/>
              </a:rPr>
              <a:t>But there's a </a:t>
            </a:r>
            <a:r>
              <a:rPr lang="en-US" altLang="zh-CN" sz="3600" b="1" dirty="0" smtClean="0">
                <a:latin typeface="Colonna MT" panose="04020805060202030203" pitchFamily="82" charset="0"/>
              </a:rPr>
              <a:t>heavy cloud</a:t>
            </a:r>
          </a:p>
          <a:p>
            <a:r>
              <a:rPr lang="en-US" altLang="zh-CN" sz="3600" b="1" dirty="0" smtClean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latin typeface="Colonna MT" panose="04020805060202030203" pitchFamily="82" charset="0"/>
              </a:rPr>
              <a:t>inside my mind.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3120" name="Picture 48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89" y="507491"/>
            <a:ext cx="6188075" cy="61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4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5" y="697272"/>
            <a:ext cx="68770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wonder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4462" y1="29528" x2="44462" y2="29528"/>
                        <a14:foregroundMark x1="80462" y1="8524" x2="80462" y2="8524"/>
                        <a14:foregroundMark x1="83077" y1="6393" x2="83077" y2="6393"/>
                        <a14:foregroundMark x1="87385" y1="6088" x2="87385" y2="6088"/>
                        <a14:foregroundMark x1="90154" y1="7763" x2="90154" y2="7763"/>
                        <a14:foregroundMark x1="90308" y1="12481" x2="90308" y2="12481"/>
                        <a14:foregroundMark x1="88154" y1="15373" x2="88154" y2="15373"/>
                        <a14:foregroundMark x1="86000" y1="18113" x2="86000" y2="18113"/>
                        <a14:foregroundMark x1="86000" y1="18569" x2="86000" y2="18569"/>
                        <a14:foregroundMark x1="86308" y1="27093" x2="86308" y2="27093"/>
                        <a14:foregroundMark x1="85231" y1="27093" x2="85231" y2="27093"/>
                        <a14:foregroundMark x1="84923" y1="27093" x2="84923" y2="27093"/>
                        <a14:foregroundMark x1="84769" y1="26332" x2="84769" y2="26332"/>
                        <a14:foregroundMark x1="84769" y1="26027" x2="84769" y2="26027"/>
                        <a14:foregroundMark x1="87385" y1="26027" x2="87385" y2="26027"/>
                        <a14:foregroundMark x1="86308" y1="25266" x2="86308" y2="25266"/>
                        <a14:foregroundMark x1="85846" y1="24658" x2="85846" y2="24658"/>
                        <a14:foregroundMark x1="35846" y1="71233" x2="35846" y2="71233"/>
                        <a14:foregroundMark x1="30154" y1="47032" x2="30154" y2="47032"/>
                        <a14:foregroundMark x1="31538" y1="44292" x2="31538" y2="44292"/>
                        <a14:foregroundMark x1="33385" y1="45205" x2="33385" y2="45205"/>
                        <a14:foregroundMark x1="31538" y1="42770" x2="31538" y2="42770"/>
                        <a14:foregroundMark x1="29077" y1="43531" x2="29077" y2="43531"/>
                        <a14:foregroundMark x1="29385" y1="46271" x2="29385" y2="46271"/>
                        <a14:foregroundMark x1="31231" y1="47489" x2="31231" y2="47489"/>
                        <a14:foregroundMark x1="31846" y1="47489" x2="31846" y2="47489"/>
                        <a14:foregroundMark x1="64615" y1="40335" x2="64615" y2="40335"/>
                        <a14:foregroundMark x1="64615" y1="40335" x2="64615" y2="40335"/>
                        <a14:foregroundMark x1="93385" y1="9741" x2="93385" y2="9741"/>
                        <a14:foregroundMark x1="92000" y1="10654" x2="92000" y2="10654"/>
                        <a14:foregroundMark x1="90615" y1="12177" x2="90615" y2="12177"/>
                        <a14:foregroundMark x1="86923" y1="21005" x2="86923" y2="21005"/>
                        <a14:foregroundMark x1="86615" y1="21005" x2="86615" y2="21005"/>
                        <a14:foregroundMark x1="79846" y1="7763" x2="79846" y2="7763"/>
                        <a14:foregroundMark x1="79692" y1="8524" x2="79692" y2="8524"/>
                        <a14:foregroundMark x1="78769" y1="9285" x2="78769" y2="9285"/>
                        <a14:foregroundMark x1="81231" y1="5632" x2="81231" y2="5632"/>
                        <a14:foregroundMark x1="82000" y1="5327" x2="82000" y2="5327"/>
                        <a14:foregroundMark x1="84462" y1="4566" x2="84462" y2="4566"/>
                        <a14:foregroundMark x1="86923" y1="27854" x2="86923" y2="27854"/>
                        <a14:foregroundMark x1="84769" y1="27854" x2="84769" y2="27854"/>
                        <a14:foregroundMark x1="84769" y1="28463" x2="84769" y2="28463"/>
                        <a14:foregroundMark x1="81231" y1="9589" x2="81231" y2="9589"/>
                        <a14:foregroundMark x1="81231" y1="9589" x2="81231" y2="9589"/>
                        <a14:foregroundMark x1="81231" y1="8524" x2="81231" y2="8524"/>
                        <a14:foregroundMark x1="84769" y1="27093" x2="84769" y2="27093"/>
                        <a14:foregroundMark x1="84769" y1="27093" x2="84769" y2="27093"/>
                        <a14:foregroundMark x1="84769" y1="27093" x2="84769" y2="27093"/>
                        <a14:foregroundMark x1="88000" y1="27093" x2="88000" y2="27093"/>
                        <a14:foregroundMark x1="88154" y1="27549" x2="88154" y2="27549"/>
                        <a14:foregroundMark x1="84923" y1="19635" x2="84923" y2="19635"/>
                        <a14:foregroundMark x1="84154" y1="20700" x2="84154" y2="20700"/>
                        <a14:foregroundMark x1="84154" y1="20700" x2="84154" y2="20700"/>
                        <a14:foregroundMark x1="86308" y1="5023" x2="86308" y2="5023"/>
                        <a14:foregroundMark x1="86000" y1="3196" x2="86000" y2="3196"/>
                        <a14:foregroundMark x1="88000" y1="3501" x2="88000" y2="3501"/>
                        <a14:foregroundMark x1="89538" y1="4718" x2="89538" y2="4718"/>
                        <a14:foregroundMark x1="85538" y1="28615" x2="85538" y2="28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723" y="387927"/>
            <a:ext cx="5149389" cy="500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wonder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8000" y1="35333" x2="28000" y2="35333"/>
                        <a14:foregroundMark x1="28000" y1="41500" x2="28000" y2="41500"/>
                        <a14:foregroundMark x1="28000" y1="42333" x2="28000" y2="42333"/>
                        <a14:foregroundMark x1="30667" y1="40000" x2="30667" y2="40000"/>
                        <a14:foregroundMark x1="30667" y1="40000" x2="30667" y2="40000"/>
                        <a14:foregroundMark x1="31500" y1="40000" x2="31500" y2="40000"/>
                        <a14:foregroundMark x1="29500" y1="42667" x2="29500" y2="42667"/>
                        <a14:foregroundMark x1="28333" y1="42667" x2="28333" y2="42667"/>
                        <a14:foregroundMark x1="26833" y1="40833" x2="26833" y2="40833"/>
                        <a14:foregroundMark x1="26833" y1="39167" x2="26833" y2="39167"/>
                        <a14:foregroundMark x1="27333" y1="38500" x2="27333" y2="38500"/>
                        <a14:foregroundMark x1="32000" y1="37500" x2="33833" y2="38000"/>
                        <a14:foregroundMark x1="34167" y1="38833" x2="34167" y2="38833"/>
                        <a14:foregroundMark x1="34167" y1="40833" x2="33500" y2="42000"/>
                        <a14:foregroundMark x1="66167" y1="38000" x2="66167" y2="38000"/>
                        <a14:foregroundMark x1="65167" y1="41500" x2="65167" y2="41500"/>
                        <a14:foregroundMark x1="65167" y1="41500" x2="65167" y2="41500"/>
                        <a14:foregroundMark x1="60500" y1="36000" x2="60500" y2="36000"/>
                        <a14:foregroundMark x1="37000" y1="43500" x2="37000" y2="43500"/>
                        <a14:foregroundMark x1="37833" y1="47833" x2="37833" y2="47833"/>
                        <a14:foregroundMark x1="41000" y1="43000" x2="41000" y2="43000"/>
                        <a14:foregroundMark x1="40833" y1="39500" x2="40833" y2="39500"/>
                        <a14:foregroundMark x1="39833" y1="36333" x2="39833" y2="36333"/>
                        <a14:foregroundMark x1="38500" y1="32500" x2="38500" y2="32500"/>
                        <a14:foregroundMark x1="19500" y1="37500" x2="19500" y2="37500"/>
                        <a14:foregroundMark x1="19000" y1="38500" x2="19000" y2="38500"/>
                        <a14:foregroundMark x1="19000" y1="41500" x2="19333" y2="43833"/>
                        <a14:foregroundMark x1="19333" y1="44167" x2="19333" y2="44167"/>
                        <a14:foregroundMark x1="23000" y1="47667" x2="23000" y2="47667"/>
                        <a14:foregroundMark x1="23333" y1="47833" x2="23333" y2="47833"/>
                        <a14:foregroundMark x1="23667" y1="47833" x2="24500" y2="47833"/>
                        <a14:foregroundMark x1="26167" y1="47833" x2="26167" y2="47833"/>
                        <a14:foregroundMark x1="32000" y1="48500" x2="32000" y2="48500"/>
                        <a14:foregroundMark x1="63833" y1="51167" x2="63833" y2="51167"/>
                        <a14:foregroundMark x1="63833" y1="51167" x2="63833" y2="51167"/>
                        <a14:foregroundMark x1="67833" y1="51167" x2="67833" y2="51167"/>
                        <a14:foregroundMark x1="69000" y1="51167" x2="69000" y2="51167"/>
                        <a14:foregroundMark x1="72167" y1="50000" x2="72167" y2="50000"/>
                        <a14:foregroundMark x1="72167" y1="50000" x2="72167" y2="50000"/>
                        <a14:foregroundMark x1="72500" y1="49333" x2="72500" y2="49333"/>
                        <a14:foregroundMark x1="73000" y1="48500" x2="73000" y2="48500"/>
                        <a14:foregroundMark x1="75667" y1="45000" x2="75667" y2="45000"/>
                        <a14:foregroundMark x1="81500" y1="41167" x2="81500" y2="41167"/>
                        <a14:foregroundMark x1="81500" y1="41167" x2="81500" y2="41167"/>
                        <a14:foregroundMark x1="81500" y1="37167" x2="81500" y2="37167"/>
                        <a14:foregroundMark x1="81000" y1="35167" x2="81000" y2="35167"/>
                        <a14:foregroundMark x1="79167" y1="34000" x2="79167" y2="34000"/>
                        <a14:foregroundMark x1="78000" y1="32500" x2="78000" y2="32500"/>
                        <a14:foregroundMark x1="75667" y1="29833" x2="75667" y2="29833"/>
                        <a14:foregroundMark x1="75667" y1="29833" x2="75667" y2="29833"/>
                        <a14:foregroundMark x1="69667" y1="29833" x2="69667" y2="29833"/>
                        <a14:foregroundMark x1="63167" y1="29333" x2="55333" y2="38833"/>
                        <a14:foregroundMark x1="56167" y1="42000" x2="56167" y2="42000"/>
                        <a14:foregroundMark x1="60500" y1="32833" x2="71000" y2="50833"/>
                        <a14:foregroundMark x1="29500" y1="28667" x2="31833" y2="52500"/>
                        <a14:foregroundMark x1="16000" y1="40667" x2="46833" y2="41167"/>
                        <a14:foregroundMark x1="17167" y1="30167" x2="39000" y2="53167"/>
                        <a14:foregroundMark x1="38167" y1="27500" x2="17167" y2="50833"/>
                        <a14:foregroundMark x1="21000" y1="34833" x2="25000" y2="49000"/>
                        <a14:foregroundMark x1="34667" y1="32500" x2="35333" y2="51167"/>
                        <a14:foregroundMark x1="38833" y1="62667" x2="48000" y2="88000"/>
                        <a14:foregroundMark x1="46667" y1="59167" x2="62667" y2="84333"/>
                        <a14:foregroundMark x1="29500" y1="76167" x2="69000" y2="70000"/>
                        <a14:foregroundMark x1="28333" y1="73500" x2="69833" y2="64500"/>
                        <a14:foregroundMark x1="18667" y1="48167" x2="58000" y2="33667"/>
                        <a14:foregroundMark x1="16000" y1="56333" x2="52500" y2="44167"/>
                        <a14:foregroundMark x1="21000" y1="49667" x2="21000" y2="49667"/>
                        <a14:foregroundMark x1="23833" y1="51667" x2="23833" y2="51667"/>
                        <a14:foregroundMark x1="25333" y1="51667" x2="25333" y2="51667"/>
                        <a14:foregroundMark x1="25667" y1="51333" x2="35333" y2="49667"/>
                        <a14:foregroundMark x1="21833" y1="25167" x2="44333" y2="52500"/>
                        <a14:foregroundMark x1="18667" y1="36333" x2="22500" y2="30167"/>
                        <a14:foregroundMark x1="24833" y1="29000" x2="19000" y2="34000"/>
                        <a14:foregroundMark x1="30000" y1="29333" x2="43667" y2="42333"/>
                        <a14:foregroundMark x1="32333" y1="27500" x2="47500" y2="44167"/>
                        <a14:foregroundMark x1="67500" y1="21167" x2="57667" y2="58000"/>
                        <a14:foregroundMark x1="70833" y1="29000" x2="67000" y2="57833"/>
                        <a14:foregroundMark x1="79833" y1="22833" x2="73667" y2="53167"/>
                        <a14:foregroundMark x1="57667" y1="41500" x2="85833" y2="47000"/>
                        <a14:foregroundMark x1="50167" y1="47000" x2="78667" y2="48500"/>
                        <a14:foregroundMark x1="52500" y1="43500" x2="77500" y2="54000"/>
                        <a14:foregroundMark x1="82167" y1="20500" x2="80333" y2="53500"/>
                        <a14:foregroundMark x1="69833" y1="21167" x2="67500" y2="59833"/>
                        <a14:foregroundMark x1="62667" y1="28167" x2="77500" y2="48833"/>
                        <a14:foregroundMark x1="53000" y1="44333" x2="74500" y2="56667"/>
                        <a14:foregroundMark x1="58500" y1="44667" x2="84167" y2="56833"/>
                        <a14:foregroundMark x1="63167" y1="24333" x2="87833" y2="40000"/>
                        <a14:foregroundMark x1="63500" y1="32500" x2="75167" y2="54833"/>
                        <a14:foregroundMark x1="61167" y1="38833" x2="70833" y2="59000"/>
                        <a14:foregroundMark x1="44333" y1="57500" x2="47500" y2="82833"/>
                        <a14:foregroundMark x1="39667" y1="59500" x2="39833" y2="84833"/>
                        <a14:foregroundMark x1="32667" y1="59500" x2="39333" y2="87167"/>
                        <a14:foregroundMark x1="22167" y1="66500" x2="39667" y2="81333"/>
                        <a14:foregroundMark x1="23833" y1="65000" x2="69000" y2="83333"/>
                        <a14:foregroundMark x1="23333" y1="86000" x2="67833" y2="68833"/>
                        <a14:foregroundMark x1="51000" y1="85667" x2="83333" y2="67333"/>
                        <a14:foregroundMark x1="59167" y1="61500" x2="53000" y2="86500"/>
                        <a14:foregroundMark x1="54833" y1="61833" x2="45167" y2="88667"/>
                        <a14:foregroundMark x1="56833" y1="61333" x2="53667" y2="84333"/>
                        <a14:foregroundMark x1="38500" y1="72667" x2="67833" y2="72333"/>
                        <a14:foregroundMark x1="29500" y1="68000" x2="77167" y2="68500"/>
                        <a14:foregroundMark x1="45167" y1="81000" x2="66667" y2="77500"/>
                        <a14:foregroundMark x1="50333" y1="58000" x2="55833" y2="87500"/>
                        <a14:foregroundMark x1="60500" y1="66167" x2="62667" y2="86833"/>
                        <a14:foregroundMark x1="62833" y1="62167" x2="65000" y2="75500"/>
                        <a14:foregroundMark x1="69333" y1="60333" x2="72500" y2="74667"/>
                        <a14:foregroundMark x1="25000" y1="26333" x2="28833" y2="57500"/>
                        <a14:foregroundMark x1="13500" y1="36833" x2="46333" y2="25833"/>
                        <a14:foregroundMark x1="17000" y1="29833" x2="51333" y2="23500"/>
                        <a14:foregroundMark x1="30000" y1="21667" x2="38833" y2="61833"/>
                        <a14:foregroundMark x1="10000" y1="35167" x2="23000" y2="68000"/>
                        <a14:foregroundMark x1="12333" y1="27833" x2="58500" y2="20333"/>
                        <a14:foregroundMark x1="54167" y1="23500" x2="46333" y2="61000"/>
                        <a14:foregroundMark x1="21000" y1="63667" x2="56833" y2="50167"/>
                        <a14:backgroundMark x1="10833" y1="8000" x2="10833" y2="8000"/>
                        <a14:backgroundMark x1="95500" y1="8333" x2="95500" y2="8333"/>
                        <a14:backgroundMark x1="8833" y1="91000" x2="8833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03" y="870066"/>
            <a:ext cx="4563341" cy="452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TextBox 歌17"/>
          <p:cNvSpPr txBox="1"/>
          <p:nvPr/>
        </p:nvSpPr>
        <p:spPr>
          <a:xfrm>
            <a:off x="4692770" y="5350122"/>
            <a:ext cx="5779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lonna MT" panose="04020805060202030203" pitchFamily="82" charset="0"/>
              </a:rPr>
              <a:t>Where </a:t>
            </a:r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nothing</a:t>
            </a:r>
            <a:r>
              <a:rPr lang="en-US" altLang="zh-CN" sz="3600" b="1" dirty="0">
                <a:latin typeface="Colonna MT" panose="04020805060202030203" pitchFamily="82" charset="0"/>
              </a:rPr>
              <a:t> ever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happens,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endParaRPr lang="en-US" altLang="zh-CN" sz="3600" b="1" dirty="0" smtClean="0">
              <a:latin typeface="Colonna MT" panose="04020805060202030203" pitchFamily="82" charset="0"/>
            </a:endParaRPr>
          </a:p>
          <a:p>
            <a:r>
              <a:rPr lang="en-US" altLang="zh-CN" sz="3600" b="1" dirty="0" smtClean="0">
                <a:latin typeface="Colonna MT" panose="04020805060202030203" pitchFamily="82" charset="0"/>
              </a:rPr>
              <a:t>and </a:t>
            </a:r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wonder</a:t>
            </a:r>
            <a:r>
              <a:rPr lang="en-US" altLang="zh-CN" sz="3600" b="1" dirty="0">
                <a:latin typeface="Colonna MT" panose="04020805060202030203" pitchFamily="82" charset="0"/>
              </a:rPr>
              <a:t>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92" name="Picture 树精22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1" y="0"/>
            <a:ext cx="5521774" cy="659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TextBox 歌18"/>
          <p:cNvSpPr txBox="1"/>
          <p:nvPr/>
        </p:nvSpPr>
        <p:spPr>
          <a:xfrm>
            <a:off x="6622211" y="3621963"/>
            <a:ext cx="5779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Isolation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rgbClr val="7030A0"/>
                </a:solidFill>
                <a:latin typeface="Colonna MT" panose="04020805060202030203" pitchFamily="82" charset="0"/>
              </a:rPr>
              <a:t>is</a:t>
            </a:r>
            <a:r>
              <a:rPr lang="en-US" altLang="zh-CN" sz="3600" b="1" dirty="0">
                <a:latin typeface="Colonna MT" panose="04020805060202030203" pitchFamily="82" charset="0"/>
              </a:rPr>
              <a:t> not </a:t>
            </a:r>
            <a:r>
              <a:rPr lang="en-US" altLang="zh-CN" sz="3600" b="1" dirty="0">
                <a:solidFill>
                  <a:srgbClr val="00B050"/>
                </a:solidFill>
                <a:latin typeface="Colonna MT" panose="04020805060202030203" pitchFamily="82" charset="0"/>
              </a:rPr>
              <a:t>good</a:t>
            </a:r>
            <a:r>
              <a:rPr lang="en-US" altLang="zh-CN" sz="3600" b="1" dirty="0">
                <a:latin typeface="Colonna MT" panose="04020805060202030203" pitchFamily="82" charset="0"/>
              </a:rPr>
              <a:t> for </a:t>
            </a:r>
            <a:r>
              <a:rPr lang="en-US" altLang="zh-CN" sz="3600" b="1" dirty="0" smtClean="0">
                <a:latin typeface="Colonna MT" panose="04020805060202030203" pitchFamily="82" charset="0"/>
              </a:rPr>
              <a:t>me</a:t>
            </a:r>
          </a:p>
          <a:p>
            <a:r>
              <a:rPr lang="en-US" altLang="zh-CN" sz="3600" b="1" dirty="0">
                <a:latin typeface="Colonna MT" panose="04020805060202030203" pitchFamily="82" charset="0"/>
              </a:rPr>
              <a:t>Isolation I don't want to sit on the lemon </a:t>
            </a:r>
            <a:r>
              <a:rPr lang="en-US" altLang="zh-CN" sz="3600" b="1" dirty="0" smtClean="0">
                <a:latin typeface="Colonna MT" panose="04020805060202030203" pitchFamily="82" charset="0"/>
              </a:rPr>
              <a:t>tree.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3121" name="Picture 49"/>
          <p:cNvPicPr>
            <a:picLocks noChangeAspect="1" noChangeArrowheads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6000" l="10000" r="90000">
                        <a14:foregroundMark x1="51667" y1="86833" x2="51667" y2="86833"/>
                        <a14:foregroundMark x1="68333" y1="91500" x2="68333" y2="91500"/>
                        <a14:foregroundMark x1="69000" y1="91500" x2="69000" y2="91500"/>
                        <a14:foregroundMark x1="68000" y1="90000" x2="68000" y2="90000"/>
                        <a14:foregroundMark x1="68000" y1="89000" x2="68000" y2="89000"/>
                        <a14:foregroundMark x1="68667" y1="87500" x2="68667" y2="87500"/>
                        <a14:foregroundMark x1="44833" y1="74500" x2="44833" y2="74500"/>
                        <a14:backgroundMark x1="36667" y1="41333" x2="36667" y2="41333"/>
                        <a14:backgroundMark x1="31167" y1="65500" x2="31167" y2="65500"/>
                        <a14:backgroundMark x1="31500" y1="77833" x2="31500" y2="77833"/>
                        <a14:backgroundMark x1="36667" y1="29500" x2="36667" y2="29500"/>
                        <a14:backgroundMark x1="38667" y1="24167" x2="38667" y2="24167"/>
                        <a14:backgroundMark x1="31500" y1="40333" x2="31500" y2="40333"/>
                        <a14:backgroundMark x1="33833" y1="80500" x2="33833" y2="80500"/>
                        <a14:backgroundMark x1="35667" y1="51667" x2="35667" y2="51667"/>
                        <a14:backgroundMark x1="40500" y1="45500" x2="40500" y2="45500"/>
                        <a14:backgroundMark x1="51167" y1="36500" x2="51167" y2="36500"/>
                        <a14:backgroundMark x1="24833" y1="26500" x2="34167" y2="39167"/>
                        <a14:backgroundMark x1="37500" y1="23167" x2="29000" y2="86333"/>
                        <a14:backgroundMark x1="36667" y1="81833" x2="39667" y2="72667"/>
                        <a14:backgroundMark x1="40833" y1="54333" x2="40833" y2="54333"/>
                        <a14:backgroundMark x1="39000" y1="56167" x2="39000" y2="56167"/>
                        <a14:backgroundMark x1="37167" y1="57667" x2="37167" y2="5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57" y="2415396"/>
            <a:ext cx="5577697" cy="444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5" name="Picture 53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TextBox 歌19"/>
          <p:cNvSpPr txBox="1"/>
          <p:nvPr/>
        </p:nvSpPr>
        <p:spPr>
          <a:xfrm>
            <a:off x="1685025" y="1393473"/>
            <a:ext cx="7907549" cy="646331"/>
          </a:xfrm>
          <a:prstGeom prst="rect">
            <a:avLst/>
          </a:prstGeom>
          <a:solidFill>
            <a:schemeClr val="bg2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'm stepping </a:t>
            </a:r>
            <a:r>
              <a:rPr lang="en-US" altLang="zh-CN" sz="3600" b="1" dirty="0">
                <a:latin typeface="Colonna MT" panose="04020805060202030203" pitchFamily="82" charset="0"/>
              </a:rPr>
              <a:t>around in a desert of joy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3126" name="Picture 54"/>
          <p:cNvPicPr>
            <a:picLocks noChangeAspect="1" noChangeArrowheads="1"/>
          </p:cNvPicPr>
          <p:nvPr/>
        </p:nvPicPr>
        <p:blipFill>
          <a:blip r:embed="rId54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0" b="100000" l="0" r="100000">
                        <a14:foregroundMark x1="28770" y1="26277" x2="28770" y2="26277"/>
                        <a14:foregroundMark x1="19572" y1="9489" x2="19572" y2="9489"/>
                        <a14:foregroundMark x1="13369" y1="6204" x2="13369" y2="6204"/>
                        <a14:foregroundMark x1="86203" y1="14964" x2="86203" y2="14964"/>
                        <a14:foregroundMark x1="94439" y1="13747" x2="94439" y2="137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73" y="517585"/>
            <a:ext cx="6327743" cy="4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7" name="Picture 55"/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0" b="87500" l="10000" r="90000">
                        <a14:foregroundMark x1="47308" y1="70714" x2="47308" y2="70714"/>
                        <a14:backgroundMark x1="47308" y1="82143" x2="47308" y2="82143"/>
                        <a14:backgroundMark x1="39231" y1="78929" x2="60385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077">
            <a:off x="8009267" y="796120"/>
            <a:ext cx="4320756" cy="37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34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6863" l="0" r="96863">
                        <a14:foregroundMark x1="10980" y1="25882" x2="10980" y2="25882"/>
                        <a14:foregroundMark x1="18039" y1="34118" x2="18039" y2="34118"/>
                        <a14:foregroundMark x1="13725" y1="38039" x2="13725" y2="38039"/>
                        <a14:foregroundMark x1="15686" y1="40392" x2="15686" y2="40392"/>
                        <a14:foregroundMark x1="10196" y1="36471" x2="10196" y2="36471"/>
                        <a14:foregroundMark x1="13333" y1="45490" x2="13333" y2="45490"/>
                        <a14:foregroundMark x1="86667" y1="47451" x2="86667" y2="47451"/>
                        <a14:foregroundMark x1="84706" y1="51765" x2="84706" y2="51765"/>
                        <a14:foregroundMark x1="89412" y1="53333" x2="89412" y2="53333"/>
                        <a14:foregroundMark x1="86275" y1="58824" x2="86275" y2="58824"/>
                        <a14:foregroundMark x1="46667" y1="87059" x2="46667" y2="87059"/>
                        <a14:foregroundMark x1="18039" y1="77255" x2="18039" y2="77255"/>
                        <a14:foregroundMark x1="15294" y1="74902" x2="15294" y2="74902"/>
                        <a14:foregroundMark x1="17255" y1="77255" x2="17255" y2="77255"/>
                        <a14:foregroundMark x1="18039" y1="80784" x2="18039" y2="80784"/>
                        <a14:foregroundMark x1="34902" y1="26275" x2="34902" y2="26275"/>
                        <a14:foregroundMark x1="74510" y1="30588" x2="74510" y2="30588"/>
                        <a14:foregroundMark x1="88627" y1="44706" x2="88627" y2="44706"/>
                        <a14:foregroundMark x1="60784" y1="42745" x2="60784" y2="42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741" y="480204"/>
            <a:ext cx="5313871" cy="409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Box 歌19"/>
          <p:cNvSpPr txBox="1"/>
          <p:nvPr/>
        </p:nvSpPr>
        <p:spPr>
          <a:xfrm>
            <a:off x="2073215" y="5256074"/>
            <a:ext cx="5949352" cy="646331"/>
          </a:xfrm>
          <a:prstGeom prst="rect">
            <a:avLst/>
          </a:prstGeom>
          <a:solidFill>
            <a:schemeClr val="bg2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wonder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Colonna MT" panose="04020805060202030203" pitchFamily="82" charset="0"/>
              </a:rPr>
              <a:t>how</a:t>
            </a:r>
            <a:r>
              <a:rPr lang="en-US" altLang="zh-CN" sz="3600" b="1" dirty="0">
                <a:latin typeface="Colonna MT" panose="04020805060202030203" pitchFamily="82" charset="0"/>
              </a:rPr>
              <a:t>, </a:t>
            </a:r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wonder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Colonna MT" panose="04020805060202030203" pitchFamily="82" charset="0"/>
              </a:rPr>
              <a:t>why</a:t>
            </a:r>
            <a:endParaRPr lang="zh-CN" altLang="en-US" sz="3600" b="1" dirty="0">
              <a:solidFill>
                <a:schemeClr val="accent4">
                  <a:lumMod val="75000"/>
                </a:schemeClr>
              </a:solidFill>
              <a:latin typeface="Colonna MT" panose="04020805060202030203" pitchFamily="82" charset="0"/>
            </a:endParaRPr>
          </a:p>
        </p:txBody>
      </p:sp>
      <p:pic>
        <p:nvPicPr>
          <p:cNvPr id="3128" name="Picture 56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10" y="672860"/>
            <a:ext cx="4568225" cy="3036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129" name="Picture 57"/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541" y="2044460"/>
            <a:ext cx="4438290" cy="29588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04" name="TextBox 歌19"/>
          <p:cNvSpPr txBox="1"/>
          <p:nvPr/>
        </p:nvSpPr>
        <p:spPr>
          <a:xfrm>
            <a:off x="1328468" y="5408474"/>
            <a:ext cx="9782355" cy="646331"/>
          </a:xfrm>
          <a:prstGeom prst="rect">
            <a:avLst/>
          </a:prstGeom>
          <a:solidFill>
            <a:schemeClr val="bg2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lonna MT" panose="04020805060202030203" pitchFamily="82" charset="0"/>
              </a:rPr>
              <a:t>Yesterday </a:t>
            </a:r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you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told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Colonna MT" panose="04020805060202030203" pitchFamily="82" charset="0"/>
              </a:rPr>
              <a:t>me</a:t>
            </a:r>
            <a:r>
              <a:rPr lang="en-US" altLang="zh-CN" sz="3600" b="1" dirty="0">
                <a:latin typeface="Colonna MT" panose="04020805060202030203" pitchFamily="82" charset="0"/>
              </a:rPr>
              <a:t> about </a:t>
            </a:r>
            <a:r>
              <a:rPr lang="en-US" altLang="zh-CN" sz="3600" b="1" dirty="0">
                <a:solidFill>
                  <a:schemeClr val="bg1">
                    <a:lumMod val="50000"/>
                  </a:schemeClr>
                </a:solidFill>
                <a:latin typeface="Colonna MT" panose="04020805060202030203" pitchFamily="82" charset="0"/>
              </a:rPr>
              <a:t>the blue, blue sky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Colonna MT" panose="04020805060202030203" pitchFamily="82" charset="0"/>
            </a:endParaRPr>
          </a:p>
        </p:txBody>
      </p:sp>
      <p:pic>
        <p:nvPicPr>
          <p:cNvPr id="3130" name="Picture 58"/>
          <p:cNvPicPr>
            <a:picLocks noChangeAspect="1" noChangeArrowheads="1"/>
          </p:cNvPicPr>
          <p:nvPr/>
        </p:nvPicPr>
        <p:blipFill>
          <a:blip r:embed="rId60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477" b="93671" l="6118" r="96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793">
            <a:off x="2419239" y="383533"/>
            <a:ext cx="5681103" cy="5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TextBox 歌19"/>
          <p:cNvSpPr txBox="1"/>
          <p:nvPr/>
        </p:nvSpPr>
        <p:spPr>
          <a:xfrm>
            <a:off x="1480868" y="5560874"/>
            <a:ext cx="9782355" cy="646331"/>
          </a:xfrm>
          <a:prstGeom prst="rect">
            <a:avLst/>
          </a:prstGeom>
          <a:solidFill>
            <a:schemeClr val="bg2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lonna MT" panose="04020805060202030203" pitchFamily="82" charset="0"/>
              </a:rPr>
              <a:t>And all that I can see is just a yellow lemon tree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Colonna MT" panose="04020805060202030203" pitchFamily="82" charset="0"/>
            </a:endParaRPr>
          </a:p>
        </p:txBody>
      </p:sp>
      <p:pic>
        <p:nvPicPr>
          <p:cNvPr id="3133" name="Picture 61"/>
          <p:cNvPicPr>
            <a:picLocks noChangeAspect="1" noChangeArrowheads="1"/>
          </p:cNvPicPr>
          <p:nvPr/>
        </p:nvPicPr>
        <p:blipFill>
          <a:blip r:embed="rId62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0" b="971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599" y="0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4" name="Picture 62"/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25726" y="2571750"/>
            <a:ext cx="42862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TextBox 歌19"/>
          <p:cNvSpPr txBox="1"/>
          <p:nvPr/>
        </p:nvSpPr>
        <p:spPr>
          <a:xfrm rot="19846618">
            <a:off x="319477" y="2075591"/>
            <a:ext cx="4451829" cy="1200329"/>
          </a:xfrm>
          <a:prstGeom prst="rect">
            <a:avLst/>
          </a:prstGeom>
          <a:solidFill>
            <a:schemeClr val="bg2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'm turning 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Colonna MT" panose="04020805060202030203" pitchFamily="82" charset="0"/>
              </a:rPr>
              <a:t>my 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Colonna MT" panose="04020805060202030203" pitchFamily="82" charset="0"/>
              </a:rPr>
              <a:t>head </a:t>
            </a:r>
          </a:p>
          <a:p>
            <a:r>
              <a:rPr lang="en-US" altLang="zh-CN" sz="3600" b="1" dirty="0" smtClean="0">
                <a:solidFill>
                  <a:schemeClr val="bg1">
                    <a:lumMod val="50000"/>
                  </a:schemeClr>
                </a:solidFill>
                <a:latin typeface="Colonna MT" panose="04020805060202030203" pitchFamily="82" charset="0"/>
              </a:rPr>
              <a:t>up </a:t>
            </a:r>
            <a:r>
              <a:rPr lang="en-US" altLang="zh-CN" sz="3600" b="1" dirty="0">
                <a:solidFill>
                  <a:schemeClr val="bg1">
                    <a:lumMod val="50000"/>
                  </a:schemeClr>
                </a:solidFill>
                <a:latin typeface="Colonna MT" panose="04020805060202030203" pitchFamily="82" charset="0"/>
              </a:rPr>
              <a:t>and down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Colonna MT" panose="04020805060202030203" pitchFamily="82" charset="0"/>
            </a:endParaRPr>
          </a:p>
        </p:txBody>
      </p:sp>
      <p:pic>
        <p:nvPicPr>
          <p:cNvPr id="3135" name="Picture 63"/>
          <p:cNvPicPr>
            <a:picLocks noChangeAspect="1" noChangeArrowheads="1"/>
          </p:cNvPicPr>
          <p:nvPr/>
        </p:nvPicPr>
        <p:blipFill>
          <a:blip r:embed="rId65">
            <a:extLst>
              <a:ext uri="{BEBA8EAE-BF5A-486C-A8C5-ECC9F3942E4B}">
                <a14:imgProps xmlns:a14="http://schemas.microsoft.com/office/drawing/2010/main">
                  <a14:imgLayer r:embed="rId66">
                    <a14:imgEffect>
                      <a14:backgroundRemoval t="0" b="100000" l="10000" r="100000">
                        <a14:foregroundMark x1="41333" y1="34444" x2="41333" y2="34444"/>
                        <a14:foregroundMark x1="58667" y1="31111" x2="58667" y2="31111"/>
                        <a14:foregroundMark x1="19778" y1="19556" x2="19778" y2="19556"/>
                        <a14:foregroundMark x1="18000" y1="26667" x2="18000" y2="26667"/>
                        <a14:foregroundMark x1="61556" y1="32889" x2="61556" y2="32889"/>
                        <a14:foregroundMark x1="56222" y1="32889" x2="56222" y2="32889"/>
                        <a14:foregroundMark x1="73111" y1="32000" x2="73111" y2="32000"/>
                        <a14:foregroundMark x1="73111" y1="25556" x2="73111" y2="25556"/>
                        <a14:foregroundMark x1="72444" y1="24667" x2="72444" y2="24667"/>
                        <a14:foregroundMark x1="41333" y1="34444" x2="41333" y2="34444"/>
                        <a14:foregroundMark x1="42222" y1="32000" x2="42222" y2="32000"/>
                        <a14:foregroundMark x1="20000" y1="25111" x2="20000" y2="2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4" y="517584"/>
            <a:ext cx="5777721" cy="534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TextBox 歌19"/>
          <p:cNvSpPr txBox="1"/>
          <p:nvPr/>
        </p:nvSpPr>
        <p:spPr>
          <a:xfrm rot="19846618">
            <a:off x="471877" y="1950993"/>
            <a:ext cx="4451829" cy="1754326"/>
          </a:xfrm>
          <a:prstGeom prst="rect">
            <a:avLst/>
          </a:prstGeom>
          <a:solidFill>
            <a:schemeClr val="bg2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'm turning</a:t>
            </a:r>
            <a:r>
              <a:rPr lang="en-US" altLang="zh-CN" sz="3600" b="1" dirty="0">
                <a:latin typeface="Colonna MT" panose="04020805060202030203" pitchFamily="82" charset="0"/>
              </a:rPr>
              <a:t>, turning, turning, turning, turning around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pic>
        <p:nvPicPr>
          <p:cNvPr id="3136" name="Picture 64"/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2" y="0"/>
            <a:ext cx="60293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" name="TextBox 歌19"/>
          <p:cNvSpPr txBox="1"/>
          <p:nvPr/>
        </p:nvSpPr>
        <p:spPr>
          <a:xfrm rot="20372734">
            <a:off x="2483106" y="3889024"/>
            <a:ext cx="10188515" cy="646331"/>
          </a:xfrm>
          <a:prstGeom prst="rect">
            <a:avLst/>
          </a:prstGeom>
          <a:solidFill>
            <a:schemeClr val="bg2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lonna MT" panose="04020805060202030203" pitchFamily="82" charset="0"/>
              </a:rPr>
              <a:t>And all that I can see is just a yellow lemon tree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Colonna MT" panose="04020805060202030203" pitchFamily="82" charset="0"/>
            </a:endParaRPr>
          </a:p>
        </p:txBody>
      </p:sp>
      <p:pic>
        <p:nvPicPr>
          <p:cNvPr id="116" name="Picture 34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6863" l="0" r="96863">
                        <a14:foregroundMark x1="10980" y1="25882" x2="10980" y2="25882"/>
                        <a14:foregroundMark x1="18039" y1="34118" x2="18039" y2="34118"/>
                        <a14:foregroundMark x1="13725" y1="38039" x2="13725" y2="38039"/>
                        <a14:foregroundMark x1="15686" y1="40392" x2="15686" y2="40392"/>
                        <a14:foregroundMark x1="10196" y1="36471" x2="10196" y2="36471"/>
                        <a14:foregroundMark x1="13333" y1="45490" x2="13333" y2="45490"/>
                        <a14:foregroundMark x1="86667" y1="47451" x2="86667" y2="47451"/>
                        <a14:foregroundMark x1="84706" y1="51765" x2="84706" y2="51765"/>
                        <a14:foregroundMark x1="89412" y1="53333" x2="89412" y2="53333"/>
                        <a14:foregroundMark x1="86275" y1="58824" x2="86275" y2="58824"/>
                        <a14:foregroundMark x1="46667" y1="87059" x2="46667" y2="87059"/>
                        <a14:foregroundMark x1="18039" y1="77255" x2="18039" y2="77255"/>
                        <a14:foregroundMark x1="15294" y1="74902" x2="15294" y2="74902"/>
                        <a14:foregroundMark x1="17255" y1="77255" x2="17255" y2="77255"/>
                        <a14:foregroundMark x1="18039" y1="80784" x2="18039" y2="80784"/>
                        <a14:foregroundMark x1="34902" y1="26275" x2="34902" y2="26275"/>
                        <a14:foregroundMark x1="74510" y1="30588" x2="74510" y2="30588"/>
                        <a14:foregroundMark x1="88627" y1="44706" x2="88627" y2="44706"/>
                        <a14:foregroundMark x1="60784" y1="42745" x2="60784" y2="42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141" y="632604"/>
            <a:ext cx="5313871" cy="409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TextBox 歌19"/>
          <p:cNvSpPr txBox="1"/>
          <p:nvPr/>
        </p:nvSpPr>
        <p:spPr>
          <a:xfrm>
            <a:off x="2225615" y="5408474"/>
            <a:ext cx="5949352" cy="646331"/>
          </a:xfrm>
          <a:prstGeom prst="rect">
            <a:avLst/>
          </a:prstGeom>
          <a:solidFill>
            <a:schemeClr val="bg2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wonder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Colonna MT" panose="04020805060202030203" pitchFamily="82" charset="0"/>
              </a:rPr>
              <a:t>how</a:t>
            </a:r>
            <a:r>
              <a:rPr lang="en-US" altLang="zh-CN" sz="3600" b="1" dirty="0">
                <a:latin typeface="Colonna MT" panose="04020805060202030203" pitchFamily="82" charset="0"/>
              </a:rPr>
              <a:t>, </a:t>
            </a:r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I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wonder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chemeClr val="accent4">
                    <a:lumMod val="75000"/>
                  </a:schemeClr>
                </a:solidFill>
                <a:latin typeface="Colonna MT" panose="04020805060202030203" pitchFamily="82" charset="0"/>
              </a:rPr>
              <a:t>why</a:t>
            </a:r>
            <a:endParaRPr lang="zh-CN" altLang="en-US" sz="3600" b="1" dirty="0">
              <a:solidFill>
                <a:schemeClr val="accent4">
                  <a:lumMod val="75000"/>
                </a:schemeClr>
              </a:solidFill>
              <a:latin typeface="Colonna MT" panose="04020805060202030203" pitchFamily="82" charset="0"/>
            </a:endParaRPr>
          </a:p>
        </p:txBody>
      </p:sp>
      <p:pic>
        <p:nvPicPr>
          <p:cNvPr id="118" name="Picture 56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10" y="977660"/>
            <a:ext cx="4568225" cy="3036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9" name="Picture 57"/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41" y="2349260"/>
            <a:ext cx="4438290" cy="29588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20" name="TextBox 歌19"/>
          <p:cNvSpPr txBox="1"/>
          <p:nvPr/>
        </p:nvSpPr>
        <p:spPr>
          <a:xfrm>
            <a:off x="1633268" y="5713274"/>
            <a:ext cx="9782355" cy="646331"/>
          </a:xfrm>
          <a:prstGeom prst="rect">
            <a:avLst/>
          </a:prstGeom>
          <a:solidFill>
            <a:schemeClr val="bg2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lonna MT" panose="04020805060202030203" pitchFamily="82" charset="0"/>
              </a:rPr>
              <a:t>Yesterday </a:t>
            </a:r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you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told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chemeClr val="accent2">
                    <a:lumMod val="75000"/>
                  </a:schemeClr>
                </a:solidFill>
                <a:latin typeface="Colonna MT" panose="04020805060202030203" pitchFamily="82" charset="0"/>
              </a:rPr>
              <a:t>me</a:t>
            </a:r>
            <a:r>
              <a:rPr lang="en-US" altLang="zh-CN" sz="3600" b="1" dirty="0">
                <a:latin typeface="Colonna MT" panose="04020805060202030203" pitchFamily="82" charset="0"/>
              </a:rPr>
              <a:t> about </a:t>
            </a:r>
            <a:r>
              <a:rPr lang="en-US" altLang="zh-CN" sz="3600" b="1" dirty="0">
                <a:solidFill>
                  <a:schemeClr val="bg1">
                    <a:lumMod val="50000"/>
                  </a:schemeClr>
                </a:solidFill>
                <a:latin typeface="Colonna MT" panose="04020805060202030203" pitchFamily="82" charset="0"/>
              </a:rPr>
              <a:t>the blue, blue sky</a:t>
            </a:r>
            <a:endParaRPr lang="zh-CN" altLang="en-US" sz="3600" b="1" dirty="0">
              <a:solidFill>
                <a:schemeClr val="bg1">
                  <a:lumMod val="50000"/>
                </a:schemeClr>
              </a:solidFill>
              <a:latin typeface="Colonna MT" panose="04020805060202030203" pitchFamily="82" charset="0"/>
            </a:endParaRPr>
          </a:p>
        </p:txBody>
      </p:sp>
      <p:pic>
        <p:nvPicPr>
          <p:cNvPr id="121" name="Picture 64"/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02" y="152400"/>
            <a:ext cx="60293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" name="TextBox 歌19"/>
          <p:cNvSpPr txBox="1"/>
          <p:nvPr/>
        </p:nvSpPr>
        <p:spPr>
          <a:xfrm rot="248410">
            <a:off x="6444168" y="1109279"/>
            <a:ext cx="55062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lonna MT" panose="04020805060202030203" pitchFamily="82" charset="0"/>
              </a:rPr>
              <a:t>A</a:t>
            </a:r>
            <a:r>
              <a:rPr lang="en-US" altLang="zh-CN" sz="3600" b="1" dirty="0" smtClean="0">
                <a:latin typeface="Colonna MT" panose="04020805060202030203" pitchFamily="82" charset="0"/>
              </a:rPr>
              <a:t>nd </a:t>
            </a:r>
            <a:r>
              <a:rPr lang="en-US" altLang="zh-CN" sz="3600" b="1" dirty="0">
                <a:latin typeface="Colonna MT" panose="04020805060202030203" pitchFamily="82" charset="0"/>
              </a:rPr>
              <a:t>all that I can </a:t>
            </a:r>
            <a:r>
              <a:rPr lang="en-US" altLang="zh-CN" sz="3600" b="1" dirty="0" smtClean="0">
                <a:latin typeface="Colonna MT" panose="04020805060202030203" pitchFamily="82" charset="0"/>
              </a:rPr>
              <a:t>see</a:t>
            </a:r>
          </a:p>
          <a:p>
            <a:r>
              <a:rPr lang="en-US" altLang="zh-CN" sz="3600" b="1" dirty="0">
                <a:latin typeface="Colonna MT" panose="04020805060202030203" pitchFamily="82" charset="0"/>
              </a:rPr>
              <a:t>And all that I can see</a:t>
            </a:r>
          </a:p>
          <a:p>
            <a:endParaRPr lang="en-US" altLang="zh-CN" sz="3600" b="1" dirty="0" smtClean="0">
              <a:latin typeface="Colonna MT" panose="04020805060202030203" pitchFamily="82" charset="0"/>
            </a:endParaRPr>
          </a:p>
          <a:p>
            <a:r>
              <a:rPr lang="en-US" altLang="zh-CN" sz="3600" b="1" dirty="0" smtClean="0">
                <a:latin typeface="Colonna MT" panose="04020805060202030203" pitchFamily="82" charset="0"/>
              </a:rPr>
              <a:t>And </a:t>
            </a:r>
            <a:r>
              <a:rPr lang="en-US" altLang="zh-CN" sz="3600" b="1" dirty="0">
                <a:latin typeface="Colonna MT" panose="04020805060202030203" pitchFamily="82" charset="0"/>
              </a:rPr>
              <a:t>all that I can see</a:t>
            </a:r>
          </a:p>
          <a:p>
            <a:r>
              <a:rPr lang="en-US" altLang="zh-CN" sz="3600" b="1" dirty="0" smtClean="0">
                <a:latin typeface="Colonna MT" panose="04020805060202030203" pitchFamily="82" charset="0"/>
              </a:rPr>
              <a:t>is </a:t>
            </a:r>
            <a:r>
              <a:rPr lang="en-US" altLang="zh-CN" sz="3600" b="1" dirty="0">
                <a:latin typeface="Colonna MT" panose="04020805060202030203" pitchFamily="82" charset="0"/>
              </a:rPr>
              <a:t>just a yellow lemon tree</a:t>
            </a:r>
            <a:endParaRPr lang="zh-CN" altLang="en-US" sz="3600" b="1" dirty="0">
              <a:latin typeface="Colonna MT" panose="04020805060202030203" pitchFamily="82" charset="0"/>
            </a:endParaRPr>
          </a:p>
        </p:txBody>
      </p:sp>
      <p:sp>
        <p:nvSpPr>
          <p:cNvPr id="125" name="TextBox 歌19"/>
          <p:cNvSpPr txBox="1"/>
          <p:nvPr/>
        </p:nvSpPr>
        <p:spPr>
          <a:xfrm>
            <a:off x="1466491" y="5238534"/>
            <a:ext cx="8853577" cy="1200329"/>
          </a:xfrm>
          <a:prstGeom prst="rect">
            <a:avLst/>
          </a:prstGeom>
          <a:solidFill>
            <a:schemeClr val="bg2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lonna MT" panose="04020805060202030203" pitchFamily="82" charset="0"/>
              </a:rPr>
              <a:t>Baby, anyhow I get another </a:t>
            </a:r>
            <a:r>
              <a:rPr lang="en-US" altLang="zh-CN" sz="3600" b="1" dirty="0" smtClean="0">
                <a:latin typeface="Colonna MT" panose="04020805060202030203" pitchFamily="82" charset="0"/>
              </a:rPr>
              <a:t>toy</a:t>
            </a:r>
          </a:p>
          <a:p>
            <a:r>
              <a:rPr lang="en-US" altLang="zh-CN" sz="3600" b="1" dirty="0">
                <a:latin typeface="Colonna MT" panose="04020805060202030203" pitchFamily="82" charset="0"/>
              </a:rPr>
              <a:t>And </a:t>
            </a:r>
            <a:r>
              <a:rPr lang="en-US" altLang="zh-CN" sz="3600" b="1" dirty="0" smtClean="0">
                <a:solidFill>
                  <a:srgbClr val="FF0000"/>
                </a:solidFill>
                <a:latin typeface="Colonna MT" panose="04020805060202030203" pitchFamily="82" charset="0"/>
              </a:rPr>
              <a:t>everything</a:t>
            </a:r>
            <a:r>
              <a:rPr lang="en-US" altLang="zh-CN" sz="3600" b="1" dirty="0" smtClean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will happen, </a:t>
            </a:r>
            <a:r>
              <a:rPr lang="en-US" altLang="zh-CN" sz="3600" b="1" dirty="0">
                <a:latin typeface="Colonna MT" panose="04020805060202030203" pitchFamily="82" charset="0"/>
              </a:rPr>
              <a:t>and </a:t>
            </a:r>
            <a:r>
              <a:rPr lang="en-US" altLang="zh-CN" sz="3600" b="1" dirty="0">
                <a:solidFill>
                  <a:srgbClr val="FF0000"/>
                </a:solidFill>
                <a:latin typeface="Colonna MT" panose="04020805060202030203" pitchFamily="82" charset="0"/>
              </a:rPr>
              <a:t>you</a:t>
            </a:r>
            <a:r>
              <a:rPr lang="en-US" altLang="zh-CN" sz="3600" b="1" dirty="0">
                <a:latin typeface="Colonna MT" panose="04020805060202030203" pitchFamily="82" charset="0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Colonna MT" panose="04020805060202030203" pitchFamily="82" charset="0"/>
              </a:rPr>
              <a:t>wonder</a:t>
            </a:r>
            <a:endParaRPr lang="zh-CN" altLang="en-US" sz="3600" b="1" dirty="0">
              <a:solidFill>
                <a:srgbClr val="0070C0"/>
              </a:solidFill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55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path" presetSubtype="0" accel="50000" decel="5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3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1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2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2" presetClass="entr" presetSubtype="1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4" presetClass="entr" presetSubtype="10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ntr" presetSubtype="12" fill="hold" grpId="2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258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258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268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268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278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278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5" presetClass="entr" presetSubtype="0" fill="hold" grpId="0" nodeType="withEffect">
                                  <p:stCondLst>
                                    <p:cond delay="278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nodeType="withEffect">
                                  <p:stCondLst>
                                    <p:cond delay="278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308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2" presetClass="emph" presetSubtype="0" fill="hold" nodeType="withEffect">
                                  <p:stCondLst>
                                    <p:cond delay="30800"/>
                                  </p:stCondLst>
                                  <p:childTnLst>
                                    <p:animRot by="120000">
                                      <p:cBhvr>
                                        <p:cTn id="1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278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348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34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348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nodeType="withEffect">
                                  <p:stCondLst>
                                    <p:cond delay="348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9" fill="hold" grpId="0" nodeType="withEffect">
                                  <p:stCondLst>
                                    <p:cond delay="348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381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1" nodeType="withEffect">
                                  <p:stCondLst>
                                    <p:cond delay="381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" presetClass="entr" presetSubtype="3" fill="hold" nodeType="withEffect">
                                  <p:stCondLst>
                                    <p:cond delay="381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14" presetClass="entr" presetSubtype="10" fill="hold" grpId="0" nodeType="withEffect">
                                  <p:stCondLst>
                                    <p:cond delay="381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41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41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49" presetClass="entr" presetSubtype="0" decel="100000" fill="hold" nodeType="withEffect">
                                  <p:stCondLst>
                                    <p:cond delay="41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grpId="0" nodeType="withEffect">
                                  <p:stCondLst>
                                    <p:cond delay="415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1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31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1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5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2" presetClass="emph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animRot by="120000">
                                      <p:cBhvr>
                                        <p:cTn id="2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4" presetClass="entr" presetSubtype="1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8" presetClass="emph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Rot by="21600000">
                                      <p:cBhvr>
                                        <p:cTn id="279" dur="3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586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586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25" presetClass="entr" presetSubtype="0" fill="hold" grpId="0" nodeType="withEffect">
                                  <p:stCondLst>
                                    <p:cond delay="586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614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1" nodeType="withEffect">
                                  <p:stCondLst>
                                    <p:cond delay="614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nodeType="withEffect">
                                  <p:stCondLst>
                                    <p:cond delay="614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2" presetClass="entr" presetSubtype="12" fill="hold" grpId="0" nodeType="withEffect">
                                  <p:stCondLst>
                                    <p:cond delay="615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1" nodeType="withEffect">
                                  <p:stCondLst>
                                    <p:cond delay="586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6" presetClass="emph" presetSubtype="0" fill="hold" nodeType="withEffect">
                                  <p:stCondLst>
                                    <p:cond delay="64900"/>
                                  </p:stCondLst>
                                  <p:childTnLst>
                                    <p:animScale>
                                      <p:cBhvr>
                                        <p:cTn id="307" dur="2800" fill="hold"/>
                                        <p:tgtEl>
                                          <p:spTgt spid="31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nodeType="withEffect">
                                  <p:stCondLst>
                                    <p:cond delay="691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1" nodeType="withEffect">
                                  <p:stCondLst>
                                    <p:cond delay="691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31" presetClass="entr" presetSubtype="0" fill="hold" grpId="0" nodeType="withEffect">
                                  <p:stCondLst>
                                    <p:cond delay="691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" presetClass="entr" presetSubtype="0" fill="hold" nodeType="withEffect">
                                  <p:stCondLst>
                                    <p:cond delay="691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8" presetClass="emph" presetSubtype="0" fill="hold" nodeType="withEffect">
                                  <p:stCondLst>
                                    <p:cond delay="69100"/>
                                  </p:stCondLst>
                                  <p:childTnLst>
                                    <p:animRot by="21600000">
                                      <p:cBhvr>
                                        <p:cTn id="321" dur="20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grpId="1" nodeType="withEffect">
                                  <p:stCondLst>
                                    <p:cond delay="717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nodeType="withEffect">
                                  <p:stCondLst>
                                    <p:cond delay="717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717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grpId="0" nodeType="withEffect">
                                  <p:stCondLst>
                                    <p:cond delay="717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nodeType="withEffect">
                                  <p:stCondLst>
                                    <p:cond delay="730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nodeType="withEffect">
                                  <p:stCondLst>
                                    <p:cond delay="746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nodeType="withEffect">
                                  <p:stCondLst>
                                    <p:cond delay="751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2" nodeType="withEffect">
                                  <p:stCondLst>
                                    <p:cond delay="751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751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nodeType="withEffect">
                                  <p:stCondLst>
                                    <p:cond delay="751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nodeType="withEffect">
                                  <p:stCondLst>
                                    <p:cond delay="751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2" presetClass="entr" presetSubtype="12" fill="hold" grpId="0" nodeType="withEffect">
                                  <p:stCondLst>
                                    <p:cond delay="751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2" presetID="6" presetClass="emph" presetSubtype="0" fill="hold" nodeType="withEffect">
                                  <p:stCondLst>
                                    <p:cond delay="75100"/>
                                  </p:stCondLst>
                                  <p:childTnLst>
                                    <p:animScale>
                                      <p:cBhvr>
                                        <p:cTn id="353" dur="2800" fill="hold"/>
                                        <p:tgtEl>
                                          <p:spTgt spid="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nodeType="withEffect">
                                  <p:stCondLst>
                                    <p:cond delay="802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grpId="1" nodeType="withEffect">
                                  <p:stCondLst>
                                    <p:cond delay="802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802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2" presetClass="entr" presetSubtype="12" fill="hold" grpId="2" nodeType="withEffect">
                                  <p:stCondLst>
                                    <p:cond delay="95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25" presetClass="entr" presetSubtype="0" fill="hold" nodeType="withEffect">
                                  <p:stCondLst>
                                    <p:cond delay="95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grpId="3" nodeType="withEffect">
                                  <p:stCondLst>
                                    <p:cond delay="987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nodeType="withEffect">
                                  <p:stCondLst>
                                    <p:cond delay="987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45" presetClass="entr" presetSubtype="0" fill="hold" nodeType="withEffect">
                                  <p:stCondLst>
                                    <p:cond delay="987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1000"/>
                                        <p:tgtEl>
                                          <p:spTgt spid="3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3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6" presetID="2" presetClass="entr" presetSubtype="3" fill="hold" grpId="0" nodeType="withEffect">
                                  <p:stCondLst>
                                    <p:cond delay="987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nodeType="withEffect">
                                  <p:stCondLst>
                                    <p:cond delay="1020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1" nodeType="withEffect">
                                  <p:stCondLst>
                                    <p:cond delay="1020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21" presetClass="entr" presetSubtype="1" fill="hold" nodeType="withEffect">
                                  <p:stCondLst>
                                    <p:cond delay="10200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6" dur="10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2" presetClass="entr" presetSubtype="4" fill="hold" grpId="0" nodeType="withEffect">
                                  <p:stCondLst>
                                    <p:cond delay="1020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nodeType="withEffect">
                                  <p:stCondLst>
                                    <p:cond delay="1044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1" nodeType="withEffect">
                                  <p:stCondLst>
                                    <p:cond delay="1044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6" presetClass="entr" presetSubtype="21" fill="hold" nodeType="withEffect">
                                  <p:stCondLst>
                                    <p:cond delay="1044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6" presetClass="entr" presetSubtype="21" fill="hold" nodeType="withEffect">
                                  <p:stCondLst>
                                    <p:cond delay="1044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nodeType="withEffect">
                                  <p:stCondLst>
                                    <p:cond delay="1080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nodeType="withEffect">
                                  <p:stCondLst>
                                    <p:cond delay="1080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42" presetClass="entr" presetSubtype="0" fill="hold" nodeType="withEffect">
                                  <p:stCondLst>
                                    <p:cond delay="1080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0" presetID="2" presetClass="entr" presetSubtype="4" fill="hold" grpId="0" nodeType="withEffect">
                                  <p:stCondLst>
                                    <p:cond delay="1080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4" presetID="1" presetClass="entr" presetSubtype="0" fill="hold" nodeType="withEffect">
                                  <p:stCondLst>
                                    <p:cond delay="1097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32" presetClass="emph" presetSubtype="0" fill="hold" nodeType="withEffect">
                                  <p:stCondLst>
                                    <p:cond delay="109700"/>
                                  </p:stCondLst>
                                  <p:childTnLst>
                                    <p:animRot by="120000">
                                      <p:cBhvr>
                                        <p:cTn id="4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2" presetID="1" presetClass="exit" presetSubtype="0" fill="hold" nodeType="withEffect">
                                  <p:stCondLst>
                                    <p:cond delay="11580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xit" presetSubtype="0" fill="hold" nodeType="withEffect">
                                  <p:stCondLst>
                                    <p:cond delay="11580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1" nodeType="withEffect">
                                  <p:stCondLst>
                                    <p:cond delay="1158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6" presetClass="entr" presetSubtype="16" fill="hold" nodeType="withEffect">
                                  <p:stCondLst>
                                    <p:cond delay="1158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6" presetClass="entr" presetSubtype="16" fill="hold" nodeType="withEffect">
                                  <p:stCondLst>
                                    <p:cond delay="1158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3" dur="2000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41" presetClass="entr" presetSubtype="0" fill="hold" nodeType="withEffect">
                                  <p:stCondLst>
                                    <p:cond delay="115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0" dur="500" tmFilter="0,0; .5, 1; 1, 1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41" presetClass="entr" presetSubtype="0" fill="hold" nodeType="withEffect">
                                  <p:stCondLst>
                                    <p:cond delay="122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 tmFilter="0,0; .5, 1; 1, 1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8" presetClass="emph" presetSubtype="0" fill="hold" nodeType="withEffect">
                                  <p:stCondLst>
                                    <p:cond delay="80900"/>
                                  </p:stCondLst>
                                  <p:childTnLst>
                                    <p:animRot by="21600000">
                                      <p:cBhvr>
                                        <p:cTn id="459" dur="15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0" presetID="1" presetClass="exit" presetSubtype="0" fill="hold" nodeType="withEffect">
                                  <p:stCondLst>
                                    <p:cond delay="953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xit" presetSubtype="0" fill="hold" nodeType="withEffect">
                                  <p:stCondLst>
                                    <p:cond delay="1293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" presetClass="exit" presetSubtype="0" fill="hold" nodeType="withEffect">
                                  <p:stCondLst>
                                    <p:cond delay="12930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" presetClass="exit" presetSubtype="0" fill="hold" grpId="0" nodeType="withEffect">
                                  <p:stCondLst>
                                    <p:cond delay="1293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xit" presetSubtype="0" fill="hold" grpId="0" nodeType="withEffect">
                                  <p:stCondLst>
                                    <p:cond delay="1293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ntr" presetSubtype="0" fill="hold" nodeType="withEffect">
                                  <p:stCondLst>
                                    <p:cond delay="12930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5" presetClass="entr" presetSubtype="0" fill="hold" grpId="0" nodeType="withEffect">
                                  <p:stCondLst>
                                    <p:cond delay="12930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8" presetID="1" presetClass="exit" presetSubtype="0" fill="hold" nodeType="withEffect">
                                  <p:stCondLst>
                                    <p:cond delay="13210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" presetClass="exit" presetSubtype="0" fill="hold" grpId="1" nodeType="withEffect">
                                  <p:stCondLst>
                                    <p:cond delay="1321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25" presetClass="entr" presetSubtype="0" fill="hold" nodeType="withEffect">
                                  <p:stCondLst>
                                    <p:cond delay="13210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10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2" presetID="42" presetClass="entr" presetSubtype="0" fill="hold" nodeType="withEffect">
                                  <p:stCondLst>
                                    <p:cond delay="1356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4" dur="1500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5" dur="15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5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nodeType="withEffect">
                                  <p:stCondLst>
                                    <p:cond delay="1423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xit" presetSubtype="0" fill="hold" nodeType="withEffect">
                                  <p:stCondLst>
                                    <p:cond delay="1423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xit" presetSubtype="0" fill="hold" nodeType="withEffect">
                                  <p:stCondLst>
                                    <p:cond delay="1423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ntr" presetSubtype="0" fill="hold" nodeType="withEffect">
                                  <p:stCondLst>
                                    <p:cond delay="1423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8" presetClass="emph" presetSubtype="0" fill="hold" nodeType="withEffect">
                                  <p:stCondLst>
                                    <p:cond delay="142300"/>
                                  </p:stCondLst>
                                  <p:childTnLst>
                                    <p:animRot by="21600000">
                                      <p:cBhvr>
                                        <p:cTn id="50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7" presetID="22" presetClass="entr" presetSubtype="8" fill="hold" grpId="0" nodeType="withEffect">
                                  <p:stCondLst>
                                    <p:cond delay="14230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0" presetID="1" presetClass="exit" presetSubtype="0" fill="hold" nodeType="withEffect">
                                  <p:stCondLst>
                                    <p:cond delay="1458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xit" presetSubtype="0" fill="hold" grpId="1" nodeType="withEffect">
                                  <p:stCondLst>
                                    <p:cond delay="1458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26" presetClass="entr" presetSubtype="0" fill="hold" nodeType="withEffect">
                                  <p:stCondLst>
                                    <p:cond delay="1458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0" presetID="26" presetClass="entr" presetSubtype="0" fill="hold" nodeType="withEffect">
                                  <p:stCondLst>
                                    <p:cond delay="1458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6" presetID="53" presetClass="entr" presetSubtype="16" fill="hold" grpId="0" nodeType="withEffect">
                                  <p:stCondLst>
                                    <p:cond delay="14580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1" presetClass="exit" presetSubtype="0" fill="hold" nodeType="withEffect">
                                  <p:stCondLst>
                                    <p:cond delay="1488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xit" presetSubtype="0" fill="hold" nodeType="withEffect">
                                  <p:stCondLst>
                                    <p:cond delay="14880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xit" presetSubtype="0" fill="hold" grpId="1" nodeType="withEffect">
                                  <p:stCondLst>
                                    <p:cond delay="14880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45" presetClass="entr" presetSubtype="0" fill="hold" nodeType="withEffect">
                                  <p:stCondLst>
                                    <p:cond delay="1488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40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0" dur="4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4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2" presetID="2" presetClass="entr" presetSubtype="6" fill="hold" grpId="0" nodeType="withEffect">
                                  <p:stCondLst>
                                    <p:cond delay="14880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6" presetID="1" presetClass="exit" presetSubtype="0" fill="hold" nodeType="withEffect">
                                  <p:stCondLst>
                                    <p:cond delay="15570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xit" presetSubtype="0" fill="hold" grpId="1" nodeType="withEffect">
                                  <p:stCondLst>
                                    <p:cond delay="1557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2" presetClass="entr" presetSubtype="12" fill="hold" nodeType="withEffect">
                                  <p:stCondLst>
                                    <p:cond delay="1557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2" dur="500" fill="hold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3" dur="500" fill="hold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4" presetID="2" presetClass="entr" presetSubtype="2" fill="hold" nodeType="withEffect">
                                  <p:stCondLst>
                                    <p:cond delay="15620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6" dur="500" fill="hold"/>
                                        <p:tgtEl>
                                          <p:spTgt spid="3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7" dur="500" fill="hold"/>
                                        <p:tgtEl>
                                          <p:spTgt spid="3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8" presetID="53" presetClass="entr" presetSubtype="16" fill="hold" grpId="0" nodeType="withEffect">
                                  <p:stCondLst>
                                    <p:cond delay="1558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nodeType="withEffect">
                                  <p:stCondLst>
                                    <p:cond delay="1592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nodeType="withEffect">
                                  <p:stCondLst>
                                    <p:cond delay="15920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1" nodeType="withEffect">
                                  <p:stCondLst>
                                    <p:cond delay="1592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nodeType="withEffect">
                                  <p:stCondLst>
                                    <p:cond delay="15920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8" presetClass="emph" presetSubtype="0" fill="hold" nodeType="withEffect">
                                  <p:stCondLst>
                                    <p:cond delay="159200"/>
                                  </p:stCondLst>
                                  <p:childTnLst>
                                    <p:animRot by="21600000">
                                      <p:cBhvr>
                                        <p:cTn id="592" dur="2000" fill="hold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3" presetID="53" presetClass="entr" presetSubtype="16" fill="hold" grpId="0" nodeType="withEffect">
                                  <p:stCondLst>
                                    <p:cond delay="1592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1" nodeType="withEffect">
                                  <p:stCondLst>
                                    <p:cond delay="16220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nodeType="withEffect">
                                  <p:stCondLst>
                                    <p:cond delay="16220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2" presetClass="entr" presetSubtype="6" fill="hold" grpId="0" nodeType="withEffect">
                                  <p:stCondLst>
                                    <p:cond delay="16220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6" presetID="2" presetClass="entr" presetSubtype="12" fill="hold" nodeType="withEffect">
                                  <p:stCondLst>
                                    <p:cond delay="16220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8" dur="500" fill="hold"/>
                                        <p:tgtEl>
                                          <p:spTgt spid="3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9" dur="500" fill="hold"/>
                                        <p:tgtEl>
                                          <p:spTgt spid="3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0" presetID="6" presetClass="emph" presetSubtype="0" fill="hold" nodeType="withEffect">
                                  <p:stCondLst>
                                    <p:cond delay="162200"/>
                                  </p:stCondLst>
                                  <p:childTnLst>
                                    <p:animScale>
                                      <p:cBhvr>
                                        <p:cTn id="611" dur="2000" fill="hold"/>
                                        <p:tgtEl>
                                          <p:spTgt spid="31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nodeType="withEffect">
                                  <p:stCondLst>
                                    <p:cond delay="16910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" nodeType="withEffect">
                                  <p:stCondLst>
                                    <p:cond delay="1691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ntr" presetSubtype="0" fill="hold" nodeType="withEffect">
                                  <p:stCondLst>
                                    <p:cond delay="1692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8" presetClass="emph" presetSubtype="0" fill="hold" nodeType="withEffect">
                                  <p:stCondLst>
                                    <p:cond delay="169200"/>
                                  </p:stCondLst>
                                  <p:childTnLst>
                                    <p:animRot by="21600000">
                                      <p:cBhvr>
                                        <p:cTn id="619" dur="3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0" presetID="22" presetClass="entr" presetSubtype="8" fill="hold" grpId="0" nodeType="withEffect">
                                  <p:stCondLst>
                                    <p:cond delay="1692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1" presetClass="exit" presetSubtype="0" fill="hold" nodeType="withEffect">
                                  <p:stCondLst>
                                    <p:cond delay="1724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1" nodeType="withEffect">
                                  <p:stCondLst>
                                    <p:cond delay="17240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26" presetClass="entr" presetSubtype="0" fill="hold" nodeType="withEffect">
                                  <p:stCondLst>
                                    <p:cond delay="17240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3" presetID="2" presetClass="entr" presetSubtype="4" fill="hold" grpId="0" nodeType="withEffect">
                                  <p:stCondLst>
                                    <p:cond delay="17240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7" presetID="26" presetClass="entr" presetSubtype="0" fill="hold" nodeType="withEffect">
                                  <p:stCondLst>
                                    <p:cond delay="17240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3" presetID="1" presetClass="exit" presetSubtype="0" fill="hold" nodeType="withEffect">
                                  <p:stCondLst>
                                    <p:cond delay="17570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1" presetClass="exit" presetSubtype="0" fill="hold" nodeType="withEffect">
                                  <p:stCondLst>
                                    <p:cond delay="1757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xit" presetSubtype="0" fill="hold" grpId="1" nodeType="withEffect">
                                  <p:stCondLst>
                                    <p:cond delay="17570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1" presetClass="entr" presetSubtype="0" fill="hold" nodeType="withEffect">
                                  <p:stCondLst>
                                    <p:cond delay="17570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32" presetClass="emph" presetSubtype="0" fill="hold" nodeType="withEffect">
                                  <p:stCondLst>
                                    <p:cond delay="175700"/>
                                  </p:stCondLst>
                                  <p:childTnLst>
                                    <p:animRot by="120000">
                                      <p:cBhvr>
                                        <p:cTn id="67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7" presetID="2" presetClass="entr" presetSubtype="12" fill="hold" nodeType="withEffect">
                                  <p:stCondLst>
                                    <p:cond delay="17570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9" dur="5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0" dur="5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1" presetID="2" presetClass="entr" presetSubtype="4" fill="hold" nodeType="withEffect">
                                  <p:stCondLst>
                                    <p:cond delay="17930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3" dur="7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4" dur="7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5" presetID="2" presetClass="entr" presetSubtype="2" fill="hold" nodeType="withEffect">
                                  <p:stCondLst>
                                    <p:cond delay="18260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7" dur="500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8" dur="500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9" presetID="2" presetClass="entr" presetSubtype="2" fill="hold" nodeType="withEffect">
                                  <p:stCondLst>
                                    <p:cond delay="18260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1" dur="500" fill="hold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2" dur="500" fill="hold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3" presetID="2" presetClass="entr" presetSubtype="4" fill="hold" grpId="2" nodeType="withEffect">
                                  <p:stCondLst>
                                    <p:cond delay="13220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1" nodeType="withEffect">
                                  <p:stCondLst>
                                    <p:cond delay="14230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1" grpId="1"/>
      <p:bldP spid="28" grpId="1"/>
      <p:bldP spid="28" grpId="2"/>
      <p:bldP spid="29" grpId="0"/>
      <p:bldP spid="29" grpId="1"/>
      <p:bldP spid="40" grpId="0"/>
      <p:bldP spid="40" grpId="1"/>
      <p:bldP spid="41" grpId="1"/>
      <p:bldP spid="41" grpId="2"/>
      <p:bldP spid="14" grpId="0"/>
      <p:bldP spid="14" grpId="1"/>
      <p:bldP spid="48" grpId="0"/>
      <p:bldP spid="48" grpId="1"/>
      <p:bldP spid="50" grpId="0"/>
      <p:bldP spid="50" grpId="1"/>
      <p:bldP spid="52" grpId="0"/>
      <p:bldP spid="52" grpId="1"/>
      <p:bldP spid="55" grpId="0"/>
      <p:bldP spid="55" grpId="1"/>
      <p:bldP spid="57" grpId="0" animBg="1"/>
      <p:bldP spid="57" grpId="1" animBg="1"/>
      <p:bldP spid="60" grpId="0"/>
      <p:bldP spid="60" grpId="1"/>
      <p:bldP spid="61" grpId="0"/>
      <p:bldP spid="61" grpId="1"/>
      <p:bldP spid="63" grpId="0"/>
      <p:bldP spid="63" grpId="1"/>
      <p:bldP spid="67" grpId="0"/>
      <p:bldP spid="67" grpId="2"/>
      <p:bldP spid="69" grpId="0"/>
      <p:bldP spid="69" grpId="1"/>
      <p:bldP spid="73" grpId="2"/>
      <p:bldP spid="73" grpId="3"/>
      <p:bldP spid="77" grpId="0"/>
      <p:bldP spid="77" grpId="1"/>
      <p:bldP spid="81" grpId="0"/>
      <p:bldP spid="81" grpId="1"/>
      <p:bldP spid="86" grpId="0"/>
      <p:bldP spid="86" grpId="1"/>
      <p:bldP spid="91" grpId="0" build="allAtOnce"/>
      <p:bldP spid="95" grpId="0" animBg="1"/>
      <p:bldP spid="95" grpId="1" animBg="1"/>
      <p:bldP spid="100" grpId="0" animBg="1"/>
      <p:bldP spid="100" grpId="1" animBg="1"/>
      <p:bldP spid="104" grpId="0" animBg="1"/>
      <p:bldP spid="104" grpId="1" animBg="1"/>
      <p:bldP spid="106" grpId="0" animBg="1"/>
      <p:bldP spid="106" grpId="1" animBg="1"/>
      <p:bldP spid="111" grpId="0" animBg="1"/>
      <p:bldP spid="111" grpId="1" animBg="1"/>
      <p:bldP spid="113" grpId="0" animBg="1"/>
      <p:bldP spid="113" grpId="1" animBg="1"/>
      <p:bldP spid="115" grpId="0" animBg="1"/>
      <p:bldP spid="115" grpId="1" animBg="1"/>
      <p:bldP spid="117" grpId="0" animBg="1"/>
      <p:bldP spid="117" grpId="1" animBg="1"/>
      <p:bldP spid="120" grpId="0" animBg="1"/>
      <p:bldP spid="120" grpId="1" animBg="1"/>
      <p:bldP spid="125" grpId="1" animBg="1"/>
      <p:bldP spid="125" grpId="2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354</Words>
  <Application>Microsoft Office PowerPoint</Application>
  <PresentationFormat>自定义</PresentationFormat>
  <Paragraphs>51</Paragraphs>
  <Slides>1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2" baseType="lpstr"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June</dc:creator>
  <cp:lastModifiedBy>Windows 用户</cp:lastModifiedBy>
  <cp:revision>61</cp:revision>
  <dcterms:created xsi:type="dcterms:W3CDTF">2019-06-09T01:59:17Z</dcterms:created>
  <dcterms:modified xsi:type="dcterms:W3CDTF">2019-06-11T11:08:25Z</dcterms:modified>
</cp:coreProperties>
</file>