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7"/>
  </p:notesMasterIdLst>
  <p:sldIdLst>
    <p:sldId id="309" r:id="rId3"/>
    <p:sldId id="267" r:id="rId4"/>
    <p:sldId id="268" r:id="rId5"/>
    <p:sldId id="310" r:id="rId6"/>
    <p:sldId id="269" r:id="rId7"/>
    <p:sldId id="270" r:id="rId8"/>
    <p:sldId id="271" r:id="rId9"/>
    <p:sldId id="311" r:id="rId10"/>
    <p:sldId id="272" r:id="rId11"/>
    <p:sldId id="273" r:id="rId12"/>
    <p:sldId id="274" r:id="rId13"/>
    <p:sldId id="275" r:id="rId14"/>
    <p:sldId id="312" r:id="rId15"/>
    <p:sldId id="276" r:id="rId16"/>
    <p:sldId id="313" r:id="rId17"/>
    <p:sldId id="303" r:id="rId18"/>
    <p:sldId id="304" r:id="rId19"/>
    <p:sldId id="307" r:id="rId20"/>
    <p:sldId id="305" r:id="rId21"/>
    <p:sldId id="314" r:id="rId22"/>
    <p:sldId id="306" r:id="rId23"/>
    <p:sldId id="277" r:id="rId24"/>
    <p:sldId id="31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0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636"/>
    <a:srgbClr val="2B2B2B"/>
    <a:srgbClr val="2582C6"/>
    <a:srgbClr val="FFFF99"/>
    <a:srgbClr val="FF66CC"/>
    <a:srgbClr val="020007"/>
    <a:srgbClr val="1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3" autoAdjust="0"/>
    <p:restoredTop sz="94660"/>
  </p:normalViewPr>
  <p:slideViewPr>
    <p:cSldViewPr snapToGrid="0">
      <p:cViewPr>
        <p:scale>
          <a:sx n="100" d="100"/>
          <a:sy n="100" d="100"/>
        </p:scale>
        <p:origin x="5" y="-725"/>
      </p:cViewPr>
      <p:guideLst>
        <p:guide orient="horz" pos="2160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08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7882F-08D8-440D-B220-27F9296404B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E59C-3B2D-4513-AC46-7C0CA58BB2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76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预览及使用此模板前先下载英文</a:t>
            </a:r>
            <a:r>
              <a:rPr lang="en-US" altLang="zh-CN" dirty="0"/>
              <a:t>Segoe Script</a:t>
            </a:r>
            <a:r>
              <a:rPr lang="zh-CN" altLang="en-US"/>
              <a:t>、中文新蒂小丸子小学版字体，预览效果会更加美观！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93619" y="95911"/>
            <a:ext cx="11927745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B0B2-25C2-465E-A81B-CA14DF5CFA1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194516-FBE1-40B2-A8ED-8D98997B7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" y="94763"/>
            <a:ext cx="12076670" cy="66520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2179-7A7F-4507-838F-34E6725D380A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E9C27-B4C9-4DBD-8EEA-F4860EEA0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316" y="2142897"/>
            <a:ext cx="6356311" cy="906692"/>
          </a:xfrm>
        </p:spPr>
        <p:txBody>
          <a:bodyPr lIns="121917" tIns="60958" rIns="121917" bIns="60958">
            <a:noAutofit/>
          </a:bodyPr>
          <a:lstStyle/>
          <a:p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Attributive </a:t>
            </a:r>
            <a:b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clause</a:t>
            </a:r>
            <a:b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zh-CN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定语从句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99" y="3639517"/>
            <a:ext cx="7532306" cy="1656184"/>
          </a:xfrm>
        </p:spPr>
        <p:txBody>
          <a:bodyPr lIns="121917" tIns="60958" rIns="121917" bIns="60958">
            <a:no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主题内容：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Attributive clause</a:t>
            </a:r>
          </a:p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作者：罗淦元 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廖玲锋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单位：华南师范大学外文学院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连平县贵东中学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27" y="772887"/>
            <a:ext cx="4086885" cy="340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9982" y="4770987"/>
            <a:ext cx="301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7" name="I Remember_mp3_2019612132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2639" y="560198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50"/>
    </mc:Choice>
    <mc:Fallback>
      <p:transition advClick="0" advTm="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26699" y="5646742"/>
            <a:ext cx="10613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Do you remember when we were dancing in the rain in that December,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10590"/>
            <a:ext cx="6648450" cy="44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186"/>
    </mc:Choice>
    <mc:Fallback>
      <p:transition spd="slow" advClick="0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1971 C -0.014000 -0.005865 -0.029000 -0.008981 -0.044000 -0.008981 C -0.114000 -0.008981 -0.169000 0.035416 -0.169000 0.089159 C -0.169000 0.142124 -0.114000 0.185742 -0.044000 0.185742 C -0.029000 0.185742 -0.014000 0.183405 0.000000 0.179511 C -0.047000 0.165491 -0.080000 0.130441 -0.080000 0.089159 C -0.080000 0.047099 -0.047000 0.012049 0.000000 -0.001971 Z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2871" y="5438007"/>
            <a:ext cx="9050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and I remember that when my father thought you were a burglar.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8194" name="Picture 2" descr="C:\Users\Administrator\Desktop\aid57930-v4-728px-Move-Stealthily-Inside-Step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0"/>
          <a:stretch>
            <a:fillRect/>
          </a:stretch>
        </p:blipFill>
        <p:spPr bwMode="auto">
          <a:xfrm>
            <a:off x="2755991" y="1023256"/>
            <a:ext cx="7073362" cy="38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314"/>
    </mc:Choice>
    <mc:Fallback>
      <p:transition spd="slow" advClick="0" advTm="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93630" y="5500309"/>
            <a:ext cx="6389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things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that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we shared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30" y="1243965"/>
            <a:ext cx="5687060" cy="364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22 L 0.125000 0.108430 L -0.125000 0.108430 L 0.000000 0.000022 Z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20110" y="5519253"/>
            <a:ext cx="6259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and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promises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made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05" y="1021080"/>
            <a:ext cx="6137275" cy="404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25"/>
    </mc:Choice>
    <mc:Fallback>
      <p:transition spd="slow" advClick="0" advTm="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45871" y="5523523"/>
            <a:ext cx="2136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>
                <a:solidFill>
                  <a:prstClr val="white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just you and I.</a:t>
            </a:r>
            <a:endParaRPr lang="zh-CN" altLang="en-US" sz="3200" dirty="0">
              <a:solidFill>
                <a:prstClr val="white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242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35" y="1086485"/>
            <a:ext cx="5956300" cy="390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13 C 0.001000 0.014029 0.011000 0.026808 0.028000 0.035052 C 0.028000 0.035465 0.055000 0.046595 0.055000 0.046182 C 0.070000 0.052366 0.079000 0.061022 0.079000 0.070091 C 0.079000 0.088229 0.044000 0.102657 0.000000 0.103069 C -0.044000 0.102657 -0.079000 0.088229 -0.079000 0.070091 C -0.079000 0.061022 -0.070000 0.052366 -0.055000 0.046182 C -0.055000 0.046595 -0.028000 0.035465 -0.028000 0.035052 C -0.011000 0.026808 -0.001000 0.014029 0.000000 0.000013 Z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91546" y="5486338"/>
            <a:ext cx="6945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laughter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(that)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we shared,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55" y="1057275"/>
            <a:ext cx="6306185" cy="393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53366" y="5568190"/>
            <a:ext cx="4702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wishes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made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7" y="1229057"/>
            <a:ext cx="6405426" cy="391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40"/>
    </mc:Choice>
    <mc:Fallback>
      <p:transition spd="slow" advClick="0" advTm="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62 -0.004400 C -0.005562 0.013771 0.004438 0.030338 0.021438 0.041028 C 0.021438 0.041562 0.048438 0.055992 0.048438 0.055458 C 0.063438 0.063474 0.072438 0.074697 0.072438 0.086456 C 0.072438 0.109971 0.037438 0.128677 -0.006562 0.129211 C -0.050562 0.128677 -0.085562 0.109971 -0.085562 0.086456 C -0.085562 0.074697 -0.076562 0.063474 -0.061562 0.055458 C -0.061562 0.055992 -0.034562 0.041562 -0.034562 0.041028 C -0.017562 0.030338 -0.007562 0.013771 -0.006562 -0.004400 Z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7875" y="5517885"/>
            <a:ext cx="3268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upon the roof at dawn.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10" y="1181824"/>
            <a:ext cx="6799580" cy="381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"/>
    </mc:Choice>
    <mc:Fallback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4994" y="5516712"/>
            <a:ext cx="2717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Ba </a:t>
            </a:r>
            <a:r>
              <a:rPr lang="en-US" altLang="zh-CN" sz="3200" dirty="0" err="1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ba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ba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ba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…….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390" y="1068070"/>
            <a:ext cx="6755765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300"/>
    </mc:Choice>
    <mc:Fallback>
      <p:transition spd="slow" advClick="0" advTm="1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49789" y="5621736"/>
            <a:ext cx="7805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Yes I remember 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things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that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we shared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30" y="853440"/>
            <a:ext cx="6642100" cy="436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87"/>
    </mc:Choice>
    <mc:Fallback>
      <p:transition spd="slow" advClick="0" advTm="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17913" y="5450337"/>
            <a:ext cx="8948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way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you glanced at me, yes I remember.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67" y="955040"/>
            <a:ext cx="4223476" cy="421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599"/>
    </mc:Choice>
    <mc:Fallback>
      <p:transition advClick="0" advTm="8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55574" y="5562501"/>
            <a:ext cx="5323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and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promises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made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30" y="962660"/>
            <a:ext cx="5972175" cy="421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30"/>
    </mc:Choice>
    <mc:Fallback>
      <p:transition spd="slow" advClick="0" advTm="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5305" y="5580984"/>
            <a:ext cx="2136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just you and I.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32" y="1037544"/>
            <a:ext cx="6203083" cy="412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86"/>
    </mc:Choice>
    <mc:Fallback>
      <p:transition spd="slow" advClick="0" advTm="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C 0.00104 0.02523 0.01094 0.04838 0.02799 0.0632 C 0.02799 0.06412 0.05495 0.08403 0.05495 0.08334 C 0.07005 0.09468 0.07904 0.11019 0.07904 0.12662 C 0.07904 0.15926 0.04401 0.18565 0 0.18635 C -0.04401 0.18565 -0.07904 0.15926 -0.07904 0.12662 C -0.07904 0.11019 -0.07005 0.09468 -0.05495 0.08334 C -0.05495 0.08403 -0.02799 0.06412 -0.02799 0.0632 C -0.01094 0.04838 -0.00104 0.02523 0 -2.96296E-6 Z " pathEditMode="relative" rAng="0" ptsTypes="fffffffff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63646" y="5664062"/>
            <a:ext cx="6760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laughter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shared,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65" y="984885"/>
            <a:ext cx="6199505" cy="426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76"/>
    </mc:Choice>
    <mc:Fallback>
      <p:transition spd="slow" advClick="0" advTm="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97005" y="5545815"/>
            <a:ext cx="459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wishes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made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95" y="916305"/>
            <a:ext cx="6099810" cy="42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13"/>
    </mc:Choice>
    <mc:Fallback>
      <p:transition spd="slow" advClick="0" advTm="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7875" y="5575488"/>
            <a:ext cx="3268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upon the roof at dawn.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80" y="1077686"/>
            <a:ext cx="5678170" cy="409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80"/>
    </mc:Choice>
    <mc:Fallback>
      <p:transition spd="slow" advClick="0" advTm="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19401" y="5554461"/>
            <a:ext cx="8752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way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(that)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you read your books.</a:t>
            </a:r>
          </a:p>
        </p:txBody>
      </p:sp>
      <p:pic>
        <p:nvPicPr>
          <p:cNvPr id="18434" name="Picture 2" descr="C:\Users\Administrator\Desktop\I remember  歌词配图\read 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30" y="1200785"/>
            <a:ext cx="6327775" cy="383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57"/>
    </mc:Choice>
    <mc:Fallback>
      <p:transition spd="slow" advClick="0" advTm="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57120" y="5507719"/>
            <a:ext cx="7058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Yes I remember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way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(that)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you tied your shoes.</a:t>
            </a:r>
            <a:endParaRPr lang="en-US" altLang="zh-CN" sz="3200" dirty="0"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9458" name="Picture 2" descr="C:\Users\Administrator\Desktop\I remember  歌词配图\tie your sh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009650"/>
            <a:ext cx="6566535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3"/>
    </mc:Choice>
    <mc:Fallback>
      <p:transition spd="slow" advClick="0" advTm="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3713" y="5587854"/>
            <a:ext cx="8033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Yes I remember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cake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you loved the most.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0483" name="Picture 3" descr="C:\Users\Administrator\Desktop\I remember  歌词配图\the cake you loved the m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35" y="1160960"/>
            <a:ext cx="6026150" cy="401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66"/>
    </mc:Choice>
    <mc:Fallback>
      <p:transition spd="slow" advClick="0" advTm="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96 -0.006033 C -0.009104 -0.008532 -0.024104 -0.010530 -0.039104 -0.010530 C -0.109104 -0.010530 -0.164104 0.017949 -0.164104 0.052423 C -0.164104 0.086398 -0.109104 0.114377 -0.039104 0.114377 C -0.024104 0.114377 -0.009104 0.112878 0.004896 0.110380 C -0.042104 0.101387 -0.075104 0.078904 -0.075104 0.052423 C -0.075104 0.025443 -0.042104 0.002960 0.004896 -0.006033 Z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65575" y="5648913"/>
            <a:ext cx="7597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Yes I remember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way</a:t>
            </a:r>
            <a:r>
              <a:rPr lang="en-US" altLang="zh-CN" sz="3200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your drank you coffee.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1506" name="Picture 2" descr="C:\Users\Administrator\Desktop\I remember  歌词配图\the way you drank you coff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84" y="1013957"/>
            <a:ext cx="6502400" cy="43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81"/>
    </mc:Choice>
    <mc:Fallback>
      <p:transition spd="slow" advClick="0" advTm="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1720 C -0.014000 -0.005761 -0.029000 -0.008994 -0.044000 -0.008994 C -0.114000 -0.008994 -0.169000 0.037071 -0.169000 0.092833 C -0.169000 0.147787 -0.114000 0.193043 -0.044000 0.193043 C -0.029000 0.193043 -0.014000 0.190619 0.000000 0.186578 C -0.047000 0.172031 -0.080000 0.135665 -0.080000 0.092833 C -0.080000 0.049193 -0.047000 0.012826 0.000000 -0.001720 Z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9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27634" y="5569795"/>
            <a:ext cx="6660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way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(that)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your glanced at me, 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985" y="944245"/>
            <a:ext cx="684403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54"/>
    </mc:Choice>
    <mc:Fallback>
      <p:transition spd="slow" advClick="0" advTm="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83 -0.000004 C 0.047133 -0.000004 0.093974 0.050126 0.093974 0.111894 C 0.093974 0.173662 0.047133 0.223792 -0.010583 0.223792 C -0.068298 0.223792 -0.115140 0.173662 -0.115140 0.111894 C -0.115140 0.050126 -0.068298 -0.000004 -0.010583 -0.000004 Z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15952" y="5448350"/>
            <a:ext cx="9895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remember, when we caught a shooting star, yes I remember.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80" y="1002665"/>
            <a:ext cx="669544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421"/>
    </mc:Choice>
    <mc:Fallback>
      <p:transition spd="slow" advClick="0" advTm="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96017" y="5559362"/>
            <a:ext cx="6814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Yes I remember when we caught a shooting star.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90" y="1005840"/>
            <a:ext cx="6391275" cy="426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4231"/>
    </mc:Choice>
    <mc:Fallback>
      <p:transition spd="slow" advClick="0" advTm="4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31799" y="5611271"/>
            <a:ext cx="937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Yes I remember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when we were dancing in the rain in that December</a:t>
            </a:r>
          </a:p>
        </p:txBody>
      </p:sp>
      <p:pic>
        <p:nvPicPr>
          <p:cNvPr id="24578" name="Picture 2" descr="C:\Users\Administrator\Desktop\I remember  歌词配图\when we were dancing in the rain in that decem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20" y="972185"/>
            <a:ext cx="6944995" cy="42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Click="0" advTm="4141"/>
    </mc:Choice>
    <mc:Fallback>
      <p:transition spd="slow" advClick="0" advTm="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691 0.017456 L 0.062762 -0.053442 L 0.172215 0.017456 L 0.062762 0.088354 L -0.046691 0.017456 Z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61592" y="5584190"/>
            <a:ext cx="5968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and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way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you smile at me,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5602" name="Picture 2" descr="C:\Users\Administrator\Desktop\I remember  歌词配图\all the laughter we shared,（我们交织的种种欢笑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9"/>
          <a:stretch>
            <a:fillRect/>
          </a:stretch>
        </p:blipFill>
        <p:spPr bwMode="auto">
          <a:xfrm>
            <a:off x="2844619" y="1128214"/>
            <a:ext cx="6502400" cy="405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5077"/>
    </mc:Choice>
    <mc:Fallback>
      <p:transition spd="slow" advClick="0" advTm="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83156" y="5564567"/>
            <a:ext cx="3526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yes I remember.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6628" name="Picture 4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"/>
          <a:stretch>
            <a:fillRect/>
          </a:stretch>
        </p:blipFill>
        <p:spPr bwMode="auto">
          <a:xfrm>
            <a:off x="2652395" y="1041400"/>
            <a:ext cx="6887210" cy="41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750" advClick="0" advTm="6718"/>
    </mc:Choice>
    <mc:Fallback>
      <p:transition spd="slow" advClick="0" advTm="6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753153"/>
            <a:ext cx="96012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29"/>
    </mc:Choice>
    <mc:Fallback>
      <p:transition spd="slow" advClick="0" advTm="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39602" y="5529316"/>
            <a:ext cx="6640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 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things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that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we shared, 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074" name="Picture 2" descr="C:\Users\Administrator\Desktop\boy-sharing-candy-girl-illustration-62733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1"/>
          <a:stretch>
            <a:fillRect/>
          </a:stretch>
        </p:blipFill>
        <p:spPr bwMode="auto">
          <a:xfrm>
            <a:off x="3461385" y="1071245"/>
            <a:ext cx="4725035" cy="41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70515" y="5533846"/>
            <a:ext cx="5148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and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promises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made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075" name="Picture 3" descr="C:\Users\Administrator\Desktop\pinky-promi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70" y="1177701"/>
            <a:ext cx="4849587" cy="392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34"/>
    </mc:Choice>
    <mc:Fallback>
      <p:transition spd="slow" advClick="0" advTm="2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40462" y="5562993"/>
            <a:ext cx="2136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just you and I.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098" name="Picture 2" descr="C:\Users\Administrator\Desktop\you and 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2" y="1297621"/>
            <a:ext cx="7559644" cy="39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92"/>
    </mc:Choice>
    <mc:Fallback>
      <p:transition spd="slow" advClick="0" advTm="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3198" y="5565258"/>
            <a:ext cx="6705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 remember</a:t>
            </a:r>
            <a:r>
              <a:rPr lang="zh-CN" altLang="en-US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laughter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shared,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122" name="Picture 2" descr="C:\Users\Administrator\Desktop\laughing-cou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95" y="1141730"/>
            <a:ext cx="5693410" cy="37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72"/>
    </mc:Choice>
    <mc:Fallback>
      <p:transition spd="slow" advClick="0" advTm="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34801" y="5593230"/>
            <a:ext cx="4767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all the </a:t>
            </a:r>
            <a:r>
              <a:rPr lang="en-US" altLang="zh-CN" sz="3200" i="1" dirty="0">
                <a:solidFill>
                  <a:srgbClr val="FFFF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wishes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(that) </a:t>
            </a:r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made</a:t>
            </a:r>
            <a:endParaRPr lang="zh-CN" altLang="en-US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123" name="Picture 3" descr="C:\Users\Administrator\Desktop\w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99" y="1035685"/>
            <a:ext cx="6026826" cy="40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46"/>
    </mc:Choice>
    <mc:Fallback>
      <p:transition spd="slow" advClick="0" advTm="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7875" y="5496113"/>
            <a:ext cx="3268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One Stroke Script LET" pitchFamily="2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upon the roof at dawn.</a:t>
            </a:r>
            <a:endParaRPr lang="zh-CN" altLang="zh-CN" sz="3200" dirty="0">
              <a:solidFill>
                <a:schemeClr val="bg1"/>
              </a:solidFill>
              <a:latin typeface="One Stroke Script LET" pitchFamily="2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90" y="1170940"/>
            <a:ext cx="6539774" cy="3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32"/>
    </mc:Choice>
    <mc:Fallback>
      <p:transition spd="slow" advClick="0" advTm="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第一PPT模板网：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1113</Words>
  <Application>Microsoft Office PowerPoint</Application>
  <PresentationFormat>宽屏</PresentationFormat>
  <Paragraphs>97</Paragraphs>
  <Slides>34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One Stroke Script LET</vt:lpstr>
      <vt:lpstr>第一PPT模板网：www.1ppt.com</vt:lpstr>
      <vt:lpstr>自定义设计方案</vt:lpstr>
      <vt:lpstr>Attributive  clause 定语从句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www.1ppt.com</dc:creator>
  <dc:description>第一PPT模板网：www.1ppt.com</dc:description>
  <cp:lastModifiedBy>Hwong Justin</cp:lastModifiedBy>
  <cp:revision>75</cp:revision>
  <dcterms:created xsi:type="dcterms:W3CDTF">2015-08-19T07:17:00Z</dcterms:created>
  <dcterms:modified xsi:type="dcterms:W3CDTF">2019-06-12T12:56:28Z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