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gif" ContentType="image/gif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ags/tag19.xml" ContentType="application/vnd.openxmlformats-officedocument.presentationml.tag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9" r:id="rId22"/>
    <p:sldId id="276" r:id="rId23"/>
    <p:sldId id="278" r:id="rId2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360" y="-114"/>
      </p:cViewPr>
      <p:guideLst>
        <p:guide orient="horz" pos="2224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62C10-3C61-4E4B-B5F2-670DE63BF27E}" type="datetimeFigureOut">
              <a:rPr lang="zh-CN" altLang="en-US" smtClean="0"/>
              <a:pPr/>
              <a:t>2019/6/21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4E9BB-3D2C-48F2-8AD7-63B0286351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62C10-3C61-4E4B-B5F2-670DE63BF27E}" type="datetimeFigureOut">
              <a:rPr lang="zh-CN" altLang="en-US" smtClean="0"/>
              <a:pPr/>
              <a:t>2019/6/21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4E9BB-3D2C-48F2-8AD7-63B0286351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62C10-3C61-4E4B-B5F2-670DE63BF27E}" type="datetimeFigureOut">
              <a:rPr lang="zh-CN" altLang="en-US" smtClean="0"/>
              <a:pPr/>
              <a:t>2019/6/21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4E9BB-3D2C-48F2-8AD7-63B0286351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62C10-3C61-4E4B-B5F2-670DE63BF27E}" type="datetimeFigureOut">
              <a:rPr lang="zh-CN" altLang="en-US" smtClean="0"/>
              <a:pPr/>
              <a:t>2019/6/21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4E9BB-3D2C-48F2-8AD7-63B0286351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62C10-3C61-4E4B-B5F2-670DE63BF27E}" type="datetimeFigureOut">
              <a:rPr lang="zh-CN" altLang="en-US" smtClean="0"/>
              <a:pPr/>
              <a:t>2019/6/21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4E9BB-3D2C-48F2-8AD7-63B0286351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62C10-3C61-4E4B-B5F2-670DE63BF27E}" type="datetimeFigureOut">
              <a:rPr lang="zh-CN" altLang="en-US" smtClean="0"/>
              <a:pPr/>
              <a:t>2019/6/21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4E9BB-3D2C-48F2-8AD7-63B0286351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62C10-3C61-4E4B-B5F2-670DE63BF27E}" type="datetimeFigureOut">
              <a:rPr lang="zh-CN" altLang="en-US" smtClean="0"/>
              <a:pPr/>
              <a:t>2019/6/21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4E9BB-3D2C-48F2-8AD7-63B0286351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62C10-3C61-4E4B-B5F2-670DE63BF27E}" type="datetimeFigureOut">
              <a:rPr lang="zh-CN" altLang="en-US" smtClean="0"/>
              <a:pPr/>
              <a:t>2019/6/21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4E9BB-3D2C-48F2-8AD7-63B0286351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62C10-3C61-4E4B-B5F2-670DE63BF27E}" type="datetimeFigureOut">
              <a:rPr lang="zh-CN" altLang="en-US" smtClean="0"/>
              <a:pPr/>
              <a:t>2019/6/21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4E9BB-3D2C-48F2-8AD7-63B0286351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62C10-3C61-4E4B-B5F2-670DE63BF27E}" type="datetimeFigureOut">
              <a:rPr lang="zh-CN" altLang="en-US" smtClean="0"/>
              <a:pPr/>
              <a:t>2019/6/21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4E9BB-3D2C-48F2-8AD7-63B0286351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62C10-3C61-4E4B-B5F2-670DE63BF27E}" type="datetimeFigureOut">
              <a:rPr lang="zh-CN" altLang="en-US" smtClean="0"/>
              <a:pPr/>
              <a:t>2019/6/21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4E9BB-3D2C-48F2-8AD7-63B0286351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862C10-3C61-4E4B-B5F2-670DE63BF27E}" type="datetimeFigureOut">
              <a:rPr lang="zh-CN" altLang="en-US" smtClean="0"/>
              <a:pPr/>
              <a:t>2019/6/21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4E9BB-3D2C-48F2-8AD7-63B0286351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file:///C:\Users\Administrator\Desktop\Dolly%20Parton%20-%20Girl%20in%20the%20Movies.wav" TargetMode="External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1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istrator\Desktop\捕获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5080" y="0"/>
            <a:ext cx="12202160" cy="6858000"/>
          </a:xfrm>
          <a:prstGeom prst="rect">
            <a:avLst/>
          </a:prstGeom>
          <a:noFill/>
        </p:spPr>
      </p:pic>
      <p:sp>
        <p:nvSpPr>
          <p:cNvPr id="13" name="矩形 12"/>
          <p:cNvSpPr/>
          <p:nvPr/>
        </p:nvSpPr>
        <p:spPr>
          <a:xfrm>
            <a:off x="7373620" y="1549395"/>
            <a:ext cx="4673600" cy="1076325"/>
          </a:xfrm>
          <a:prstGeom prst="rect">
            <a:avLst/>
          </a:prstGeom>
          <a:solidFill>
            <a:schemeClr val="bg1">
              <a:alpha val="59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n-US" altLang="zh-CN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Song: Girl in the movies</a:t>
            </a:r>
          </a:p>
          <a:p>
            <a:pPr algn="r"/>
            <a:r>
              <a:rPr lang="en-US" altLang="zh-CN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-- Non-finite Verb</a:t>
            </a:r>
          </a:p>
        </p:txBody>
      </p:sp>
      <p:sp>
        <p:nvSpPr>
          <p:cNvPr id="14" name="矩形 13"/>
          <p:cNvSpPr/>
          <p:nvPr/>
        </p:nvSpPr>
        <p:spPr>
          <a:xfrm>
            <a:off x="6499860" y="3961770"/>
            <a:ext cx="5692140" cy="829945"/>
          </a:xfrm>
          <a:prstGeom prst="rect">
            <a:avLst/>
          </a:prstGeom>
          <a:solidFill>
            <a:schemeClr val="bg1">
              <a:alpha val="59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zh-CN" alt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华南师范大学外国语言文化学院：翁晓娴</a:t>
            </a:r>
          </a:p>
          <a:p>
            <a:pPr algn="r"/>
            <a:r>
              <a:rPr lang="zh-CN" alt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广东省河源市琴江中学：唐牡丹</a:t>
            </a:r>
          </a:p>
        </p:txBody>
      </p:sp>
      <p:pic>
        <p:nvPicPr>
          <p:cNvPr id="6" name="Dolly Parton - Girl in the Movies.wav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/>
          <a:stretch>
            <a:fillRect/>
          </a:stretch>
        </p:blipFill>
        <p:spPr>
          <a:xfrm>
            <a:off x="10239404" y="785794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4976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3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3" grpId="0" bldLvl="0" animBg="1"/>
      <p:bldP spid="14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697990" y="2992755"/>
            <a:ext cx="50800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l"/>
            <a:r>
              <a:rPr lang="zh-CN" altLang="en-US" sz="3600" b="1">
                <a:effectLst>
                  <a:reflection blurRad="6350" stA="53000" endA="300" endPos="35500" dir="5400000" sy="-90000" algn="bl" rotWithShape="0"/>
                </a:effectLst>
              </a:rPr>
              <a:t>Always happy endings</a:t>
            </a:r>
          </a:p>
        </p:txBody>
      </p:sp>
      <p:pic>
        <p:nvPicPr>
          <p:cNvPr id="3" name="图片 2" descr="th 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4945" y="452120"/>
            <a:ext cx="4570730" cy="609473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468110" y="2166620"/>
            <a:ext cx="39573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>
                <a:effectLst>
                  <a:reflection blurRad="6350" stA="53000" endA="300" endPos="35500" dir="5400000" sy="-90000" algn="bl" rotWithShape="0"/>
                </a:effectLst>
              </a:rPr>
              <a:t>Acting</a:t>
            </a:r>
            <a:r>
              <a:rPr lang="zh-CN" altLang="en-US" sz="3200" b="1"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altLang="zh-CN" sz="3200" b="1">
                <a:effectLst>
                  <a:reflection blurRad="6350" stA="53000" endA="300" endPos="35500" dir="5400000" sy="-90000" algn="bl" rotWithShape="0"/>
                </a:effectLst>
              </a:rPr>
              <a:t>in</a:t>
            </a:r>
            <a:r>
              <a:rPr lang="zh-CN" altLang="en-US" sz="3200" b="1">
                <a:effectLst>
                  <a:reflection blurRad="6350" stA="53000" endA="300" endPos="35500" dir="5400000" sy="-90000" algn="bl" rotWithShape="0"/>
                </a:effectLst>
              </a:rPr>
              <a:t> her story</a:t>
            </a:r>
          </a:p>
        </p:txBody>
      </p:sp>
      <p:sp>
        <p:nvSpPr>
          <p:cNvPr id="100" name="文本框 99"/>
          <p:cNvSpPr txBox="1"/>
          <p:nvPr/>
        </p:nvSpPr>
        <p:spPr>
          <a:xfrm>
            <a:off x="6468110" y="3819525"/>
            <a:ext cx="5080000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/>
            <a:r>
              <a:rPr lang="zh-CN" altLang="en-US" sz="4000" b="1">
                <a:effectLst>
                  <a:reflection blurRad="6350" stA="53000" endA="300" endPos="35500" dir="5400000" sy="-90000" algn="bl" rotWithShape="0"/>
                </a:effectLst>
              </a:rPr>
              <a:t>Standing</a:t>
            </a:r>
            <a:r>
              <a:rPr lang="zh-CN" altLang="en-US" sz="3200" b="1">
                <a:effectLst>
                  <a:reflection blurRad="6350" stA="53000" endA="300" endPos="35500" dir="5400000" sy="-90000" algn="bl" rotWithShape="0"/>
                </a:effectLst>
              </a:rPr>
              <a:t> in her glory</a:t>
            </a:r>
          </a:p>
        </p:txBody>
      </p:sp>
      <p:pic>
        <p:nvPicPr>
          <p:cNvPr id="6" name="图片 5" descr="th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5675" y="443865"/>
            <a:ext cx="4703445" cy="611187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323590" y="4909185"/>
            <a:ext cx="5782310" cy="583565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3200"/>
              <a:t>I want </a:t>
            </a:r>
            <a:r>
              <a:rPr lang="zh-CN" altLang="en-US" sz="3200" u="sng">
                <a:solidFill>
                  <a:schemeClr val="tx1"/>
                </a:solidFill>
              </a:rPr>
              <a:t>to be</a:t>
            </a:r>
            <a:r>
              <a:rPr lang="zh-CN" altLang="en-US" sz="3200"/>
              <a:t> the girl in the movie</a:t>
            </a:r>
            <a:r>
              <a:rPr lang="en-US" altLang="zh-CN" sz="3200"/>
              <a:t>s</a:t>
            </a:r>
          </a:p>
        </p:txBody>
      </p:sp>
    </p:spTree>
    <p:custDataLst>
      <p:tags r:id="rId1"/>
    </p:custDataLst>
  </p:cSld>
  <p:clrMapOvr>
    <a:masterClrMapping/>
  </p:clrMapOvr>
  <p:transition advTm="173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100" grpId="0"/>
      <p:bldP spid="8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tim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985" y="-17780"/>
            <a:ext cx="12219940" cy="688594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540760" y="4826000"/>
            <a:ext cx="5110480" cy="953135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/>
              <a:t>It's time I show the world just what I'm about</a:t>
            </a:r>
          </a:p>
        </p:txBody>
      </p:sp>
    </p:spTree>
    <p:custDataLst>
      <p:tags r:id="rId1"/>
    </p:custDataLst>
  </p:cSld>
  <p:clrMapOvr>
    <a:masterClrMapping/>
  </p:clrMapOvr>
  <p:transition advTm="52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giphy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5790" y="1800860"/>
            <a:ext cx="8767445" cy="409511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2711450" y="710565"/>
            <a:ext cx="676973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I'm steppin’ up and I'm steppin’ out</a:t>
            </a:r>
          </a:p>
        </p:txBody>
      </p:sp>
    </p:spTree>
    <p:custDataLst>
      <p:tags r:id="rId1"/>
    </p:custDataLst>
  </p:cSld>
  <p:clrMapOvr>
    <a:masterClrMapping/>
  </p:clrMapOvr>
  <p:transition advTm="42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landscape_687883034_2913490332001_frozen-let-it-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835" y="1244600"/>
            <a:ext cx="9752330" cy="487616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2637473" y="526415"/>
            <a:ext cx="691642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I'm feelin’ bold and I'm feelin’ proud</a:t>
            </a:r>
          </a:p>
        </p:txBody>
      </p:sp>
    </p:spTree>
    <p:custDataLst>
      <p:tags r:id="rId1"/>
    </p:custDataLst>
  </p:cSld>
  <p:clrMapOvr>
    <a:masterClrMapping/>
  </p:clrMapOvr>
  <p:transition advTm="41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Portraits-On-Demand-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415" y="1905"/>
            <a:ext cx="12226925" cy="685419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778625" y="1548130"/>
            <a:ext cx="3649980" cy="583565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3200"/>
              <a:t>I want </a:t>
            </a:r>
            <a:r>
              <a:rPr lang="zh-CN" altLang="en-US" sz="3200" u="sng">
                <a:solidFill>
                  <a:schemeClr val="tx1"/>
                </a:solidFill>
              </a:rPr>
              <a:t>to be</a:t>
            </a:r>
            <a:r>
              <a:rPr lang="zh-CN" altLang="en-US" sz="3200"/>
              <a:t> that girl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778625" y="2891155"/>
            <a:ext cx="4395470" cy="1076325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/>
              <a:t>I want </a:t>
            </a:r>
            <a:r>
              <a:rPr lang="zh-CN" altLang="en-US" sz="3200" u="sng"/>
              <a:t>to be</a:t>
            </a:r>
            <a:r>
              <a:rPr lang="zh-CN" altLang="en-US" sz="3200"/>
              <a:t> the girl </a:t>
            </a:r>
          </a:p>
          <a:p>
            <a:pPr algn="l"/>
            <a:r>
              <a:rPr lang="zh-CN" altLang="en-US" sz="3200"/>
              <a:t>                     in the movies</a:t>
            </a:r>
          </a:p>
        </p:txBody>
      </p:sp>
    </p:spTree>
    <p:custDataLst>
      <p:tags r:id="rId1"/>
    </p:custDataLst>
  </p:cSld>
  <p:clrMapOvr>
    <a:masterClrMapping/>
  </p:clrMapOvr>
  <p:transition advTm="199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2" bldLvl="0" animBg="1"/>
      <p:bldP spid="7" grpId="0" bldLvl="0" animBg="1"/>
      <p:bldP spid="7" grpId="1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218690" y="502285"/>
            <a:ext cx="352742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3600"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</a:rPr>
              <a:t>Gonna stand up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993130" y="5817870"/>
            <a:ext cx="431673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3600"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</a:rPr>
              <a:t>And I'm gonna matter</a:t>
            </a:r>
          </a:p>
        </p:txBody>
      </p:sp>
      <p:pic>
        <p:nvPicPr>
          <p:cNvPr id="2" name="图片 1" descr="figh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0070" y="1268730"/>
            <a:ext cx="8401050" cy="421830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0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821021779-frozen-elsa-sad-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1435" y="3053080"/>
            <a:ext cx="12315825" cy="3798570"/>
          </a:xfrm>
          <a:prstGeom prst="rect">
            <a:avLst/>
          </a:prstGeom>
        </p:spPr>
      </p:pic>
      <p:pic>
        <p:nvPicPr>
          <p:cNvPr id="5" name="图片 4" descr="th 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1435" y="-27305"/>
            <a:ext cx="9559290" cy="3080385"/>
          </a:xfrm>
          <a:prstGeom prst="rect">
            <a:avLst/>
          </a:prstGeom>
        </p:spPr>
      </p:pic>
      <p:pic>
        <p:nvPicPr>
          <p:cNvPr id="6" name="图片 5" descr="th (2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7855" y="-27305"/>
            <a:ext cx="2756535" cy="309753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686175" y="3053080"/>
            <a:ext cx="5546725" cy="1076325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/>
              <a:t>Cause I've had enough of my dreams </a:t>
            </a:r>
            <a:r>
              <a:rPr lang="zh-CN" altLang="en-US" sz="3200" u="sng"/>
              <a:t>being shattered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3545205" y="3070225"/>
            <a:ext cx="5546725" cy="1076325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/>
              <a:t>And I've had enough of my tears </a:t>
            </a:r>
            <a:r>
              <a:rPr lang="zh-CN" altLang="en-US" sz="3200" u="sng">
                <a:solidFill>
                  <a:schemeClr val="tx1"/>
                </a:solidFill>
              </a:rPr>
              <a:t>being splattered</a:t>
            </a:r>
          </a:p>
        </p:txBody>
      </p:sp>
    </p:spTree>
    <p:custDataLst>
      <p:tags r:id="rId1"/>
    </p:custDataLst>
  </p:cSld>
  <p:clrMapOvr>
    <a:masterClrMapping/>
  </p:clrMapOvr>
  <p:transition advTm="66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bldLvl="0" animBg="1"/>
      <p:bldP spid="8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D-Mosaic-Picture-Diamond-Embroidery-Diy-Diamond-Painting-Cartoon-Elsa-Cross-Stitch-Patterns-Square-Needlewor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955" y="-4445"/>
            <a:ext cx="12228195" cy="688276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936740" y="1355725"/>
            <a:ext cx="4041775" cy="1198880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/>
              <a:t>I've already been that girl</a:t>
            </a:r>
          </a:p>
        </p:txBody>
      </p:sp>
    </p:spTree>
    <p:custDataLst>
      <p:tags r:id="rId1"/>
    </p:custDataLst>
  </p:cSld>
  <p:clrMapOvr>
    <a:masterClrMapping/>
  </p:clrMapOvr>
  <p:transition advTm="35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th (2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20" y="-64770"/>
            <a:ext cx="12217400" cy="691959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364230" y="1189990"/>
            <a:ext cx="49726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chemeClr val="bg1"/>
                </a:solidFill>
              </a:rPr>
              <a:t>Oh I want </a:t>
            </a:r>
            <a:r>
              <a:rPr lang="zh-CN" altLang="en-US" sz="3200" b="1" u="sng">
                <a:solidFill>
                  <a:schemeClr val="bg1"/>
                </a:solidFill>
              </a:rPr>
              <a:t>to be</a:t>
            </a:r>
            <a:r>
              <a:rPr lang="zh-CN" altLang="en-US" sz="3200" b="1">
                <a:solidFill>
                  <a:schemeClr val="bg1"/>
                </a:solidFill>
              </a:rPr>
              <a:t> I want </a:t>
            </a:r>
            <a:r>
              <a:rPr lang="zh-CN" altLang="en-US" sz="3200" b="1" u="sng">
                <a:solidFill>
                  <a:schemeClr val="bg1"/>
                </a:solidFill>
              </a:rPr>
              <a:t>to be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3364230" y="1773555"/>
            <a:ext cx="49726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chemeClr val="bg1"/>
                </a:solidFill>
              </a:rPr>
              <a:t>I want </a:t>
            </a:r>
            <a:r>
              <a:rPr lang="zh-CN" altLang="en-US" sz="3200" b="1" u="sng">
                <a:solidFill>
                  <a:schemeClr val="bg1"/>
                </a:solidFill>
              </a:rPr>
              <a:t>to be</a:t>
            </a:r>
            <a:r>
              <a:rPr lang="zh-CN" altLang="en-US" sz="3200" b="1">
                <a:solidFill>
                  <a:schemeClr val="bg1"/>
                </a:solidFill>
              </a:rPr>
              <a:t> I want </a:t>
            </a:r>
            <a:r>
              <a:rPr lang="zh-CN" altLang="en-US" sz="3200" b="1" u="sng">
                <a:solidFill>
                  <a:schemeClr val="bg1"/>
                </a:solidFill>
              </a:rPr>
              <a:t>to be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3364230" y="2357120"/>
            <a:ext cx="61144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chemeClr val="bg1"/>
                </a:solidFill>
              </a:rPr>
              <a:t>I want </a:t>
            </a:r>
            <a:r>
              <a:rPr lang="zh-CN" altLang="en-US" sz="3200" b="1" u="sng">
                <a:solidFill>
                  <a:schemeClr val="bg1"/>
                </a:solidFill>
              </a:rPr>
              <a:t>to be</a:t>
            </a:r>
            <a:r>
              <a:rPr lang="zh-CN" altLang="en-US" sz="3200" b="1">
                <a:solidFill>
                  <a:schemeClr val="bg1"/>
                </a:solidFill>
              </a:rPr>
              <a:t> the girl in the movies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3364230" y="2940685"/>
            <a:ext cx="61144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chemeClr val="bg1"/>
                </a:solidFill>
              </a:rPr>
              <a:t>I want </a:t>
            </a:r>
            <a:r>
              <a:rPr lang="zh-CN" altLang="en-US" sz="3200" b="1" u="sng">
                <a:solidFill>
                  <a:schemeClr val="bg1"/>
                </a:solidFill>
              </a:rPr>
              <a:t>to be</a:t>
            </a:r>
            <a:r>
              <a:rPr lang="zh-CN" altLang="en-US" sz="3200" b="1">
                <a:solidFill>
                  <a:schemeClr val="bg1"/>
                </a:solidFill>
              </a:rPr>
              <a:t> I want </a:t>
            </a:r>
            <a:r>
              <a:rPr lang="zh-CN" altLang="en-US" sz="3200" b="1" u="sng">
                <a:solidFill>
                  <a:schemeClr val="bg1"/>
                </a:solidFill>
              </a:rPr>
              <a:t>to be</a:t>
            </a:r>
          </a:p>
        </p:txBody>
      </p:sp>
    </p:spTree>
    <p:custDataLst>
      <p:tags r:id="rId1"/>
    </p:custDataLst>
  </p:cSld>
  <p:clrMapOvr>
    <a:masterClrMapping/>
  </p:clrMapOvr>
  <p:transition advTm="112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elsa-s-frozen-makeu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6005" y="654050"/>
            <a:ext cx="5180330" cy="570039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222693" y="1807845"/>
            <a:ext cx="4370705" cy="107632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3200" b="1"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Hey look at me </a:t>
            </a:r>
          </a:p>
          <a:p>
            <a:pPr algn="ctr"/>
            <a:r>
              <a:rPr lang="zh-CN" altLang="en-US" sz="3200" b="1"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                 Hey look at me 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223010" y="3768090"/>
            <a:ext cx="5080000" cy="1076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/>
            <a:r>
              <a:rPr lang="zh-CN" altLang="en-US" sz="3200" b="1">
                <a:effectLst>
                  <a:reflection blurRad="6350" stA="53000" endA="300" endPos="35500" dir="5400000" sy="-90000" algn="bl" rotWithShape="0"/>
                </a:effectLst>
              </a:rPr>
              <a:t>I want </a:t>
            </a:r>
            <a:r>
              <a:rPr lang="zh-CN" altLang="en-US" sz="3200" b="1" u="sng">
                <a:effectLst>
                  <a:reflection blurRad="6350" stA="53000" endA="300" endPos="35500" dir="5400000" sy="-90000" algn="bl" rotWithShape="0"/>
                </a:effectLst>
              </a:rPr>
              <a:t>to be</a:t>
            </a:r>
            <a:r>
              <a:rPr lang="zh-CN" altLang="en-US" sz="3200" b="1">
                <a:effectLst>
                  <a:reflection blurRad="6350" stA="53000" endA="300" endPos="35500" dir="5400000" sy="-90000" algn="bl" rotWithShape="0"/>
                </a:effectLst>
              </a:rPr>
              <a:t> the girl </a:t>
            </a:r>
          </a:p>
          <a:p>
            <a:pPr indent="0"/>
            <a:r>
              <a:rPr lang="zh-CN" altLang="en-US" sz="3200" b="1">
                <a:effectLst>
                  <a:reflection blurRad="6350" stA="53000" endA="300" endPos="35500" dir="5400000" sy="-90000" algn="bl" rotWithShape="0"/>
                </a:effectLst>
              </a:rPr>
              <a:t>                   in the movies</a:t>
            </a:r>
          </a:p>
        </p:txBody>
      </p:sp>
    </p:spTree>
    <p:custDataLst>
      <p:tags r:id="rId1"/>
    </p:custDataLst>
  </p:cSld>
  <p:clrMapOvr>
    <a:masterClrMapping/>
  </p:clrMapOvr>
  <p:transition advTm="53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autoRev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autoRev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autoRev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0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autoRev="1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autoRev="1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autoRev="1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popcor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27305"/>
            <a:ext cx="4714876" cy="3516488"/>
          </a:xfrm>
          <a:prstGeom prst="rect">
            <a:avLst/>
          </a:prstGeom>
          <a:noFill/>
        </p:spPr>
      </p:pic>
      <p:pic>
        <p:nvPicPr>
          <p:cNvPr id="1027" name="Picture 3" descr="C:\Users\Administrator\Desktop\6056_113010_cream_soda_h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63377" y="-27941"/>
            <a:ext cx="3929058" cy="3571876"/>
          </a:xfrm>
          <a:prstGeom prst="rect">
            <a:avLst/>
          </a:prstGeom>
          <a:noFill/>
        </p:spPr>
      </p:pic>
      <p:pic>
        <p:nvPicPr>
          <p:cNvPr id="1028" name="Picture 4" descr="C:\Users\Administrator\Desktop\dessert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47560" y="3516630"/>
            <a:ext cx="4372209" cy="3357562"/>
          </a:xfrm>
          <a:prstGeom prst="rect">
            <a:avLst/>
          </a:prstGeom>
          <a:noFill/>
        </p:spPr>
      </p:pic>
      <p:sp>
        <p:nvSpPr>
          <p:cNvPr id="2" name="文本框 1"/>
          <p:cNvSpPr txBox="1"/>
          <p:nvPr/>
        </p:nvSpPr>
        <p:spPr>
          <a:xfrm>
            <a:off x="3765550" y="3137535"/>
            <a:ext cx="5154295" cy="5835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Popcorn soda box of Raisinets</a:t>
            </a:r>
          </a:p>
        </p:txBody>
      </p:sp>
    </p:spTree>
    <p:custDataLst>
      <p:tags r:id="rId1"/>
    </p:custDataLst>
  </p:cSld>
  <p:clrMapOvr>
    <a:masterClrMapping/>
  </p:clrMapOvr>
  <p:transition advTm="69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shin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400" y="-15875"/>
            <a:ext cx="12242165" cy="689038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53110" y="3576955"/>
            <a:ext cx="473202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 want to shine</a:t>
            </a:r>
          </a:p>
          <a:p>
            <a:r>
              <a:rPr lang="zh-CN" altLang="en-US" sz="4000" b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          I want to shine</a:t>
            </a:r>
          </a:p>
        </p:txBody>
      </p:sp>
    </p:spTree>
    <p:custDataLst>
      <p:tags r:id="rId1"/>
    </p:custDataLst>
  </p:cSld>
  <p:clrMapOvr>
    <a:masterClrMapping/>
  </p:clrMapOvr>
  <p:transition advTm="34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ElsaStaircase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4780" y="1790065"/>
            <a:ext cx="9389110" cy="461391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910330" y="657860"/>
            <a:ext cx="40576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3556635" y="381000"/>
            <a:ext cx="510476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Forte" panose="03060902040502070203" charset="0"/>
                <a:ea typeface="华文细黑" panose="02010600040101010101" charset="-122"/>
                <a:cs typeface="Forte" panose="03060902040502070203" charset="0"/>
                <a:sym typeface="+mn-ea"/>
              </a:rPr>
              <a:t>It's my time</a:t>
            </a:r>
          </a:p>
          <a:p>
            <a:pPr algn="ctr"/>
            <a:r>
              <a:rPr lang="zh-CN" altLang="en-US" sz="3600">
                <a:effectLst>
                  <a:reflection blurRad="6350" stA="53000" endA="300" endPos="35500" dir="5400000" sy="-90000" algn="bl" rotWithShape="0"/>
                </a:effectLst>
                <a:latin typeface="Forte" panose="03060902040502070203" charset="0"/>
                <a:ea typeface="华文细黑" panose="02010600040101010101" charset="-122"/>
                <a:cs typeface="Forte" panose="03060902040502070203" charset="0"/>
                <a:sym typeface="+mn-ea"/>
              </a:rPr>
              <a:t>And I want to shine</a:t>
            </a:r>
            <a:endParaRPr lang="zh-CN" altLang="en-US" sz="3600">
              <a:solidFill>
                <a:schemeClr val="tx1"/>
              </a:solidFill>
              <a:effectLst>
                <a:reflection blurRad="6350" stA="53000" endA="300" endPos="35500" dir="5400000" sy="-90000" algn="bl" rotWithShape="0"/>
              </a:effectLst>
              <a:latin typeface="Forte" panose="03060902040502070203" charset="0"/>
              <a:ea typeface="华文细黑" panose="02010600040101010101" charset="-122"/>
              <a:cs typeface="Forte" panose="03060902040502070203" charset="0"/>
              <a:sym typeface="+mn-ea"/>
            </a:endParaRPr>
          </a:p>
          <a:p>
            <a:pPr algn="ctr"/>
            <a:endParaRPr lang="zh-CN" altLang="en-US" sz="3600">
              <a:solidFill>
                <a:schemeClr val="tx1"/>
              </a:solidFill>
              <a:effectLst>
                <a:reflection blurRad="6350" stA="53000" endA="300" endPos="35500" dir="5400000" sy="-90000" algn="bl" rotWithShape="0"/>
              </a:effectLst>
              <a:latin typeface="Forte" panose="03060902040502070203" charset="0"/>
              <a:ea typeface="华文细黑" panose="02010600040101010101" charset="-122"/>
              <a:cs typeface="Forte" panose="03060902040502070203" charset="0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ransition advTm="37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frozen-clipart-elsaa-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415" y="-5080"/>
            <a:ext cx="12229465" cy="686879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129665" y="1431290"/>
            <a:ext cx="5535295" cy="1198880"/>
          </a:xfrm>
          <a:prstGeom prst="rect">
            <a:avLst/>
          </a:prstGeom>
          <a:solidFill>
            <a:schemeClr val="tx2">
              <a:lumMod val="40000"/>
              <a:lumOff val="60000"/>
              <a:alpha val="4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chemeClr val="bg1"/>
                </a:solidFill>
              </a:rPr>
              <a:t>I want </a:t>
            </a:r>
            <a:r>
              <a:rPr lang="zh-CN" altLang="en-US" sz="3600" b="1" u="sng">
                <a:solidFill>
                  <a:schemeClr val="bg1"/>
                </a:solidFill>
              </a:rPr>
              <a:t>to be</a:t>
            </a:r>
            <a:r>
              <a:rPr lang="zh-CN" altLang="en-US" sz="3600" b="1">
                <a:solidFill>
                  <a:schemeClr val="bg1"/>
                </a:solidFill>
              </a:rPr>
              <a:t> happy </a:t>
            </a:r>
          </a:p>
          <a:p>
            <a:r>
              <a:rPr lang="zh-CN" altLang="en-US" sz="3600" b="1">
                <a:solidFill>
                  <a:schemeClr val="bg1"/>
                </a:solidFill>
              </a:rPr>
              <a:t>               I want </a:t>
            </a:r>
            <a:r>
              <a:rPr lang="zh-CN" altLang="en-US" sz="3600" b="1" u="sng">
                <a:solidFill>
                  <a:schemeClr val="bg1"/>
                </a:solidFill>
              </a:rPr>
              <a:t>to be</a:t>
            </a:r>
            <a:r>
              <a:rPr lang="zh-CN" altLang="en-US" sz="3600" b="1">
                <a:solidFill>
                  <a:schemeClr val="bg1"/>
                </a:solidFill>
              </a:rPr>
              <a:t> free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197610" y="3034030"/>
            <a:ext cx="5535295" cy="1198880"/>
          </a:xfrm>
          <a:prstGeom prst="rect">
            <a:avLst/>
          </a:prstGeom>
          <a:solidFill>
            <a:schemeClr val="tx2">
              <a:lumMod val="40000"/>
              <a:lumOff val="60000"/>
              <a:alpha val="4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chemeClr val="bg1"/>
                </a:solidFill>
              </a:rPr>
              <a:t>Just like the girl </a:t>
            </a:r>
          </a:p>
          <a:p>
            <a:r>
              <a:rPr lang="zh-CN" altLang="en-US" sz="3600" b="1">
                <a:solidFill>
                  <a:schemeClr val="bg1"/>
                </a:solidFill>
              </a:rPr>
              <a:t>                  in the movies</a:t>
            </a:r>
          </a:p>
        </p:txBody>
      </p:sp>
    </p:spTree>
    <p:custDataLst>
      <p:tags r:id="rId1"/>
    </p:custDataLst>
  </p:cSld>
  <p:clrMapOvr>
    <a:masterClrMapping/>
  </p:clrMapOvr>
  <p:transition advTm="118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7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GaMPwitdLf_140381023008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15" y="-2540"/>
            <a:ext cx="12214860" cy="6863080"/>
          </a:xfrm>
          <a:prstGeom prst="rect">
            <a:avLst/>
          </a:prstGeom>
        </p:spPr>
      </p:pic>
    </p:spTree>
  </p:cSld>
  <p:clrMapOvr>
    <a:masterClrMapping/>
  </p:clrMapOvr>
  <p:transition advTm="2792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chair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20" y="-15875"/>
            <a:ext cx="12212320" cy="689038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303395" y="735330"/>
            <a:ext cx="6388100" cy="52197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800"/>
              <a:t>Velvet-cushioned seats and soft armrests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856480" y="944880"/>
            <a:ext cx="5580380" cy="521970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/>
              <a:t>Best seat in my favorite movie house</a:t>
            </a:r>
          </a:p>
        </p:txBody>
      </p:sp>
    </p:spTree>
    <p:custDataLst>
      <p:tags r:id="rId1"/>
    </p:custDataLst>
  </p:cSld>
  <p:clrMapOvr>
    <a:masterClrMapping/>
  </p:clrMapOvr>
  <p:transition advTm="159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bldLvl="0" animBg="1"/>
      <p:bldP spid="6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cinem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545" y="-11430"/>
            <a:ext cx="12233910" cy="688149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180715" y="417830"/>
            <a:ext cx="5830570" cy="521970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800"/>
              <a:t>Start my dreaming as the lights go out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3392805" y="403225"/>
            <a:ext cx="5406390" cy="521970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800"/>
              <a:t>Up on the silver screen I picture me</a:t>
            </a:r>
          </a:p>
        </p:txBody>
      </p:sp>
      <p:pic>
        <p:nvPicPr>
          <p:cNvPr id="7" name="图片 6" descr="girl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0870" y="1365885"/>
            <a:ext cx="5648960" cy="298259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886710" y="5273675"/>
            <a:ext cx="6419215" cy="521970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800" u="sng"/>
              <a:t>Living out</a:t>
            </a:r>
            <a:r>
              <a:rPr lang="zh-CN" altLang="en-US" sz="2800"/>
              <a:t> my passions hopes and fantasies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3150235" y="5273675"/>
            <a:ext cx="5861050" cy="583565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3200"/>
              <a:t>I want </a:t>
            </a:r>
            <a:r>
              <a:rPr lang="zh-CN" altLang="en-US" sz="3200" u="sng">
                <a:solidFill>
                  <a:schemeClr val="tx1"/>
                </a:solidFill>
              </a:rPr>
              <a:t>to be</a:t>
            </a:r>
            <a:r>
              <a:rPr lang="zh-CN" altLang="en-US" sz="3200"/>
              <a:t> the girl in the movies</a:t>
            </a:r>
          </a:p>
        </p:txBody>
      </p:sp>
    </p:spTree>
    <p:custDataLst>
      <p:tags r:id="rId1"/>
    </p:custDataLst>
  </p:cSld>
  <p:clrMapOvr>
    <a:masterClrMapping/>
  </p:clrMapOvr>
  <p:transition advTm="300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bldLvl="0" animBg="1"/>
      <p:bldP spid="6" grpId="0" bldLvl="0" animBg="1"/>
      <p:bldP spid="6" grpId="1" bldLvl="0" animBg="1"/>
      <p:bldP spid="8" grpId="0" bldLvl="0" animBg="1"/>
      <p:bldP spid="8" grpId="1" bldLvl="0" animBg="1"/>
      <p:bldP spid="9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Els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" y="-34290"/>
            <a:ext cx="12204065" cy="692721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268595" y="2181225"/>
            <a:ext cx="5203825" cy="52197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800"/>
              <a:t>The one with the glint in her eyes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7262495" y="4610100"/>
            <a:ext cx="3943985" cy="521970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800"/>
              <a:t>The girl that seldom loses 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7084695" y="5377180"/>
            <a:ext cx="4556125" cy="521970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800"/>
              <a:t>Beautiful with grace and style</a:t>
            </a:r>
          </a:p>
        </p:txBody>
      </p:sp>
    </p:spTree>
    <p:custDataLst>
      <p:tags r:id="rId1"/>
    </p:custDataLst>
  </p:cSld>
  <p:clrMapOvr>
    <a:masterClrMapping/>
  </p:clrMapOvr>
  <p:transition advTm="119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bldLvl="0" animBg="1"/>
      <p:bldP spid="7" grpId="0" bldLvl="0" animBg="1"/>
      <p:bldP spid="8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015490" y="2992755"/>
            <a:ext cx="50800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l"/>
            <a:r>
              <a:rPr lang="zh-CN" altLang="en-US" sz="3600" b="1">
                <a:effectLst>
                  <a:reflection blurRad="6350" stA="53000" endA="300" endPos="35500" dir="5400000" sy="-90000" algn="bl" rotWithShape="0"/>
                </a:effectLst>
              </a:rPr>
              <a:t>Happy ever after</a:t>
            </a:r>
          </a:p>
        </p:txBody>
      </p:sp>
      <p:pic>
        <p:nvPicPr>
          <p:cNvPr id="3" name="图片 2" descr="th 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0820" y="401955"/>
            <a:ext cx="4621530" cy="616267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468110" y="2166620"/>
            <a:ext cx="41732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>
                <a:effectLst>
                  <a:reflection blurRad="6350" stA="53000" endA="300" endPos="35500" dir="5400000" sy="-90000" algn="bl" rotWithShape="0"/>
                </a:effectLst>
              </a:rPr>
              <a:t>Acting</a:t>
            </a:r>
            <a:r>
              <a:rPr lang="zh-CN" altLang="en-US" sz="3200" b="1">
                <a:effectLst>
                  <a:reflection blurRad="6350" stA="53000" endA="300" endPos="35500" dir="5400000" sy="-90000" algn="bl" rotWithShape="0"/>
                </a:effectLst>
              </a:rPr>
              <a:t> out her story</a:t>
            </a:r>
          </a:p>
        </p:txBody>
      </p:sp>
      <p:sp>
        <p:nvSpPr>
          <p:cNvPr id="100" name="文本框 99"/>
          <p:cNvSpPr txBox="1"/>
          <p:nvPr/>
        </p:nvSpPr>
        <p:spPr>
          <a:xfrm>
            <a:off x="6468110" y="3819525"/>
            <a:ext cx="5080000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/>
            <a:r>
              <a:rPr lang="zh-CN" altLang="en-US" sz="4000" b="1">
                <a:effectLst>
                  <a:reflection blurRad="6350" stA="53000" endA="300" endPos="35500" dir="5400000" sy="-90000" algn="bl" rotWithShape="0"/>
                </a:effectLst>
              </a:rPr>
              <a:t>Standing</a:t>
            </a:r>
            <a:r>
              <a:rPr lang="zh-CN" altLang="en-US" sz="3200" b="1">
                <a:effectLst>
                  <a:reflection blurRad="6350" stA="53000" endA="300" endPos="35500" dir="5400000" sy="-90000" algn="bl" rotWithShape="0"/>
                </a:effectLst>
              </a:rPr>
              <a:t> in her glory</a:t>
            </a:r>
          </a:p>
        </p:txBody>
      </p:sp>
      <p:pic>
        <p:nvPicPr>
          <p:cNvPr id="6" name="图片 5" descr="th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5675" y="401955"/>
            <a:ext cx="4735830" cy="615378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323590" y="4909185"/>
            <a:ext cx="5782310" cy="583565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3200"/>
              <a:t>I want </a:t>
            </a:r>
            <a:r>
              <a:rPr lang="zh-CN" altLang="en-US" sz="3200" u="sng"/>
              <a:t>to be</a:t>
            </a:r>
            <a:r>
              <a:rPr lang="zh-CN" altLang="en-US" sz="3200"/>
              <a:t> the girl in the movie</a:t>
            </a:r>
            <a:r>
              <a:rPr lang="en-US" altLang="zh-CN" sz="3200"/>
              <a:t>s</a:t>
            </a:r>
          </a:p>
        </p:txBody>
      </p:sp>
    </p:spTree>
    <p:custDataLst>
      <p:tags r:id="rId1"/>
    </p:custDataLst>
  </p:cSld>
  <p:clrMapOvr>
    <a:masterClrMapping/>
  </p:clrMapOvr>
  <p:transition advTm="180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100" grpId="0"/>
      <p:bldP spid="8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FZNC-1300-B_Frozen-Plastic-Placemats-zak-designs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750" y="-1972310"/>
            <a:ext cx="12301855" cy="1080262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62890" y="924560"/>
            <a:ext cx="6911975" cy="521208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610235" y="1969135"/>
            <a:ext cx="561657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zh-CN" altLang="en-US" sz="3200" b="1">
                <a:effectLst>
                  <a:reflection blurRad="6350" stA="53000" endA="300" endPos="35500" dir="5400000" sy="-90000" algn="bl" rotWithShape="0"/>
                </a:effectLst>
              </a:rPr>
              <a:t>Wish I had a nickel for </a:t>
            </a:r>
          </a:p>
          <a:p>
            <a:pPr algn="l">
              <a:buNone/>
            </a:pPr>
            <a:r>
              <a:rPr lang="zh-CN" altLang="en-US" sz="3200" b="1">
                <a:effectLst>
                  <a:reflection blurRad="6350" stA="53000" endA="300" endPos="35500" dir="5400000" sy="-90000" algn="bl" rotWithShape="0"/>
                </a:effectLst>
              </a:rPr>
              <a:t>                    each dime I've spent</a:t>
            </a:r>
            <a:endParaRPr lang="zh-CN" altLang="en-US" sz="3200"/>
          </a:p>
        </p:txBody>
      </p:sp>
      <p:sp>
        <p:nvSpPr>
          <p:cNvPr id="7" name="文本框 6"/>
          <p:cNvSpPr txBox="1"/>
          <p:nvPr/>
        </p:nvSpPr>
        <p:spPr>
          <a:xfrm>
            <a:off x="610235" y="3663950"/>
            <a:ext cx="634111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zh-CN" altLang="en-US" sz="4000" b="1">
                <a:effectLst>
                  <a:reflection blurRad="6350" stA="53000" endA="300" endPos="35500" dir="5400000" sy="-90000" algn="bl" rotWithShape="0"/>
                </a:effectLst>
              </a:rPr>
              <a:t>Watching</a:t>
            </a:r>
            <a:r>
              <a:rPr lang="zh-CN" altLang="en-US" sz="3200" b="1">
                <a:effectLst>
                  <a:reflection blurRad="6350" stA="53000" endA="300" endPos="35500" dir="5400000" sy="-90000" algn="bl" rotWithShape="0"/>
                </a:effectLst>
              </a:rPr>
              <a:t> others live </a:t>
            </a:r>
          </a:p>
          <a:p>
            <a:pPr algn="l">
              <a:buNone/>
            </a:pPr>
            <a:r>
              <a:rPr lang="zh-CN" altLang="en-US" sz="3200" b="1">
                <a:effectLst>
                  <a:reflection blurRad="6350" stA="53000" endA="300" endPos="35500" dir="5400000" sy="-90000" algn="bl" rotWithShape="0"/>
                </a:effectLst>
              </a:rPr>
              <a:t>                their lives with confidence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670560" y="3700780"/>
            <a:ext cx="555625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zh-CN" altLang="en-US" sz="3200" b="1">
                <a:effectLst>
                  <a:reflection blurRad="6350" stA="53000" endA="300" endPos="35500" dir="5400000" sy="-90000" algn="bl" rotWithShape="0"/>
                </a:effectLst>
              </a:rPr>
              <a:t>It's not too late for me </a:t>
            </a:r>
          </a:p>
          <a:p>
            <a:pPr algn="l">
              <a:buNone/>
            </a:pPr>
            <a:r>
              <a:rPr lang="zh-CN" altLang="en-US" sz="3200" b="1">
                <a:effectLst>
                  <a:reflection blurRad="6350" stA="53000" endA="300" endPos="35500" dir="5400000" sy="-90000" algn="bl" rotWithShape="0"/>
                </a:effectLst>
              </a:rPr>
              <a:t>                              </a:t>
            </a:r>
            <a:r>
              <a:rPr lang="zh-CN" altLang="en-US" sz="3200" b="1" u="sng"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</a:rPr>
              <a:t>to be</a:t>
            </a:r>
            <a:r>
              <a:rPr lang="zh-CN" altLang="en-US" sz="3200" b="1">
                <a:effectLst>
                  <a:reflection blurRad="6350" stA="53000" endA="300" endPos="35500" dir="5400000" sy="-90000" algn="bl" rotWithShape="0"/>
                </a:effectLst>
              </a:rPr>
              <a:t> someone</a:t>
            </a:r>
          </a:p>
        </p:txBody>
      </p:sp>
      <p:sp>
        <p:nvSpPr>
          <p:cNvPr id="13" name="矩形 12"/>
          <p:cNvSpPr/>
          <p:nvPr/>
        </p:nvSpPr>
        <p:spPr>
          <a:xfrm>
            <a:off x="610235" y="2150110"/>
            <a:ext cx="5894070" cy="107632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3200" b="1"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</a:rPr>
              <a:t>Here's a preview of </a:t>
            </a:r>
          </a:p>
          <a:p>
            <a:pPr algn="l"/>
            <a:r>
              <a:rPr lang="zh-CN" altLang="en-US" sz="3200" b="1"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</a:rPr>
              <a:t>                     some things </a:t>
            </a:r>
            <a:r>
              <a:rPr lang="zh-CN" altLang="en-US" sz="3200" b="1" u="sng"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</a:rPr>
              <a:t>to come</a:t>
            </a:r>
          </a:p>
        </p:txBody>
      </p:sp>
    </p:spTree>
    <p:custDataLst>
      <p:tags r:id="rId1"/>
    </p:custDataLst>
  </p:cSld>
  <p:clrMapOvr>
    <a:masterClrMapping/>
  </p:clrMapOvr>
  <p:transition advTm="332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10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6130290" y="2722245"/>
            <a:ext cx="446976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>
                <a:effectLst>
                  <a:reflection blurRad="6350" stA="53000" endA="300" endPos="35500" dir="5400000" sy="-90000" algn="bl" rotWithShape="0"/>
                </a:effectLst>
              </a:rPr>
              <a:t>I can't keep living in their make-believe</a:t>
            </a:r>
          </a:p>
        </p:txBody>
      </p:sp>
      <p:pic>
        <p:nvPicPr>
          <p:cNvPr id="6" name="图片 5" descr="捕获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0290" y="583565"/>
            <a:ext cx="4698365" cy="531431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1687830" y="2707640"/>
            <a:ext cx="444246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/>
            <a:r>
              <a:rPr lang="zh-CN" altLang="en-US" sz="4000" b="1">
                <a:effectLst>
                  <a:reflection blurRad="6350" stA="53000" endA="300" endPos="35500" dir="5400000" sy="-90000" algn="bl" rotWithShape="0"/>
                </a:effectLst>
              </a:rPr>
              <a:t>Coming</a:t>
            </a:r>
            <a:r>
              <a:rPr lang="zh-CN" altLang="en-US" sz="3200" b="1">
                <a:effectLst>
                  <a:reflection blurRad="6350" stA="53000" endA="300" endPos="35500" dir="5400000" sy="-90000" algn="bl" rotWithShape="0"/>
                </a:effectLst>
              </a:rPr>
              <a:t> attractions will be starring me</a:t>
            </a:r>
          </a:p>
        </p:txBody>
      </p:sp>
      <p:pic>
        <p:nvPicPr>
          <p:cNvPr id="4" name="图片 3" descr="sa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700" y="583565"/>
            <a:ext cx="4720590" cy="560578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323590" y="4909185"/>
            <a:ext cx="5782310" cy="583565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3200"/>
              <a:t>I want </a:t>
            </a:r>
            <a:r>
              <a:rPr lang="zh-CN" altLang="en-US" sz="3200" u="sng"/>
              <a:t>to be</a:t>
            </a:r>
            <a:r>
              <a:rPr lang="zh-CN" altLang="en-US" sz="3200"/>
              <a:t> the girl in the movie</a:t>
            </a:r>
            <a:r>
              <a:rPr lang="en-US" altLang="zh-CN" sz="3200"/>
              <a:t>s</a:t>
            </a:r>
          </a:p>
        </p:txBody>
      </p:sp>
    </p:spTree>
    <p:custDataLst>
      <p:tags r:id="rId1"/>
    </p:custDataLst>
  </p:cSld>
  <p:clrMapOvr>
    <a:masterClrMapping/>
  </p:clrMapOvr>
  <p:transition advTm="205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0" grpId="0"/>
      <p:bldP spid="8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945765" y="594995"/>
            <a:ext cx="6300470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 one with the</a:t>
            </a:r>
            <a:r>
              <a:rPr lang="zh-CN" altLang="en-US" sz="3200" b="1"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stars</a:t>
            </a:r>
            <a:r>
              <a:rPr lang="zh-CN" altLang="en-US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in her eyes</a:t>
            </a:r>
          </a:p>
        </p:txBody>
      </p:sp>
      <p:pic>
        <p:nvPicPr>
          <p:cNvPr id="5" name="图片 4" descr="th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625" y="1178560"/>
            <a:ext cx="5091430" cy="244411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429000" y="563245"/>
            <a:ext cx="53346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She gets the </a:t>
            </a:r>
            <a:r>
              <a:rPr lang="zh-CN" altLang="en-US" sz="3200" b="1"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roles</a:t>
            </a:r>
            <a:r>
              <a:rPr lang="zh-CN" altLang="en-US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she chooses</a:t>
            </a:r>
          </a:p>
        </p:txBody>
      </p:sp>
      <p:pic>
        <p:nvPicPr>
          <p:cNvPr id="7" name="图片 6" descr="89417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6000" y="3749675"/>
            <a:ext cx="5655310" cy="266954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789680" y="3479800"/>
            <a:ext cx="4973955" cy="583565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r>
              <a:rPr sz="3200"/>
              <a:t>She can laugh or she can cry</a:t>
            </a:r>
          </a:p>
        </p:txBody>
      </p:sp>
    </p:spTree>
    <p:custDataLst>
      <p:tags r:id="rId1"/>
    </p:custDataLst>
  </p:cSld>
  <p:clrMapOvr>
    <a:masterClrMapping/>
  </p:clrMapOvr>
  <p:transition advTm="120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6" grpId="1"/>
      <p:bldP spid="9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3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3.6|3.2|0.8|0.5|2.3|0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4.2|7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3|1.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.4|0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8|2.3|3.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4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8.7|0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9.2|0.4|5|0.5|1.7|7.5|0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3.7|0.4|3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3.9|2.7|0.8|0.5|2.5|0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7.8|7.8|0.7|7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6|1.2|1|6.3|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6|0.6|1|2.9|0.6|0.7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411</Words>
  <Application>WPS 演示</Application>
  <PresentationFormat>自定义</PresentationFormat>
  <Paragraphs>63</Paragraphs>
  <Slides>23</Slides>
  <Notes>0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24" baseType="lpstr">
      <vt:lpstr>Office 主题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PC</dc:creator>
  <cp:lastModifiedBy>PC</cp:lastModifiedBy>
  <cp:revision>31</cp:revision>
  <dcterms:created xsi:type="dcterms:W3CDTF">2019-06-06T12:45:00Z</dcterms:created>
  <dcterms:modified xsi:type="dcterms:W3CDTF">2019-06-21T15:11:28Z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2052-10.1.0.7520</vt:lpwstr>
  </property>
</Properties>
</file>