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6" r:id="rId2"/>
    <p:sldId id="257" r:id="rId3"/>
    <p:sldId id="258" r:id="rId4"/>
    <p:sldId id="259" r:id="rId5"/>
    <p:sldId id="260" r:id="rId6"/>
    <p:sldId id="290" r:id="rId7"/>
    <p:sldId id="263" r:id="rId8"/>
    <p:sldId id="264" r:id="rId9"/>
    <p:sldId id="265" r:id="rId10"/>
    <p:sldId id="262" r:id="rId11"/>
    <p:sldId id="267" r:id="rId12"/>
    <p:sldId id="269" r:id="rId13"/>
    <p:sldId id="256" r:id="rId14"/>
    <p:sldId id="273" r:id="rId15"/>
    <p:sldId id="270" r:id="rId16"/>
    <p:sldId id="271" r:id="rId17"/>
    <p:sldId id="268" r:id="rId18"/>
    <p:sldId id="274" r:id="rId19"/>
    <p:sldId id="279" r:id="rId20"/>
    <p:sldId id="282" r:id="rId21"/>
    <p:sldId id="277" r:id="rId22"/>
    <p:sldId id="278" r:id="rId23"/>
    <p:sldId id="275" r:id="rId24"/>
    <p:sldId id="284" r:id="rId25"/>
    <p:sldId id="283" r:id="rId26"/>
    <p:sldId id="285" r:id="rId27"/>
    <p:sldId id="287" r:id="rId28"/>
    <p:sldId id="272" r:id="rId29"/>
    <p:sldId id="286" r:id="rId30"/>
    <p:sldId id="276" r:id="rId31"/>
    <p:sldId id="280" r:id="rId32"/>
    <p:sldId id="288" r:id="rId33"/>
    <p:sldId id="289" r:id="rId34"/>
    <p:sldId id="281" r:id="rId35"/>
  </p:sldIdLst>
  <p:sldSz cx="9144000" cy="5143500" type="screen16x9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7" autoAdjust="0"/>
    <p:restoredTop sz="94585" autoAdjust="0"/>
  </p:normalViewPr>
  <p:slideViewPr>
    <p:cSldViewPr snapToGrid="0" snapToObjects="1">
      <p:cViewPr>
        <p:scale>
          <a:sx n="119" d="100"/>
          <a:sy n="119" d="100"/>
        </p:scale>
        <p:origin x="342" y="1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B0C25-C29A-A848-8448-732D81756E4A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933FD-1EA6-0640-8615-7B3C5048EC1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440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933FD-1EA6-0640-8615-7B3C5048EC1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651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x-none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701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4296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3098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415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638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7300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882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740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3621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143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x-none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161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x-none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x-none" smtClean="0"/>
              <a:t>单击此处编辑母版文本样式</a:t>
            </a:r>
          </a:p>
          <a:p>
            <a:pPr lvl="1"/>
            <a:r>
              <a:rPr kumimoji="1" lang="zh-CN" altLang="x-none" smtClean="0"/>
              <a:t>二级</a:t>
            </a:r>
          </a:p>
          <a:p>
            <a:pPr lvl="2"/>
            <a:r>
              <a:rPr kumimoji="1" lang="zh-CN" altLang="x-none" smtClean="0"/>
              <a:t>三级</a:t>
            </a:r>
          </a:p>
          <a:p>
            <a:pPr lvl="3"/>
            <a:r>
              <a:rPr kumimoji="1" lang="zh-CN" altLang="x-none" smtClean="0"/>
              <a:t>四级</a:t>
            </a:r>
          </a:p>
          <a:p>
            <a:pPr lvl="4"/>
            <a:r>
              <a:rPr kumimoji="1" lang="zh-CN" altLang="x-none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6A873-7C80-3C4F-861D-D806C296B78D}" type="datetimeFigureOut">
              <a:rPr kumimoji="1" lang="zh-CN" altLang="en-US" smtClean="0"/>
              <a:t>2019/6/11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2BE14-C1E3-DA4F-8ACE-4AB7AB87621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4191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idu.com/s?wd=us&amp;tn=SE_PcZhidaonwhc_ngpagmjz&amp;rsv_dl=gh_pc_zhidao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idu.com/s?wd=us&amp;tn=SE_PcZhidaonwhc_ngpagmjz&amp;rsv_dl=gh_pc_zhidao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0" y="1511728"/>
            <a:ext cx="9144000" cy="2308324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endParaRPr kumimoji="1" lang="en-US" altLang="zh-CN" sz="3600" b="1" dirty="0" smtClean="0">
              <a:latin typeface="微软雅黑"/>
              <a:ea typeface="微软雅黑"/>
              <a:cs typeface="微软雅黑"/>
            </a:endParaRPr>
          </a:p>
          <a:p>
            <a:endParaRPr kumimoji="1" lang="en-US" altLang="zh-CN" sz="3600" b="1" dirty="0">
              <a:latin typeface="微软雅黑"/>
              <a:ea typeface="微软雅黑"/>
              <a:cs typeface="微软雅黑"/>
            </a:endParaRPr>
          </a:p>
          <a:p>
            <a:endParaRPr kumimoji="1" lang="en-US" altLang="zh-CN" sz="3600" b="1" dirty="0" smtClean="0">
              <a:latin typeface="微软雅黑"/>
              <a:ea typeface="微软雅黑"/>
              <a:cs typeface="微软雅黑"/>
            </a:endParaRPr>
          </a:p>
          <a:p>
            <a:endParaRPr kumimoji="1" lang="en-US" altLang="zh-CN" sz="3600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96524" y="1636988"/>
            <a:ext cx="80793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dirty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sz="3200" b="1" dirty="0" smtClean="0">
                <a:latin typeface="微软雅黑"/>
                <a:ea typeface="微软雅黑"/>
                <a:cs typeface="微软雅黑"/>
              </a:rPr>
              <a:t>             </a:t>
            </a:r>
            <a:r>
              <a:rPr kumimoji="1" lang="en-US" altLang="zh-CN" sz="4000" b="1" dirty="0" smtClean="0">
                <a:latin typeface="微软雅黑"/>
                <a:ea typeface="微软雅黑"/>
                <a:cs typeface="微软雅黑"/>
              </a:rPr>
              <a:t>Summer </a:t>
            </a:r>
            <a:r>
              <a:rPr kumimoji="1" lang="en-US" altLang="zh-CN" sz="4000" b="1" dirty="0">
                <a:latin typeface="微软雅黑"/>
                <a:ea typeface="微软雅黑"/>
                <a:cs typeface="微软雅黑"/>
              </a:rPr>
              <a:t>T</a:t>
            </a:r>
            <a:r>
              <a:rPr kumimoji="1" lang="en-US" altLang="zh-CN" sz="4000" b="1" dirty="0" smtClean="0">
                <a:latin typeface="微软雅黑"/>
                <a:ea typeface="微软雅黑"/>
                <a:cs typeface="微软雅黑"/>
              </a:rPr>
              <a:t>rain</a:t>
            </a:r>
            <a:endParaRPr kumimoji="1" lang="zh-CN" altLang="en-US" sz="4000" b="1" dirty="0">
              <a:latin typeface="微软雅黑"/>
              <a:ea typeface="微软雅黑"/>
              <a:cs typeface="微软雅黑"/>
            </a:endParaRPr>
          </a:p>
          <a:p>
            <a:r>
              <a:rPr kumimoji="1" lang="zh-CN" altLang="en-US" sz="3200" b="1" dirty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sz="3200" b="1" dirty="0">
                <a:latin typeface="微软雅黑"/>
                <a:ea typeface="微软雅黑"/>
                <a:cs typeface="微软雅黑"/>
              </a:rPr>
              <a:t>                            </a:t>
            </a:r>
            <a:r>
              <a:rPr kumimoji="1" lang="en-US" altLang="zh-CN" sz="3200" b="1" dirty="0" smtClean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en-US" altLang="zh-CN" sz="2800" b="1" dirty="0" smtClean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zh-CN" altLang="zh-CN" sz="2800" b="1" dirty="0">
                <a:latin typeface="微软雅黑"/>
                <a:ea typeface="微软雅黑"/>
                <a:cs typeface="微软雅黑"/>
              </a:rPr>
              <a:t>——</a:t>
            </a:r>
            <a:r>
              <a:rPr kumimoji="1" lang="zh-CN" altLang="en-US" sz="2800" b="1" dirty="0">
                <a:latin typeface="微软雅黑"/>
                <a:ea typeface="微软雅黑"/>
                <a:cs typeface="微软雅黑"/>
              </a:rPr>
              <a:t>被动语态</a:t>
            </a:r>
          </a:p>
          <a:p>
            <a:r>
              <a:rPr kumimoji="1" lang="en-US" altLang="zh-CN" sz="2800" b="1" dirty="0">
                <a:latin typeface="微软雅黑"/>
                <a:ea typeface="微软雅黑"/>
                <a:cs typeface="微软雅黑"/>
              </a:rPr>
              <a:t>   </a:t>
            </a:r>
            <a:r>
              <a:rPr kumimoji="1" lang="en-US" altLang="zh-CN" sz="2800" b="1" dirty="0" smtClean="0">
                <a:latin typeface="微软雅黑"/>
                <a:ea typeface="微软雅黑"/>
                <a:cs typeface="微软雅黑"/>
              </a:rPr>
              <a:t>   </a:t>
            </a:r>
            <a:r>
              <a:rPr kumimoji="1" lang="zh-CN" altLang="en-US" sz="2800" b="1" dirty="0" smtClean="0">
                <a:latin typeface="微软雅黑"/>
                <a:ea typeface="微软雅黑"/>
                <a:cs typeface="微软雅黑"/>
              </a:rPr>
              <a:t>作者</a:t>
            </a:r>
            <a:r>
              <a:rPr kumimoji="1" lang="zh-CN" altLang="en-US" sz="2800" b="1" dirty="0">
                <a:latin typeface="微软雅黑"/>
                <a:ea typeface="微软雅黑"/>
                <a:cs typeface="微软雅黑"/>
              </a:rPr>
              <a:t>：华南师范大学外文学院</a:t>
            </a:r>
            <a:r>
              <a:rPr kumimoji="1" lang="en-US" altLang="zh-CN" sz="2800" b="1" dirty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zh-CN" altLang="en-US" sz="2800" b="1" dirty="0">
                <a:latin typeface="微软雅黑"/>
                <a:ea typeface="微软雅黑"/>
                <a:cs typeface="微软雅黑"/>
              </a:rPr>
              <a:t>刘嘉红</a:t>
            </a:r>
          </a:p>
          <a:p>
            <a:r>
              <a:rPr kumimoji="1" lang="en-US" altLang="zh-CN" sz="2800" b="1" dirty="0">
                <a:latin typeface="微软雅黑"/>
                <a:ea typeface="微软雅黑"/>
                <a:cs typeface="微软雅黑"/>
              </a:rPr>
              <a:t>              </a:t>
            </a:r>
            <a:r>
              <a:rPr kumimoji="1" lang="en-US" altLang="zh-CN" sz="2800" b="1" dirty="0" smtClean="0">
                <a:latin typeface="微软雅黑"/>
                <a:ea typeface="微软雅黑"/>
                <a:cs typeface="微软雅黑"/>
              </a:rPr>
              <a:t>  </a:t>
            </a:r>
            <a:r>
              <a:rPr kumimoji="1" lang="zh-CN" altLang="en-US" sz="2800" b="1" dirty="0" smtClean="0">
                <a:latin typeface="微软雅黑"/>
                <a:ea typeface="微软雅黑"/>
                <a:cs typeface="微软雅黑"/>
              </a:rPr>
              <a:t>河源</a:t>
            </a:r>
            <a:r>
              <a:rPr kumimoji="1" lang="zh-CN" altLang="en-US" sz="2800" b="1" dirty="0">
                <a:latin typeface="微软雅黑"/>
                <a:ea typeface="微软雅黑"/>
                <a:cs typeface="微软雅黑"/>
              </a:rPr>
              <a:t>市紫金县蓝塘二中</a:t>
            </a:r>
            <a:r>
              <a:rPr kumimoji="1" lang="en-US" altLang="zh-CN" sz="2800" b="1" dirty="0">
                <a:latin typeface="微软雅黑"/>
                <a:ea typeface="微软雅黑"/>
                <a:cs typeface="微软雅黑"/>
              </a:rPr>
              <a:t> </a:t>
            </a:r>
            <a:r>
              <a:rPr kumimoji="1" lang="zh-CN" altLang="en-US" sz="2800" b="1" dirty="0">
                <a:latin typeface="微软雅黑"/>
                <a:ea typeface="微软雅黑"/>
                <a:cs typeface="微软雅黑"/>
              </a:rPr>
              <a:t>刘子凤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9056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scenic-trains-inside-the-carriag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63273"/>
            <a:ext cx="9144000" cy="3719713"/>
          </a:xfrm>
        </p:spPr>
      </p:pic>
      <p:sp>
        <p:nvSpPr>
          <p:cNvPr id="5" name="文本框 4"/>
          <p:cNvSpPr txBox="1"/>
          <p:nvPr/>
        </p:nvSpPr>
        <p:spPr>
          <a:xfrm>
            <a:off x="0" y="4165592"/>
            <a:ext cx="9221378" cy="830997"/>
          </a:xfrm>
          <a:prstGeom prst="rect">
            <a:avLst/>
          </a:prstGeom>
          <a:solidFill>
            <a:schemeClr val="accent6">
              <a:lumMod val="75000"/>
              <a:alpha val="3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微软雅黑"/>
                <a:ea typeface="微软雅黑"/>
                <a:cs typeface="微软雅黑"/>
              </a:rPr>
              <a:t>   Come with me for a little ride, see the shadows passing by</a:t>
            </a:r>
          </a:p>
          <a:p>
            <a:r>
              <a:rPr lang="en-US" altLang="zh-CN" sz="2400" dirty="0" smtClean="0"/>
              <a:t>         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跟我一起坐火车走吧，看着车窗外呼啸而过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的掠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影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0806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738" y="6784"/>
            <a:ext cx="9135262" cy="954107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Seems we are a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thousand miles away from last night</a:t>
            </a: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        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似乎我们已和昨夜相距</a:t>
            </a:r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千里</a:t>
            </a:r>
            <a:endParaRPr kumimoji="1" lang="zh-CN" altLang="en-US" sz="28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957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Bigstock_-40089124-Happy-Girls-Twin-Sisters-Kissing-And-Laughing-In-The-Summer-Outdoor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20878" y="0"/>
            <a:ext cx="9483945" cy="4079595"/>
          </a:xfrm>
        </p:spPr>
      </p:pic>
      <p:sp>
        <p:nvSpPr>
          <p:cNvPr id="5" name="文本框 4"/>
          <p:cNvSpPr txBox="1"/>
          <p:nvPr/>
        </p:nvSpPr>
        <p:spPr>
          <a:xfrm>
            <a:off x="851163" y="4154529"/>
            <a:ext cx="7835637" cy="954107"/>
          </a:xfrm>
          <a:prstGeom prst="rect">
            <a:avLst/>
          </a:prstGeom>
          <a:solidFill>
            <a:schemeClr val="accent6">
              <a:lumMod val="7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As you sigh in my ear, kiss the rain goodbye</a:t>
            </a: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你在我耳边轻叹 </a:t>
            </a:r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与雨滴吻别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8646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9701" y="469531"/>
            <a:ext cx="7076127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endParaRPr kumimoji="1" lang="zh-CN" altLang="en-US" sz="3600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" y="284865"/>
            <a:ext cx="9232050" cy="830997"/>
          </a:xfrm>
          <a:prstGeom prst="rect">
            <a:avLst/>
          </a:prstGeom>
          <a:solidFill>
            <a:srgbClr val="008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微软雅黑"/>
                <a:ea typeface="微软雅黑"/>
                <a:cs typeface="微软雅黑"/>
              </a:rPr>
              <a:t>  Come with me for a little ride, see the shadows passing by</a:t>
            </a:r>
          </a:p>
          <a:p>
            <a:r>
              <a:rPr lang="en-US" altLang="zh-CN" sz="2400" dirty="0" smtClean="0"/>
              <a:t>         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跟我一起坐火车离开吧 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看着车窗外呼啸而过的掠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影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43817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5256" y="733152"/>
            <a:ext cx="7179489" cy="296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542583" y="3887686"/>
            <a:ext cx="8229599" cy="830997"/>
          </a:xfrm>
          <a:prstGeom prst="rect">
            <a:avLst/>
          </a:prstGeom>
          <a:solidFill>
            <a:schemeClr val="accent6">
              <a:lumMod val="7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Look at sun and see the clouds turn to faces in the sky </a:t>
            </a:r>
          </a:p>
          <a:p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远眺艳阳，仰望那苍穹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的云，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看它们变成人脸模样</a:t>
            </a:r>
            <a:endParaRPr kumimoji="1" lang="zh-CN" altLang="en-US" sz="24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231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th-13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9134991" cy="4230494"/>
          </a:xfrm>
        </p:spPr>
      </p:pic>
      <p:sp>
        <p:nvSpPr>
          <p:cNvPr id="3" name="文本框 2"/>
          <p:cNvSpPr txBox="1"/>
          <p:nvPr/>
        </p:nvSpPr>
        <p:spPr>
          <a:xfrm>
            <a:off x="1419495" y="4213868"/>
            <a:ext cx="6553155" cy="95410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Daydreaming lightly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through the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rain </a:t>
            </a: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   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在雨中轻轻地梦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471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accent5">
              <a:lumMod val="5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                                    on </a:t>
            </a:r>
            <a:r>
              <a:rPr lang="en-US" altLang="zh-CN" sz="28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the </a:t>
            </a:r>
            <a:r>
              <a:rPr lang="en-US" altLang="zh-CN" sz="28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summer train </a:t>
            </a:r>
            <a:endParaRPr lang="en-US" altLang="zh-CN" sz="2800" dirty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  <a:p>
            <a:r>
              <a:rPr lang="en-US" altLang="zh-CN" sz="28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        </a:t>
            </a:r>
            <a:r>
              <a:rPr lang="zh-CN" altLang="en-US" sz="2800" dirty="0" smtClean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所有的一切都能被谅</a:t>
            </a:r>
            <a:r>
              <a:rPr lang="zh-CN" altLang="en-US" sz="2800" dirty="0">
                <a:solidFill>
                  <a:schemeClr val="bg1"/>
                </a:solidFill>
                <a:latin typeface="微软雅黑"/>
                <a:ea typeface="微软雅黑"/>
                <a:cs typeface="微软雅黑"/>
              </a:rPr>
              <a:t>解，在这夏日的列车上</a:t>
            </a:r>
            <a:endParaRPr kumimoji="1" lang="zh-CN" altLang="en-US" sz="2800" b="1" dirty="0" smtClean="0">
              <a:solidFill>
                <a:schemeClr val="bg1"/>
              </a:solidFill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08707" y="16042"/>
            <a:ext cx="2791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u="sng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All is forgiven </a:t>
            </a:r>
            <a:endParaRPr lang="zh-CN" alt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41892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14471028730_37b52dab0d_b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678" y="1423041"/>
            <a:ext cx="9498478" cy="3720460"/>
          </a:xfrm>
        </p:spPr>
      </p:pic>
      <p:sp>
        <p:nvSpPr>
          <p:cNvPr id="5" name="文本框 4"/>
          <p:cNvSpPr txBox="1"/>
          <p:nvPr/>
        </p:nvSpPr>
        <p:spPr>
          <a:xfrm>
            <a:off x="0" y="238834"/>
            <a:ext cx="9252800" cy="830997"/>
          </a:xfrm>
          <a:prstGeom prst="rect">
            <a:avLst/>
          </a:prstGeom>
          <a:solidFill>
            <a:schemeClr val="accent6">
              <a:lumMod val="7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微软雅黑"/>
                <a:ea typeface="微软雅黑"/>
                <a:cs typeface="微软雅黑"/>
              </a:rPr>
              <a:t>   Come with me for a little ride, see the shadows passing by</a:t>
            </a:r>
          </a:p>
          <a:p>
            <a:r>
              <a:rPr lang="en-US" altLang="zh-CN" sz="2400" dirty="0" smtClean="0"/>
              <a:t>         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跟我一起坐火车走吧，看着车窗外呼啸而过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的掠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影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2589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0" y="-11139"/>
            <a:ext cx="3654256" cy="954107"/>
          </a:xfrm>
          <a:prstGeom prst="rect">
            <a:avLst/>
          </a:prstGeom>
          <a:solidFill>
            <a:srgbClr val="008000">
              <a:alpha val="1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Come away with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me </a:t>
            </a:r>
            <a:endParaRPr lang="en-US" altLang="zh-CN" sz="2800" dirty="0">
              <a:latin typeface="微软雅黑"/>
              <a:ea typeface="微软雅黑"/>
              <a:cs typeface="微软雅黑"/>
            </a:endParaRP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同我一起</a:t>
            </a:r>
            <a:endParaRPr lang="zh-CN" altLang="en-US" sz="28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58189" y="4189393"/>
            <a:ext cx="6785811" cy="954107"/>
          </a:xfrm>
          <a:prstGeom prst="rect">
            <a:avLst/>
          </a:prstGeom>
          <a:solidFill>
            <a:srgbClr val="008000">
              <a:alpha val="1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It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‘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s </a:t>
            </a:r>
            <a:r>
              <a:rPr lang="en-US" altLang="zh-CN" sz="2800" dirty="0" err="1">
                <a:latin typeface="微软雅黑"/>
                <a:ea typeface="微软雅黑"/>
                <a:cs typeface="微软雅黑"/>
              </a:rPr>
              <a:t>gonna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 be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alright, just breathe </a:t>
            </a:r>
            <a:endParaRPr lang="en-US" altLang="zh-CN" sz="2800" dirty="0">
              <a:latin typeface="微软雅黑"/>
              <a:ea typeface="微软雅黑"/>
              <a:cs typeface="微软雅黑"/>
            </a:endParaRP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一切就都能好起来</a:t>
            </a:r>
            <a:r>
              <a:rPr lang="zh-CN" altLang="zh-CN" sz="2800" dirty="0">
                <a:latin typeface="微软雅黑"/>
                <a:ea typeface="微软雅黑"/>
                <a:cs typeface="微软雅黑"/>
              </a:rPr>
              <a:t>，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只需要呼吸 </a:t>
            </a:r>
            <a:endParaRPr lang="zh-CN" altLang="en-US" sz="2800" dirty="0">
              <a:latin typeface="微软雅黑"/>
              <a:ea typeface="微软雅黑"/>
              <a:cs typeface="微软雅黑"/>
            </a:endParaRPr>
          </a:p>
        </p:txBody>
      </p:sp>
      <p:pic>
        <p:nvPicPr>
          <p:cNvPr id="7" name="内容占位符 6" descr="th-17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0" b="18970"/>
          <a:stretch>
            <a:fillRect/>
          </a:stretch>
        </p:blipFill>
        <p:spPr>
          <a:xfrm>
            <a:off x="777387" y="942968"/>
            <a:ext cx="7592287" cy="3246425"/>
          </a:xfrm>
        </p:spPr>
      </p:pic>
    </p:spTree>
    <p:extLst>
      <p:ext uri="{BB962C8B-B14F-4D97-AF65-F5344CB8AC3E}">
        <p14:creationId xmlns:p14="http://schemas.microsoft.com/office/powerpoint/2010/main" val="348604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iStock_000038688666_Mediu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7625" y="830997"/>
            <a:ext cx="6963648" cy="3490525"/>
          </a:xfrm>
        </p:spPr>
      </p:pic>
      <p:sp>
        <p:nvSpPr>
          <p:cNvPr id="5" name="文本框 4"/>
          <p:cNvSpPr txBox="1"/>
          <p:nvPr/>
        </p:nvSpPr>
        <p:spPr>
          <a:xfrm>
            <a:off x="0" y="4321522"/>
            <a:ext cx="3297745" cy="830997"/>
          </a:xfrm>
          <a:prstGeom prst="rect">
            <a:avLst/>
          </a:prstGeom>
          <a:solidFill>
            <a:schemeClr val="accent6">
              <a:lumMod val="75000"/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Come away with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me 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  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同我一起</a:t>
            </a:r>
            <a:endParaRPr lang="zh-CN" altLang="en-US" sz="2400" dirty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98445" y="0"/>
            <a:ext cx="5336555" cy="830997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It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‘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s </a:t>
            </a:r>
            <a:r>
              <a:rPr lang="en-US" altLang="zh-CN" sz="2400" dirty="0" err="1">
                <a:latin typeface="微软雅黑"/>
                <a:ea typeface="微软雅黑"/>
                <a:cs typeface="微软雅黑"/>
              </a:rPr>
              <a:t>gonna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 be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alright. You’ll see. </a:t>
            </a:r>
            <a:endParaRPr lang="en-US" altLang="zh-CN" sz="2400" dirty="0">
              <a:latin typeface="微软雅黑"/>
              <a:ea typeface="微软雅黑"/>
              <a:cs typeface="微软雅黑"/>
            </a:endParaRPr>
          </a:p>
          <a:p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   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你会看到一切就都能好起来 </a:t>
            </a:r>
            <a:endParaRPr lang="zh-CN" altLang="en-US" sz="24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664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6" name="内容占位符 5" descr="W020170707806807533635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2" b="8712"/>
          <a:stretch>
            <a:fillRect/>
          </a:stretch>
        </p:blipFill>
        <p:spPr>
          <a:xfrm>
            <a:off x="1511118" y="699499"/>
            <a:ext cx="6098343" cy="3371290"/>
          </a:xfrm>
        </p:spPr>
      </p:pic>
      <p:sp>
        <p:nvSpPr>
          <p:cNvPr id="7" name="文本框 6"/>
          <p:cNvSpPr txBox="1"/>
          <p:nvPr/>
        </p:nvSpPr>
        <p:spPr>
          <a:xfrm>
            <a:off x="-1" y="4189697"/>
            <a:ext cx="9253398" cy="830997"/>
          </a:xfrm>
          <a:prstGeom prst="rect">
            <a:avLst/>
          </a:prstGeom>
          <a:solidFill>
            <a:srgbClr val="008000">
              <a:alpha val="37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微软雅黑"/>
                <a:ea typeface="微软雅黑"/>
                <a:cs typeface="微软雅黑"/>
              </a:rPr>
              <a:t>  Come with me for a little ride, see the shadows passing by</a:t>
            </a:r>
          </a:p>
          <a:p>
            <a:r>
              <a:rPr lang="en-US" altLang="zh-CN" sz="2400" dirty="0" smtClean="0"/>
              <a:t>         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跟我一起坐火车走吧，看着车窗外呼啸而过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的掠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影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6963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0"/>
            <a:ext cx="9143999" cy="954107"/>
          </a:xfrm>
          <a:prstGeom prst="rect">
            <a:avLst/>
          </a:prstGeom>
          <a:solidFill>
            <a:schemeClr val="tx1">
              <a:lumMod val="65000"/>
              <a:lumOff val="3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And the windows are crying </a:t>
            </a:r>
          </a:p>
          <a:p>
            <a:pPr algn="ctr"/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而车窗在哭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9880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1491591899920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3345" y="860476"/>
            <a:ext cx="6857047" cy="2927579"/>
          </a:xfrm>
        </p:spPr>
      </p:pic>
      <p:sp>
        <p:nvSpPr>
          <p:cNvPr id="3" name="文本框 2"/>
          <p:cNvSpPr txBox="1"/>
          <p:nvPr/>
        </p:nvSpPr>
        <p:spPr>
          <a:xfrm>
            <a:off x="0" y="3916317"/>
            <a:ext cx="9144000" cy="954107"/>
          </a:xfrm>
          <a:prstGeom prst="rect">
            <a:avLst/>
          </a:prstGeom>
          <a:solidFill>
            <a:schemeClr val="accent6">
              <a:lumMod val="75000"/>
              <a:alpha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B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ut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this train is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flying us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all through the Rain I fear </a:t>
            </a:r>
          </a:p>
          <a:p>
            <a:pPr algn="ctr"/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但是火车载着你我在雨幕中穿梭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3226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landscape-1428675234-7470510758-44005e65bc-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77559" y="-122531"/>
            <a:ext cx="9560306" cy="5266031"/>
          </a:xfrm>
        </p:spPr>
      </p:pic>
      <p:sp>
        <p:nvSpPr>
          <p:cNvPr id="3" name="文本框 2"/>
          <p:cNvSpPr txBox="1"/>
          <p:nvPr/>
        </p:nvSpPr>
        <p:spPr>
          <a:xfrm>
            <a:off x="-277559" y="3227"/>
            <a:ext cx="9560306" cy="954107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And the sky's getting brighter with every mile </a:t>
            </a:r>
          </a:p>
          <a:p>
            <a:pPr algn="ctr"/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于是这天空随着列车</a:t>
            </a:r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的行进而渐渐明亮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1737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And it all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seems clear </a:t>
            </a:r>
          </a:p>
          <a:p>
            <a:pPr algn="ctr"/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一切变得清晰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9001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1.-Jasmi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253396" cy="3948330"/>
          </a:xfrm>
        </p:spPr>
      </p:pic>
      <p:sp>
        <p:nvSpPr>
          <p:cNvPr id="5" name="文本框 4"/>
          <p:cNvSpPr txBox="1"/>
          <p:nvPr/>
        </p:nvSpPr>
        <p:spPr>
          <a:xfrm>
            <a:off x="1" y="4082986"/>
            <a:ext cx="9253396" cy="830997"/>
          </a:xfrm>
          <a:prstGeom prst="rect">
            <a:avLst/>
          </a:prstGeom>
          <a:solidFill>
            <a:schemeClr val="accent2">
              <a:lumMod val="60000"/>
              <a:lumOff val="40000"/>
              <a:alpha val="56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latin typeface="微软雅黑"/>
                <a:ea typeface="微软雅黑"/>
                <a:cs typeface="微软雅黑"/>
              </a:rPr>
              <a:t>  Come with me for a little ride, see the shadows passing by</a:t>
            </a:r>
          </a:p>
          <a:p>
            <a:r>
              <a:rPr lang="en-US" altLang="zh-CN" sz="2400" dirty="0" smtClean="0"/>
              <a:t>         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  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跟我一起坐火车离开吧 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看着车窗外呼啸而过的掠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影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87472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 descr="0a970c3107524cd42bbcfaba5316a7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424163" cy="5282225"/>
          </a:xfrm>
        </p:spPr>
      </p:pic>
      <p:sp>
        <p:nvSpPr>
          <p:cNvPr id="7" name="文本框 6"/>
          <p:cNvSpPr txBox="1"/>
          <p:nvPr/>
        </p:nvSpPr>
        <p:spPr>
          <a:xfrm>
            <a:off x="1730786" y="1892951"/>
            <a:ext cx="7413214" cy="954107"/>
          </a:xfrm>
          <a:prstGeom prst="rect">
            <a:avLst/>
          </a:prstGeom>
          <a:solidFill>
            <a:schemeClr val="accent6">
              <a:lumMod val="60000"/>
              <a:lumOff val="4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And see the clouds turn to faces in the sky</a:t>
            </a:r>
          </a:p>
          <a:p>
            <a:r>
              <a:rPr lang="en-US" altLang="zh-CN" sz="2800" dirty="0" smtClean="0"/>
              <a:t>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仰望那天空的云卷云舒，看云变幻出人脸模样</a:t>
            </a:r>
            <a:endParaRPr kumimoji="1" lang="zh-CN" altLang="en-US" sz="2800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537375"/>
            <a:ext cx="2935045" cy="954107"/>
          </a:xfrm>
          <a:prstGeom prst="rect">
            <a:avLst/>
          </a:prstGeom>
          <a:solidFill>
            <a:schemeClr val="accent6">
              <a:lumMod val="60000"/>
              <a:lumOff val="40000"/>
              <a:alpha val="4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Look at the sun</a:t>
            </a:r>
          </a:p>
          <a:p>
            <a:r>
              <a:rPr lang="en-US" altLang="zh-CN" sz="2800" dirty="0" smtClean="0"/>
              <a:t>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远望艳阳</a:t>
            </a:r>
            <a:endParaRPr kumimoji="1" lang="en-US" altLang="zh-CN" sz="28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549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rain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4161753"/>
          </a:xfrm>
        </p:spPr>
      </p:pic>
      <p:sp>
        <p:nvSpPr>
          <p:cNvPr id="5" name="文本框 4"/>
          <p:cNvSpPr txBox="1"/>
          <p:nvPr/>
        </p:nvSpPr>
        <p:spPr>
          <a:xfrm>
            <a:off x="1419495" y="4180614"/>
            <a:ext cx="6553155" cy="954107"/>
          </a:xfrm>
          <a:prstGeom prst="rect">
            <a:avLst/>
          </a:prstGeom>
          <a:solidFill>
            <a:srgbClr val="008000">
              <a:alpha val="24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Daydreaming lightly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through the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rain </a:t>
            </a: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   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在雨中轻轻地梦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13826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0" y="-19880"/>
            <a:ext cx="9221378" cy="954107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u="sng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All is </a:t>
            </a:r>
            <a:r>
              <a:rPr lang="en-US" altLang="zh-CN" sz="2800" b="1" u="sng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forgiven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on a summer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train</a:t>
            </a:r>
          </a:p>
          <a:p>
            <a:pPr algn="ctr"/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在这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夏日的列车上</a:t>
            </a:r>
            <a:r>
              <a:rPr kumimoji="1" lang="zh-CN" altLang="zh-CN" sz="2800" b="1" dirty="0">
                <a:latin typeface="微软雅黑"/>
                <a:ea typeface="微软雅黑"/>
                <a:cs typeface="微软雅黑"/>
              </a:rPr>
              <a:t>，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所有的一切都能被谅解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0854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uiExpand="1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" y="0"/>
            <a:ext cx="9253396" cy="830997"/>
          </a:xfrm>
          <a:prstGeom prst="rect">
            <a:avLst/>
          </a:prstGeom>
          <a:solidFill>
            <a:schemeClr val="bg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  Come with me for a little ride, see the shadows passing by</a:t>
            </a:r>
          </a:p>
          <a:p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</a:t>
            </a:r>
            <a:r>
              <a:rPr lang="en-US" altLang="zh-CN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     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跟我一起坐火车走吧，看着车窗外呼啸而过</a:t>
            </a:r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的掠</a:t>
            </a:r>
            <a:r>
              <a:rPr lang="zh-CN" alt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/>
                <a:ea typeface="微软雅黑"/>
                <a:cs typeface="微软雅黑"/>
              </a:rPr>
              <a:t>影</a:t>
            </a:r>
            <a:endParaRPr kumimoji="1" lang="zh-CN" alt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6824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内容占位符 3" descr="cq5dam.web.2000.1125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242724" cy="3980344"/>
          </a:xfrm>
        </p:spPr>
      </p:pic>
      <p:sp>
        <p:nvSpPr>
          <p:cNvPr id="5" name="文本框 4"/>
          <p:cNvSpPr txBox="1"/>
          <p:nvPr/>
        </p:nvSpPr>
        <p:spPr>
          <a:xfrm>
            <a:off x="1" y="4082986"/>
            <a:ext cx="9253396" cy="830997"/>
          </a:xfrm>
          <a:prstGeom prst="rect">
            <a:avLst/>
          </a:prstGeom>
          <a:solidFill>
            <a:schemeClr val="accent1">
              <a:lumMod val="75000"/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Come away with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me. 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I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t's </a:t>
            </a:r>
            <a:r>
              <a:rPr lang="en-US" altLang="zh-CN" sz="2400" dirty="0" err="1">
                <a:latin typeface="微软雅黑"/>
                <a:ea typeface="微软雅黑"/>
                <a:cs typeface="微软雅黑"/>
              </a:rPr>
              <a:t>gonna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 be all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right, just breathe.</a:t>
            </a:r>
            <a:endParaRPr lang="en-US" altLang="zh-CN" sz="2400" dirty="0">
              <a:latin typeface="微软雅黑"/>
              <a:ea typeface="微软雅黑"/>
              <a:cs typeface="微软雅黑"/>
              <a:hlinkClick r:id="rId3"/>
            </a:endParaRPr>
          </a:p>
          <a:p>
            <a:pPr algn="ctr"/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跟我一起走吧，清浅呼吸间，一切都会好起来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2217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730786" y="1892951"/>
            <a:ext cx="7413214" cy="954107"/>
          </a:xfrm>
          <a:prstGeom prst="rect">
            <a:avLst/>
          </a:prstGeom>
          <a:solidFill>
            <a:schemeClr val="accent6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And see the clouds turn to faces in the sky</a:t>
            </a:r>
          </a:p>
          <a:p>
            <a:r>
              <a:rPr lang="en-US" altLang="zh-CN" sz="2800" dirty="0"/>
              <a:t>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仰望那天空的云卷云舒，看云变幻出人脸模样</a:t>
            </a:r>
            <a:endParaRPr kumimoji="1" lang="zh-CN" altLang="en-US" sz="2800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" y="537375"/>
            <a:ext cx="2860334" cy="954107"/>
          </a:xfrm>
          <a:prstGeom prst="rect">
            <a:avLst/>
          </a:prstGeom>
          <a:solidFill>
            <a:schemeClr val="accent6">
              <a:alpha val="41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Look at the sun</a:t>
            </a:r>
          </a:p>
          <a:p>
            <a:r>
              <a:rPr lang="en-US" altLang="zh-CN" sz="2800" dirty="0" smtClean="0"/>
              <a:t>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远望艳阳</a:t>
            </a:r>
            <a:endParaRPr kumimoji="1" lang="en-US" altLang="zh-CN" sz="28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4728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内容占位符 5" descr="2016071158-0701-WP-Travel-buddy-Fotolia-sm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42617" y="0"/>
            <a:ext cx="9929220" cy="4237870"/>
          </a:xfrm>
        </p:spPr>
      </p:pic>
      <p:sp>
        <p:nvSpPr>
          <p:cNvPr id="3" name="文本框 2"/>
          <p:cNvSpPr txBox="1"/>
          <p:nvPr/>
        </p:nvSpPr>
        <p:spPr>
          <a:xfrm>
            <a:off x="0" y="4281908"/>
            <a:ext cx="9144000" cy="830997"/>
          </a:xfrm>
          <a:prstGeom prst="rect">
            <a:avLst/>
          </a:prstGeom>
          <a:solidFill>
            <a:schemeClr val="accent2">
              <a:lumMod val="60000"/>
              <a:lumOff val="40000"/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Come away with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me. 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I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t's </a:t>
            </a:r>
            <a:r>
              <a:rPr lang="en-US" altLang="zh-CN" sz="2400" dirty="0" err="1">
                <a:latin typeface="微软雅黑"/>
                <a:ea typeface="微软雅黑"/>
                <a:cs typeface="微软雅黑"/>
              </a:rPr>
              <a:t>gonna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 be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all right you'll 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see</a:t>
            </a:r>
          </a:p>
          <a:p>
            <a:pPr algn="ctr"/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同我一起，你会看到一切都会好起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来</a:t>
            </a:r>
            <a:endParaRPr kumimoji="1" lang="zh-CN" altLang="en-US" sz="24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1173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Family_Vacation_Hiking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455619" y="1"/>
            <a:ext cx="10902873" cy="5201021"/>
          </a:xfrm>
        </p:spPr>
      </p:pic>
      <p:sp>
        <p:nvSpPr>
          <p:cNvPr id="5" name="文本框 4"/>
          <p:cNvSpPr txBox="1"/>
          <p:nvPr/>
        </p:nvSpPr>
        <p:spPr>
          <a:xfrm>
            <a:off x="-66704" y="1906745"/>
            <a:ext cx="9253396" cy="830997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Come away with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me. 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I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t's </a:t>
            </a:r>
            <a:r>
              <a:rPr lang="en-US" altLang="zh-CN" sz="2400" dirty="0" err="1">
                <a:latin typeface="微软雅黑"/>
                <a:ea typeface="微软雅黑"/>
                <a:cs typeface="微软雅黑"/>
              </a:rPr>
              <a:t>gonna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 be all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right, just breathe.</a:t>
            </a:r>
            <a:endParaRPr lang="en-US" altLang="zh-CN" sz="2400" dirty="0">
              <a:latin typeface="微软雅黑"/>
              <a:ea typeface="微软雅黑"/>
              <a:cs typeface="微软雅黑"/>
              <a:hlinkClick r:id="rId3"/>
            </a:endParaRPr>
          </a:p>
          <a:p>
            <a:pPr algn="ctr"/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跟我一起走吧，清浅呼吸间，一切都会好起来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4941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aging_gett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6" b="22836"/>
          <a:stretch>
            <a:fillRect/>
          </a:stretch>
        </p:blipFill>
        <p:spPr>
          <a:xfrm>
            <a:off x="0" y="0"/>
            <a:ext cx="9144000" cy="3771636"/>
          </a:xfrm>
        </p:spPr>
      </p:pic>
      <p:sp>
        <p:nvSpPr>
          <p:cNvPr id="5" name="文本框 4"/>
          <p:cNvSpPr txBox="1"/>
          <p:nvPr/>
        </p:nvSpPr>
        <p:spPr>
          <a:xfrm>
            <a:off x="0" y="4100498"/>
            <a:ext cx="9144000" cy="830997"/>
          </a:xfrm>
          <a:prstGeom prst="rect">
            <a:avLst/>
          </a:prstGeom>
          <a:solidFill>
            <a:schemeClr val="accent3">
              <a:lumMod val="7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Come away with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me. 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I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t's </a:t>
            </a:r>
            <a:r>
              <a:rPr lang="en-US" altLang="zh-CN" sz="2400" dirty="0" err="1">
                <a:latin typeface="微软雅黑"/>
                <a:ea typeface="微软雅黑"/>
                <a:cs typeface="微软雅黑"/>
              </a:rPr>
              <a:t>gonna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 be all 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right you'll 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see</a:t>
            </a:r>
          </a:p>
          <a:p>
            <a:pPr algn="ctr"/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同我一起，你会看到一切都会好起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来</a:t>
            </a:r>
            <a:endParaRPr kumimoji="1" lang="zh-CN" altLang="en-US" sz="24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4936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Excellent-Train-Wallpaper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40" y="215138"/>
            <a:ext cx="6681230" cy="37545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0" y="4143183"/>
            <a:ext cx="9144000" cy="830997"/>
          </a:xfrm>
          <a:prstGeom prst="rect">
            <a:avLst/>
          </a:prstGeom>
          <a:solidFill>
            <a:schemeClr val="tx2">
              <a:lumMod val="40000"/>
              <a:lumOff val="60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Y</a:t>
            </a:r>
            <a:r>
              <a:rPr lang="en-US" altLang="zh-CN" sz="2400" dirty="0" smtClean="0">
                <a:latin typeface="微软雅黑"/>
                <a:ea typeface="微软雅黑"/>
                <a:cs typeface="微软雅黑"/>
              </a:rPr>
              <a:t>ou'll </a:t>
            </a:r>
            <a:r>
              <a:rPr lang="en-US" altLang="zh-CN" sz="2400" dirty="0">
                <a:latin typeface="微软雅黑"/>
                <a:ea typeface="微软雅黑"/>
                <a:cs typeface="微软雅黑"/>
              </a:rPr>
              <a:t>see</a:t>
            </a:r>
          </a:p>
          <a:p>
            <a:pPr algn="ctr"/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你会看到一切都会好起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来</a:t>
            </a:r>
            <a:endParaRPr kumimoji="1" lang="zh-CN" altLang="en-US" sz="2400" b="1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81154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shutterstock_48013569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 b="13340"/>
          <a:stretch>
            <a:fillRect/>
          </a:stretch>
        </p:blipFill>
        <p:spPr>
          <a:xfrm>
            <a:off x="-448261" y="0"/>
            <a:ext cx="10235303" cy="5143500"/>
          </a:xfrm>
        </p:spPr>
      </p:pic>
      <p:sp>
        <p:nvSpPr>
          <p:cNvPr id="6" name="文本框 5"/>
          <p:cNvSpPr txBox="1"/>
          <p:nvPr/>
        </p:nvSpPr>
        <p:spPr>
          <a:xfrm>
            <a:off x="-117402" y="-1221563"/>
            <a:ext cx="9261402" cy="1077218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smtClean="0">
                <a:latin typeface="微软雅黑"/>
                <a:ea typeface="微软雅黑"/>
                <a:cs typeface="微软雅黑"/>
              </a:rPr>
              <a:t>Come away with me</a:t>
            </a:r>
          </a:p>
          <a:p>
            <a:pPr algn="ctr"/>
            <a:r>
              <a:rPr kumimoji="1" lang="zh-CN" altLang="en-US" sz="3200" dirty="0" smtClean="0">
                <a:latin typeface="微软雅黑"/>
                <a:ea typeface="微软雅黑"/>
                <a:cs typeface="微软雅黑"/>
              </a:rPr>
              <a:t>跟我一起走吧</a:t>
            </a:r>
          </a:p>
        </p:txBody>
      </p:sp>
    </p:spTree>
    <p:extLst>
      <p:ext uri="{BB962C8B-B14F-4D97-AF65-F5344CB8AC3E}">
        <p14:creationId xmlns:p14="http://schemas.microsoft.com/office/powerpoint/2010/main" val="8074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8622E-6 -3.95062E-6 L 0.00139 0.6577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4" name="内容占位符 3" descr="timg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0" b="-64"/>
          <a:stretch/>
        </p:blipFill>
        <p:spPr>
          <a:xfrm>
            <a:off x="1589431" y="313865"/>
            <a:ext cx="6112953" cy="3717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0" y="4173006"/>
            <a:ext cx="9144000" cy="830997"/>
          </a:xfrm>
          <a:prstGeom prst="rect">
            <a:avLst/>
          </a:prstGeom>
          <a:solidFill>
            <a:schemeClr val="bg2">
              <a:lumMod val="25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dirty="0" smtClean="0">
                <a:latin typeface="微软雅黑"/>
                <a:ea typeface="微软雅黑"/>
                <a:cs typeface="微软雅黑"/>
              </a:rPr>
              <a:t> We've been awake all night, shattered dreams all around</a:t>
            </a:r>
          </a:p>
          <a:p>
            <a:pPr algn="ctr"/>
            <a:r>
              <a:rPr lang="en-US" altLang="zh-CN" sz="2400" dirty="0" smtClean="0"/>
              <a:t>           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我们彻夜未眠</a:t>
            </a:r>
            <a:r>
              <a:rPr lang="zh-CN" altLang="zh-CN" sz="2400" dirty="0" smtClean="0">
                <a:latin typeface="微软雅黑"/>
                <a:ea typeface="微软雅黑"/>
                <a:cs typeface="微软雅黑"/>
              </a:rPr>
              <a:t>，</a:t>
            </a:r>
            <a:r>
              <a:rPr lang="zh-CN" altLang="en-US" sz="2400" dirty="0" smtClean="0">
                <a:latin typeface="微软雅黑"/>
                <a:ea typeface="微软雅黑"/>
                <a:cs typeface="微软雅黑"/>
              </a:rPr>
              <a:t>四周飘荡着梦</a:t>
            </a:r>
            <a:r>
              <a:rPr lang="zh-CN" altLang="en-US" sz="2400" dirty="0">
                <a:latin typeface="微软雅黑"/>
                <a:ea typeface="微软雅黑"/>
                <a:cs typeface="微软雅黑"/>
              </a:rPr>
              <a:t>的碎片</a:t>
            </a:r>
            <a:endParaRPr kumimoji="1" lang="zh-CN" altLang="en-US" sz="24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4585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0" y="2589809"/>
            <a:ext cx="4514633" cy="954107"/>
          </a:xfrm>
          <a:prstGeom prst="rect">
            <a:avLst/>
          </a:prstGeom>
          <a:solidFill>
            <a:schemeClr val="accent6">
              <a:lumMod val="40000"/>
              <a:lumOff val="6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Close your sad, sad eyes</a:t>
            </a:r>
          </a:p>
          <a:p>
            <a:r>
              <a:rPr lang="en-US" altLang="zh-CN" sz="2800" dirty="0" smtClean="0"/>
              <a:t>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合上你布满忧</a:t>
            </a:r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愁的双眼</a:t>
            </a:r>
            <a:endParaRPr kumimoji="1" lang="zh-CN" altLang="en-US" sz="2800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54440" y="3956040"/>
            <a:ext cx="5189559" cy="954107"/>
          </a:xfrm>
          <a:prstGeom prst="rect">
            <a:avLst/>
          </a:prstGeom>
          <a:solidFill>
            <a:schemeClr val="accent6">
              <a:lumMod val="40000"/>
              <a:lumOff val="60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  We will be safe and sound</a:t>
            </a:r>
          </a:p>
          <a:p>
            <a:r>
              <a:rPr lang="en-US" altLang="zh-CN" sz="2800" dirty="0" smtClean="0"/>
              <a:t>     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我们会安然无恙</a:t>
            </a:r>
            <a:endParaRPr kumimoji="1" lang="zh-CN" altLang="en-US" sz="28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7947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train-to-maine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74" y="-253610"/>
            <a:ext cx="9349452" cy="60373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07437" y="2793141"/>
            <a:ext cx="5696656" cy="1815882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Come with me for a little ride, </a:t>
            </a:r>
          </a:p>
          <a:p>
            <a:pPr algn="ctr"/>
            <a:r>
              <a:rPr kumimoji="1" lang="en-US" altLang="zh-CN" sz="2800" dirty="0" smtClean="0">
                <a:latin typeface="微软雅黑"/>
                <a:ea typeface="微软雅黑"/>
                <a:cs typeface="微软雅黑"/>
              </a:rPr>
              <a:t>see the shadows passing by</a:t>
            </a:r>
          </a:p>
          <a:p>
            <a:pPr algn="ctr"/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跟我一起坐火车走吧 </a:t>
            </a:r>
          </a:p>
          <a:p>
            <a:pPr algn="ctr"/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看着车窗外呼啸而过</a:t>
            </a:r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的掠影</a:t>
            </a:r>
            <a:endParaRPr kumimoji="1" lang="zh-CN" altLang="en-US" sz="28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00211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06815" y="1992864"/>
            <a:ext cx="7537185" cy="954107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And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see the clouds turn to faces in the sky</a:t>
            </a:r>
          </a:p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仰望那天空的云卷云舒，看云变幻出人脸模样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0" y="557589"/>
            <a:ext cx="2860335" cy="954107"/>
          </a:xfrm>
          <a:prstGeom prst="rect">
            <a:avLst/>
          </a:prstGeom>
          <a:solidFill>
            <a:schemeClr val="tx2">
              <a:lumMod val="40000"/>
              <a:lumOff val="6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Look at the sun</a:t>
            </a: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远望艳阳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</a:t>
            </a:r>
            <a:endParaRPr lang="en-US" altLang="zh-CN" sz="2800" dirty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9379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内容占位符 3" descr="th-9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5833" y="1063228"/>
            <a:ext cx="5948259" cy="2878496"/>
          </a:xfrm>
        </p:spPr>
      </p:pic>
      <p:sp>
        <p:nvSpPr>
          <p:cNvPr id="3" name="文本框 2"/>
          <p:cNvSpPr txBox="1"/>
          <p:nvPr/>
        </p:nvSpPr>
        <p:spPr>
          <a:xfrm>
            <a:off x="1402169" y="3997283"/>
            <a:ext cx="6573419" cy="954107"/>
          </a:xfrm>
          <a:prstGeom prst="rect">
            <a:avLst/>
          </a:prstGeom>
          <a:solidFill>
            <a:srgbClr val="008000">
              <a:alpha val="2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Daydreaming lightly through the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rain</a:t>
            </a:r>
          </a:p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   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白日梦轻轻地穿</a:t>
            </a:r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透雨滴</a:t>
            </a:r>
            <a:endParaRPr kumimoji="1" lang="zh-CN" altLang="en-US" sz="2800" dirty="0" smtClean="0">
              <a:latin typeface="微软雅黑"/>
              <a:ea typeface="微软雅黑"/>
              <a:cs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06904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5" name="图片 4" descr="th-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00" y="536938"/>
            <a:ext cx="6019800" cy="3530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内容占位符 3" descr="th-10.jpe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3052" y="754011"/>
            <a:ext cx="6148848" cy="295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132459" y="4067175"/>
            <a:ext cx="7144838" cy="954107"/>
          </a:xfrm>
          <a:prstGeom prst="rect">
            <a:avLst/>
          </a:prstGeom>
          <a:solidFill>
            <a:schemeClr val="accent6">
              <a:lumMod val="75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                              on </a:t>
            </a:r>
            <a:r>
              <a:rPr lang="en-US" altLang="zh-CN" sz="2800" dirty="0">
                <a:latin typeface="微软雅黑"/>
                <a:ea typeface="微软雅黑"/>
                <a:cs typeface="微软雅黑"/>
              </a:rPr>
              <a:t>a summer </a:t>
            </a:r>
            <a:r>
              <a:rPr lang="en-US" altLang="zh-CN" sz="2800" dirty="0" smtClean="0">
                <a:latin typeface="微软雅黑"/>
                <a:ea typeface="微软雅黑"/>
                <a:cs typeface="微软雅黑"/>
              </a:rPr>
              <a:t>train</a:t>
            </a:r>
          </a:p>
          <a:p>
            <a:r>
              <a:rPr lang="zh-CN" altLang="en-US" sz="2800" dirty="0">
                <a:latin typeface="微软雅黑"/>
                <a:ea typeface="微软雅黑"/>
                <a:cs typeface="微软雅黑"/>
              </a:rPr>
              <a:t>在这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夏日的列车上</a:t>
            </a:r>
            <a:r>
              <a:rPr kumimoji="1" lang="zh-CN" altLang="zh-CN" sz="2800" b="1" dirty="0">
                <a:latin typeface="微软雅黑"/>
                <a:ea typeface="微软雅黑"/>
                <a:cs typeface="微软雅黑"/>
              </a:rPr>
              <a:t>，</a:t>
            </a:r>
            <a:r>
              <a:rPr lang="zh-CN" altLang="en-US" sz="2800" dirty="0" smtClean="0">
                <a:latin typeface="微软雅黑"/>
                <a:ea typeface="微软雅黑"/>
                <a:cs typeface="微软雅黑"/>
              </a:rPr>
              <a:t>所有的一切都能被谅解</a:t>
            </a:r>
            <a:endParaRPr kumimoji="1" lang="zh-CN" altLang="en-US" sz="2800" b="1" dirty="0" smtClean="0">
              <a:latin typeface="微软雅黑"/>
              <a:ea typeface="微软雅黑"/>
              <a:cs typeface="微软雅黑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86690" y="4080771"/>
            <a:ext cx="2523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All is </a:t>
            </a:r>
            <a:r>
              <a:rPr lang="en-US" altLang="zh-CN" sz="2800" b="1" dirty="0" smtClean="0">
                <a:solidFill>
                  <a:srgbClr val="FF0000"/>
                </a:solidFill>
                <a:latin typeface="微软雅黑"/>
                <a:ea typeface="微软雅黑"/>
                <a:cs typeface="微软雅黑"/>
              </a:rPr>
              <a:t>forgiven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8057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allAtOnce"/>
    </p:bld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tx2">
            <a:lumMod val="40000"/>
            <a:lumOff val="60000"/>
            <a:alpha val="57000"/>
          </a:schemeClr>
        </a:solidFill>
      </a:spPr>
      <a:bodyPr wrap="square" rtlCol="0">
        <a:spAutoFit/>
      </a:bodyPr>
      <a:lstStyle>
        <a:defPPr>
          <a:defRPr kumimoji="1" sz="3600" b="1" dirty="0" smtClean="0">
            <a:latin typeface="微软雅黑"/>
            <a:ea typeface="微软雅黑"/>
            <a:cs typeface="微软雅黑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787</Words>
  <Application>Microsoft Office PowerPoint</Application>
  <PresentationFormat>全屏显示(16:9)</PresentationFormat>
  <Paragraphs>89</Paragraphs>
  <Slides>34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3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Apple-pc apple</dc:creator>
  <cp:lastModifiedBy>Apple</cp:lastModifiedBy>
  <cp:revision>59</cp:revision>
  <dcterms:created xsi:type="dcterms:W3CDTF">2019-06-10T06:03:58Z</dcterms:created>
  <dcterms:modified xsi:type="dcterms:W3CDTF">2019-06-11T07:17:19Z</dcterms:modified>
</cp:coreProperties>
</file>