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256" r:id="rId3"/>
    <p:sldId id="257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5" r:id="rId13"/>
    <p:sldId id="292" r:id="rId14"/>
    <p:sldId id="270" r:id="rId15"/>
    <p:sldId id="271" r:id="rId16"/>
    <p:sldId id="272" r:id="rId17"/>
    <p:sldId id="273" r:id="rId18"/>
    <p:sldId id="274" r:id="rId19"/>
    <p:sldId id="269" r:id="rId20"/>
    <p:sldId id="288" r:id="rId21"/>
    <p:sldId id="276" r:id="rId22"/>
    <p:sldId id="277" r:id="rId23"/>
    <p:sldId id="278" r:id="rId24"/>
    <p:sldId id="275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0"/>
        <p:guide pos="384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4.xml"/><Relationship Id="rId6" Type="http://schemas.openxmlformats.org/officeDocument/2006/relationships/image" Target="../media/image2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" y="-415925"/>
            <a:ext cx="12195810" cy="7902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17145" y="2515235"/>
            <a:ext cx="12195175" cy="205549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altLang="zh-CN" sz="8000">
                <a:latin typeface="Tekton Pro" panose="020F0603020208020904" charset="0"/>
                <a:cs typeface="Tekton Pro" panose="020F0603020208020904" charset="0"/>
              </a:rPr>
              <a:t>Love story</a:t>
            </a:r>
            <a:br>
              <a:rPr lang="en-US" altLang="zh-CN"/>
            </a:br>
            <a:r>
              <a:rPr lang="en-US" altLang="zh-CN"/>
              <a:t>              </a:t>
            </a:r>
            <a:r>
              <a:rPr lang="en-US" altLang="zh-CN">
                <a:latin typeface="+mj-ea"/>
                <a:cs typeface="+mj-ea"/>
              </a:rPr>
              <a:t>  </a:t>
            </a:r>
            <a:r>
              <a:rPr lang="en-US" altLang="zh-CN" sz="4000">
                <a:latin typeface="+mj-ea"/>
                <a:cs typeface="+mj-ea"/>
              </a:rPr>
              <a:t>—— </a:t>
            </a:r>
            <a:r>
              <a:rPr lang="zh-CN" altLang="en-US" sz="4000">
                <a:latin typeface="+mj-ea"/>
                <a:cs typeface="+mj-ea"/>
              </a:rPr>
              <a:t>过去进行时</a:t>
            </a:r>
            <a:endParaRPr lang="zh-CN" altLang="en-US" sz="4000">
              <a:latin typeface="+mj-ea"/>
              <a:cs typeface="+mj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-17145" y="5215890"/>
            <a:ext cx="12195810" cy="154622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zh-CN" altLang="en-US"/>
              <a:t>设计制作：华南师范大学外文学院 庄瑞楠</a:t>
            </a:r>
            <a:endParaRPr lang="zh-CN" altLang="en-US"/>
          </a:p>
          <a:p>
            <a:pPr algn="ctr"/>
            <a:r>
              <a:rPr lang="zh-CN" altLang="en-US"/>
              <a:t>               河源市紫金县敬梓中学 张晓红</a:t>
            </a:r>
            <a:endParaRPr lang="zh-CN" altLang="en-US"/>
          </a:p>
          <a:p>
            <a:pPr algn="ctr"/>
            <a:r>
              <a:rPr lang="zh-CN" altLang="en-US"/>
              <a:t>指导教师：</a:t>
            </a:r>
            <a:r>
              <a:rPr lang="zh-CN" altLang="en-US">
                <a:sym typeface="+mn-ea"/>
              </a:rPr>
              <a:t>刘晓斌</a:t>
            </a:r>
            <a:endParaRPr lang="zh-CN" altLang="en-US"/>
          </a:p>
        </p:txBody>
      </p:sp>
      <p:pic>
        <p:nvPicPr>
          <p:cNvPr id="6" name="love story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2825" y="7486650"/>
            <a:ext cx="412750" cy="4127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1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1" animBg="1" build="p"/>
      <p:bldP spid="2" grpId="0" bldLvl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510" y="-78740"/>
            <a:ext cx="12242800" cy="6825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6510" y="5177155"/>
            <a:ext cx="1224280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And say hello little did I know</a:t>
            </a:r>
            <a:r>
              <a:rPr lang="zh-CN" altLang="en-US" sz="3600">
                <a:latin typeface="Tekton Pro" panose="020F0603020208020904" charset="0"/>
                <a:cs typeface="Tekton Pro" panose="020F0603020208020904" charset="0"/>
              </a:rPr>
              <a:t> </a:t>
            </a:r>
            <a:endParaRPr lang="zh-CN" altLang="en-US" sz="36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7000">
        <p:newsflash/>
      </p:transition>
    </mc:Choice>
    <mc:Fallback>
      <p:transition spd="slow" advClick="0" advTm="7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75" y="5208905"/>
            <a:ext cx="12197715" cy="70675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That you were Romeo you </a:t>
            </a:r>
            <a:r>
              <a:rPr lang="zh-CN" altLang="en-US" sz="4000" u="sng">
                <a:solidFill>
                  <a:srgbClr val="FF0000"/>
                </a:solidFill>
                <a:latin typeface="Tekton Pro" panose="020F0603020208020904" charset="0"/>
                <a:cs typeface="Tekton Pro" panose="020F0603020208020904" charset="0"/>
              </a:rPr>
              <a:t>were throwing</a:t>
            </a:r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 pebbles</a:t>
            </a:r>
            <a:endParaRPr lang="zh-CN" altLang="en-US" sz="36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000">
        <p:newsflash/>
      </p:transition>
    </mc:Choice>
    <mc:Fallback>
      <p:transition spd="slow" advClick="0" advTm="3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-39370" y="5166360"/>
            <a:ext cx="12249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And my daddy said stay away from Juliet 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1435" y="1787525"/>
            <a:ext cx="7009765" cy="32829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newsflash/>
      </p:transition>
    </mc:Choice>
    <mc:Fallback>
      <p:transition spd="slow" advClick="0" advTm="2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8429"/>
          <a:stretch>
            <a:fillRect/>
          </a:stretch>
        </p:blipFill>
        <p:spPr>
          <a:xfrm>
            <a:off x="-594360" y="-41275"/>
            <a:ext cx="13249275" cy="68529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5080" y="5166360"/>
            <a:ext cx="12240260" cy="70675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And I </a:t>
            </a:r>
            <a:r>
              <a:rPr lang="zh-CN" altLang="en-US" sz="4000" u="sng">
                <a:solidFill>
                  <a:srgbClr val="FF0000"/>
                </a:solidFill>
                <a:latin typeface="Tekton Pro" panose="020F0603020208020904" charset="0"/>
                <a:cs typeface="Tekton Pro" panose="020F0603020208020904" charset="0"/>
              </a:rPr>
              <a:t>was crying</a:t>
            </a:r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 on the staircase</a:t>
            </a:r>
            <a:r>
              <a:rPr lang="zh-CN" altLang="en-US" sz="3600">
                <a:latin typeface="Tekton Pro" panose="020F0603020208020904" charset="0"/>
                <a:cs typeface="Tekton Pro" panose="020F0603020208020904" charset="0"/>
              </a:rPr>
              <a:t> </a:t>
            </a:r>
            <a:endParaRPr lang="zh-CN" altLang="en-US" sz="36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">
        <p:wheel spokes="8"/>
      </p:transition>
    </mc:Choice>
    <mc:Fallback>
      <p:transition spd="slow" advClick="0" advTm="2000">
        <p:wheel spokes="8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25400"/>
            <a:ext cx="12245340" cy="76466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36830" y="5177155"/>
            <a:ext cx="12245975" cy="70675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Begging you please don't go and I said</a:t>
            </a:r>
            <a:r>
              <a:rPr lang="zh-CN" altLang="en-US" sz="3600">
                <a:latin typeface="Tekton Pro" panose="020F0603020208020904" charset="0"/>
                <a:cs typeface="Tekton Pro" panose="020F0603020208020904" charset="0"/>
              </a:rPr>
              <a:t> </a:t>
            </a:r>
            <a:endParaRPr lang="zh-CN" altLang="en-US" sz="36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pull/>
      </p:transition>
    </mc:Choice>
    <mc:Fallback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d25671c633c644d5ff91d9fa48fb059b_Taylor-Swift-Love-Story-Music-Video-taylor-swift-22387103-854-4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-19685"/>
            <a:ext cx="12269470" cy="68967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7620" y="5156200"/>
            <a:ext cx="1226058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Romeo take me somewhere we can be alone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comb/>
      </p:transition>
    </mc:Choice>
    <mc:Fallback>
      <p:transition spd="slow" advClick="0" advTm="3000">
        <p:comb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2a376c3646371a4b84f92aeb6cb1e17a_Taylor-Swift-Love-Story-Music-Video-taylor-swift-22386945-854-4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210" y="-19685"/>
            <a:ext cx="12271375" cy="68973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29210" y="5187950"/>
            <a:ext cx="1227201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I'll be waiting all there's left to do is run</a:t>
            </a:r>
            <a:r>
              <a:rPr lang="zh-CN" altLang="en-US" sz="3600">
                <a:latin typeface="Tekton Pro" panose="020F0603020208020904" charset="0"/>
                <a:cs typeface="Tekton Pro" panose="020F0603020208020904" charset="0"/>
              </a:rPr>
              <a:t> </a:t>
            </a:r>
            <a:endParaRPr lang="zh-CN" altLang="en-US" sz="36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0"/>
            <a:ext cx="12235815" cy="68827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2540" y="5135245"/>
            <a:ext cx="1218755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You'll be the prince and I'll be the princess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4000">
        <p:wheel spokes="8"/>
      </p:transition>
    </mc:Choice>
    <mc:Fallback>
      <p:transition spd="slow" advClick="0" advTm="4000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-34925"/>
            <a:ext cx="12287885" cy="81959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36830" y="5125085"/>
            <a:ext cx="1228788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It's a love story baby just say yes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newsflash/>
      </p:transition>
    </mc:Choice>
    <mc:Fallback>
      <p:transition spd="slow" advClick="0" advTm="5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e34f970039ddf047bfcd3f642e5e07ca_taylor_swift_12634017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0" y="-56515"/>
            <a:ext cx="12286615" cy="69113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25400" y="5156200"/>
            <a:ext cx="1228661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So I sneak out to the garden to see you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blinds/>
      </p:transition>
    </mc:Choice>
    <mc:Fallback>
      <p:transition spd="slow" advClick="0" advTm="3000">
        <p:blinds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" y="24765"/>
            <a:ext cx="12162790" cy="68383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685" y="5166995"/>
            <a:ext cx="1216279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We were both young when I first saw you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">
        <p:blinds/>
      </p:transition>
    </mc:Choice>
    <mc:Fallback>
      <p:transition spd="slow" advClick="0" advTm="2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d44ea8d35c2835e44730211f89a01b36_7235853-251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-25400"/>
            <a:ext cx="12259310" cy="6896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3335" y="5135245"/>
            <a:ext cx="1225931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We keep quiet cause we're dead if they knew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wipe/>
      </p:transition>
    </mc:Choice>
    <mc:Fallback>
      <p:transition spd="slow" advClick="0" advTm="300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0" y="1524000"/>
            <a:ext cx="5334000" cy="381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41275" y="5125085"/>
            <a:ext cx="1222184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So close your eyes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">
        <p:split orient="vert" dir="in"/>
      </p:transition>
    </mc:Choice>
    <mc:Fallback>
      <p:transition spd="slow" advClick="0" advTm="2000">
        <p:split orient="vert" dir="in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3950"/>
          <a:stretch>
            <a:fillRect/>
          </a:stretch>
        </p:blipFill>
        <p:spPr>
          <a:xfrm>
            <a:off x="-16510" y="11430"/>
            <a:ext cx="12259310" cy="7912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6510" y="5135245"/>
            <a:ext cx="1225867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Escape this town for a little while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dissolve/>
      </p:transition>
    </mc:Choice>
    <mc:Fallback>
      <p:transition spd="slow" advClick="0" advTm="3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6350" y="5135245"/>
            <a:ext cx="1220533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Cause you were Romeo I was a scarlet letter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4000">
        <p:split orient="vert" dir="in"/>
      </p:transition>
    </mc:Choice>
    <mc:Fallback>
      <p:transition spd="slow" advClick="0" advTm="4000">
        <p:split orient="vert" dir="in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56515"/>
            <a:ext cx="12218035" cy="68586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39370" y="5125085"/>
            <a:ext cx="1221803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And my daddy said stay away from Juliet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">
        <p:newsflash/>
      </p:transition>
    </mc:Choice>
    <mc:Fallback>
      <p:transition spd="slow" advClick="0" advTm="2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0" y="0"/>
            <a:ext cx="12303760" cy="69208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50800" y="5135245"/>
            <a:ext cx="1230376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But you were everything to me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1000">
        <p:wipe/>
      </p:transition>
    </mc:Choice>
    <mc:Fallback>
      <p:transition spd="slow" advClick="0" advTm="10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-5080"/>
            <a:ext cx="12210415" cy="68630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9050" y="5135245"/>
            <a:ext cx="1218882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I </a:t>
            </a:r>
            <a:r>
              <a:rPr lang="zh-CN" altLang="en-US" sz="4000" u="sng">
                <a:solidFill>
                  <a:srgbClr val="FF0000"/>
                </a:solidFill>
                <a:latin typeface="Tekton Pro" panose="020F0603020208020904" charset="0"/>
                <a:cs typeface="Tekton Pro" panose="020F0603020208020904" charset="0"/>
              </a:rPr>
              <a:t>was begging</a:t>
            </a:r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 you please don't go and I said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6000">
        <p:comb/>
      </p:transition>
    </mc:Choice>
    <mc:Fallback>
      <p:transition spd="slow" advClick="0" advTm="6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d25671c633c644d5ff91d9fa48fb059b_Taylor-Swift-Love-Story-Music-Video-taylor-swift-22387103-854-4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-19685"/>
            <a:ext cx="12269470" cy="68967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9050" y="5156200"/>
            <a:ext cx="1220978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Romeo take me somewhere we can be alone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7620"/>
            <a:ext cx="12210415" cy="68630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40005" y="5187950"/>
            <a:ext cx="1225105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I'll be waiting all there's left to do is run</a:t>
            </a:r>
            <a:r>
              <a:rPr lang="zh-CN" altLang="en-US" sz="3600">
                <a:latin typeface="Tekton Pro" panose="020F0603020208020904" charset="0"/>
                <a:cs typeface="Tekton Pro" panose="020F0603020208020904" charset="0"/>
              </a:rPr>
              <a:t> </a:t>
            </a:r>
            <a:endParaRPr lang="zh-CN" altLang="en-US" sz="36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495" y="13335"/>
            <a:ext cx="12240260" cy="6884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23495" y="5135245"/>
            <a:ext cx="1224026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You'll be the prince and I'll be the princess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">
        <p:newsflash/>
      </p:transition>
    </mc:Choice>
    <mc:Fallback>
      <p:transition spd="slow" advClick="0" advTm="2000">
        <p:newsfla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255" y="5177790"/>
            <a:ext cx="12186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I close my eyes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0" y="1524000"/>
            <a:ext cx="5334000" cy="381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1000">
        <p:split orient="vert" dir="in"/>
      </p:transition>
    </mc:Choice>
    <mc:Fallback>
      <p:transition spd="slow" advClick="0" advTm="1000">
        <p:split orient="vert" dir="in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0567" b="26750"/>
          <a:stretch>
            <a:fillRect/>
          </a:stretch>
        </p:blipFill>
        <p:spPr>
          <a:xfrm>
            <a:off x="4445" y="-819150"/>
            <a:ext cx="12258675" cy="76841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45" y="5125085"/>
            <a:ext cx="1225804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It's a love story baby just say yes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000">
        <p:newsflash/>
      </p:transition>
    </mc:Choice>
    <mc:Fallback>
      <p:transition spd="slow" advClick="0" advTm="3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12409" b="5437"/>
          <a:stretch>
            <a:fillRect/>
          </a:stretch>
        </p:blipFill>
        <p:spPr>
          <a:xfrm>
            <a:off x="7620" y="-631825"/>
            <a:ext cx="12167235" cy="7483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20" y="5156200"/>
            <a:ext cx="1216723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Romeo save me they try to tell me how to feel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9000" b="19799"/>
          <a:stretch>
            <a:fillRect/>
          </a:stretch>
        </p:blipFill>
        <p:spPr>
          <a:xfrm>
            <a:off x="8255" y="12700"/>
            <a:ext cx="12186920" cy="7458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55" y="5125085"/>
            <a:ext cx="1218692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This love is difficult but it's real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000">
        <p:split orient="vert" dir="in"/>
      </p:transition>
    </mc:Choice>
    <mc:Fallback>
      <p:transition spd="slow" advClick="0" advTm="3000">
        <p:split orient="vert" dir="in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2298700"/>
            <a:ext cx="12212320" cy="91592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70" y="5146040"/>
            <a:ext cx="1221232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Don't be afraid we'll make it out of this mess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" y="-24765"/>
            <a:ext cx="12277725" cy="68941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27305" y="5125085"/>
            <a:ext cx="1231392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It's a love story baby just say yes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5000">
        <p:cover dir="d"/>
      </p:transition>
    </mc:Choice>
    <mc:Fallback>
      <p:transition spd="slow" advClick="0" advTm="5000">
        <p:cover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0005"/>
            <a:ext cx="12212955" cy="81330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5208270"/>
            <a:ext cx="12213590" cy="70675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And the flashback starts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1000">
        <p:wheel spokes="8"/>
      </p:transition>
    </mc:Choice>
    <mc:Fallback>
      <p:transition spd="slow" advClick="0" advTm="1000">
        <p:wheel spokes="8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caa5030e91f0719b49ccee3203885b2c_-Love-Story-music-video-photoshoot-fearless-taylor-swift-album-12206334-984-6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-1437005"/>
            <a:ext cx="12247880" cy="8364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74295" y="5177155"/>
            <a:ext cx="1231074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I'm standing there 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">
        <p:wheel spokes="8"/>
      </p:transition>
    </mc:Choice>
    <mc:Fallback>
      <p:transition spd="slow" advClick="0" advTm="2000">
        <p:wheel spokes="8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-1193800"/>
            <a:ext cx="12154535" cy="8103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5" y="5177155"/>
            <a:ext cx="1215390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On a balcony in summer air</a:t>
            </a:r>
            <a:r>
              <a:rPr lang="zh-CN" altLang="en-US" sz="3600">
                <a:latin typeface="Tekton Pro" panose="020F0603020208020904" charset="0"/>
                <a:cs typeface="Tekton Pro" panose="020F0603020208020904" charset="0"/>
              </a:rPr>
              <a:t> </a:t>
            </a:r>
            <a:endParaRPr lang="zh-CN" altLang="en-US" sz="36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ll/>
      </p:transition>
    </mc:Choice>
    <mc:Fallback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" y="-63500"/>
            <a:ext cx="12184380" cy="70542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905" y="5187950"/>
            <a:ext cx="12185015" cy="70675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See the lights</a:t>
            </a:r>
            <a:r>
              <a:rPr lang="zh-CN" altLang="en-US" sz="3600">
                <a:latin typeface="Tekton Pro" panose="020F0603020208020904" charset="0"/>
                <a:cs typeface="Tekton Pro" panose="020F0603020208020904" charset="0"/>
              </a:rPr>
              <a:t> </a:t>
            </a:r>
            <a:endParaRPr lang="zh-CN" altLang="en-US" sz="36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1000">
        <p:dissolve/>
      </p:transition>
    </mc:Choice>
    <mc:Fallback>
      <p:transition spd="slow" advClick="0" advTm="1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bcb46e7e04ea06b59be66c59952d0d8a_Taylor-Swift-Love-Story-Music-Video-taylor-swift-22386676-854-4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" y="-11430"/>
            <a:ext cx="12221845" cy="68694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5875" y="5177155"/>
            <a:ext cx="12214860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See the party the ball gowns</a:t>
            </a:r>
            <a:endParaRPr lang="zh-CN" altLang="en-US" sz="40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1000">
        <p:dissolve/>
      </p:transition>
    </mc:Choice>
    <mc:Fallback>
      <p:transition spd="slow" advClick="0" advTm="1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0" y="12065"/>
            <a:ext cx="12237720" cy="6884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44450" y="5187950"/>
            <a:ext cx="12237085" cy="706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ekton Pro" panose="020F0603020208020904" charset="0"/>
                <a:cs typeface="Tekton Pro" panose="020F0603020208020904" charset="0"/>
              </a:rPr>
              <a:t>I see you make your way through the crowd</a:t>
            </a:r>
            <a:r>
              <a:rPr lang="zh-CN" altLang="en-US" sz="3600">
                <a:latin typeface="Tekton Pro" panose="020F0603020208020904" charset="0"/>
                <a:cs typeface="Tekton Pro" panose="020F0603020208020904" charset="0"/>
              </a:rPr>
              <a:t> </a:t>
            </a:r>
            <a:endParaRPr lang="zh-CN" altLang="en-US" sz="3600">
              <a:latin typeface="Tekton Pro" panose="020F0603020208020904" charset="0"/>
              <a:cs typeface="Tekton Pro" panose="020F06030202080209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1272</Words>
  <Application>WPS 演示</Application>
  <PresentationFormat>宽屏</PresentationFormat>
  <Paragraphs>72</Paragraphs>
  <Slides>34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Tekton Pro</vt:lpstr>
      <vt:lpstr>Arial Unicode MS</vt:lpstr>
      <vt:lpstr>Cambria</vt:lpstr>
      <vt:lpstr>微软雅黑 Light</vt:lpstr>
      <vt:lpstr>华文楷体</vt:lpstr>
      <vt:lpstr>Office 主题​​</vt:lpstr>
      <vt:lpstr>Love story —— 过去进行时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桔藤</cp:lastModifiedBy>
  <cp:revision>13</cp:revision>
  <dcterms:created xsi:type="dcterms:W3CDTF">2019-06-10T15:18:00Z</dcterms:created>
  <dcterms:modified xsi:type="dcterms:W3CDTF">2019-06-13T16:17:29Z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