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271" r:id="rId3"/>
    <p:sldId id="272" r:id="rId4"/>
    <p:sldId id="273" r:id="rId5"/>
    <p:sldId id="275" r:id="rId6"/>
    <p:sldId id="276" r:id="rId7"/>
    <p:sldId id="277" r:id="rId8"/>
    <p:sldId id="284" r:id="rId9"/>
    <p:sldId id="286" r:id="rId10"/>
    <p:sldId id="288" r:id="rId11"/>
    <p:sldId id="289" r:id="rId12"/>
    <p:sldId id="290" r:id="rId13"/>
    <p:sldId id="257" r:id="rId14"/>
    <p:sldId id="292" r:id="rId15"/>
    <p:sldId id="291" r:id="rId16"/>
    <p:sldId id="293" r:id="rId17"/>
    <p:sldId id="294" r:id="rId18"/>
    <p:sldId id="295" r:id="rId19"/>
    <p:sldId id="296" r:id="rId20"/>
    <p:sldId id="298" r:id="rId21"/>
    <p:sldId id="299" r:id="rId22"/>
    <p:sldId id="301" r:id="rId23"/>
    <p:sldId id="302" r:id="rId24"/>
    <p:sldId id="303" r:id="rId25"/>
    <p:sldId id="304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226A5-A8AF-49FE-B1A7-6508C7D4AA15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00E65-9D7E-4F59-A608-8623C585D7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96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2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0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08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283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9C9A1-17AB-4961-91FD-5CCCE29CF57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5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236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857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49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01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52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372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791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969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57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19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764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83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51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862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30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26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55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4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1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6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09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879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2358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05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3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11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56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51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31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37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5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B3E5-8C2F-4CEE-871D-D096661551D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1BCF0-C440-4501-89EB-704273C5E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microsoft.com/office/2007/relationships/hdphoto" Target="../media/hdphoto4.wdp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占位符 19">
            <a:extLst>
              <a:ext uri="{FF2B5EF4-FFF2-40B4-BE49-F238E27FC236}">
                <a16:creationId xmlns:a16="http://schemas.microsoft.com/office/drawing/2014/main" id="{198EF0F4-D05B-4F25-B55E-AF684D37C17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9419"/>
          <a:stretch>
            <a:fillRect/>
          </a:stretch>
        </p:blipFill>
        <p:spPr>
          <a:xfrm>
            <a:off x="579376" y="509161"/>
            <a:ext cx="11068964" cy="5983224"/>
          </a:xfrm>
          <a:custGeom>
            <a:avLst/>
            <a:gdLst>
              <a:gd name="connsiteX0" fmla="*/ 0 w 11277600"/>
              <a:gd name="connsiteY0" fmla="*/ 0 h 6096000"/>
              <a:gd name="connsiteX1" fmla="*/ 11277600 w 11277600"/>
              <a:gd name="connsiteY1" fmla="*/ 0 h 6096000"/>
              <a:gd name="connsiteX2" fmla="*/ 11277600 w 11277600"/>
              <a:gd name="connsiteY2" fmla="*/ 6096000 h 6096000"/>
              <a:gd name="connsiteX3" fmla="*/ 0 w 11277600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6096000">
                <a:moveTo>
                  <a:pt x="0" y="0"/>
                </a:moveTo>
                <a:lnTo>
                  <a:pt x="11277600" y="0"/>
                </a:lnTo>
                <a:lnTo>
                  <a:pt x="11277600" y="6096000"/>
                </a:lnTo>
                <a:lnTo>
                  <a:pt x="0" y="609600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43E574-CE5F-440A-BE50-76C401B5F1EC}"/>
              </a:ext>
            </a:extLst>
          </p:cNvPr>
          <p:cNvSpPr/>
          <p:nvPr/>
        </p:nvSpPr>
        <p:spPr>
          <a:xfrm>
            <a:off x="2274849" y="1190923"/>
            <a:ext cx="7697518" cy="440921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846951" y="4271377"/>
            <a:ext cx="545496" cy="487933"/>
            <a:chOff x="3100489" y="4051921"/>
            <a:chExt cx="545496" cy="487933"/>
          </a:xfrm>
        </p:grpSpPr>
        <p:sp>
          <p:nvSpPr>
            <p:cNvPr id="42" name="33"/>
            <p:cNvSpPr/>
            <p:nvPr/>
          </p:nvSpPr>
          <p:spPr>
            <a:xfrm rot="20599068">
              <a:off x="3100489" y="4069598"/>
              <a:ext cx="545496" cy="47025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180099" y="2308115"/>
            <a:ext cx="76877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华南师范大学外国语言文化学院 肖美红</a:t>
            </a:r>
            <a:endParaRPr lang="en-US" altLang="zh-CN" sz="4000" b="1" dirty="0" smtClean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广东省河源市紫金县紫城中学</a:t>
            </a:r>
            <a:endParaRPr lang="en-US" altLang="zh-CN" sz="4000" b="1" dirty="0" smtClean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严晓芬</a:t>
            </a:r>
            <a:endParaRPr lang="en-US" altLang="zh-CN" sz="4000" b="1" dirty="0" smtClean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ctr"/>
            <a:endParaRPr lang="zh-CN" altLang="en-US" sz="4000" dirty="0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L 形 23"/>
          <p:cNvSpPr/>
          <p:nvPr/>
        </p:nvSpPr>
        <p:spPr>
          <a:xfrm flipV="1">
            <a:off x="2579779" y="2193070"/>
            <a:ext cx="360000" cy="360000"/>
          </a:xfrm>
          <a:prstGeom prst="corner">
            <a:avLst>
              <a:gd name="adj1" fmla="val 12625"/>
              <a:gd name="adj2" fmla="val 1263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8" name="38"/>
          <p:cNvCxnSpPr/>
          <p:nvPr/>
        </p:nvCxnSpPr>
        <p:spPr>
          <a:xfrm flipH="1">
            <a:off x="8990260" y="433909"/>
            <a:ext cx="1790376" cy="1138338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9"/>
          <p:cNvCxnSpPr/>
          <p:nvPr/>
        </p:nvCxnSpPr>
        <p:spPr>
          <a:xfrm flipH="1">
            <a:off x="9374175" y="1104733"/>
            <a:ext cx="750779" cy="477352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40"/>
          <p:cNvCxnSpPr/>
          <p:nvPr/>
        </p:nvCxnSpPr>
        <p:spPr>
          <a:xfrm flipH="1">
            <a:off x="652884" y="4978450"/>
            <a:ext cx="2238336" cy="1423155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1"/>
          <p:cNvCxnSpPr/>
          <p:nvPr/>
        </p:nvCxnSpPr>
        <p:spPr>
          <a:xfrm flipH="1">
            <a:off x="1771306" y="5496336"/>
            <a:ext cx="1168473" cy="742926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4205436">
            <a:off x="9084228" y="2614298"/>
            <a:ext cx="373919" cy="347426"/>
            <a:chOff x="3168984" y="4051921"/>
            <a:chExt cx="373919" cy="347426"/>
          </a:xfrm>
        </p:grpSpPr>
        <p:sp>
          <p:nvSpPr>
            <p:cNvPr id="44" name="33"/>
            <p:cNvSpPr/>
            <p:nvPr/>
          </p:nvSpPr>
          <p:spPr>
            <a:xfrm rot="20599068">
              <a:off x="3168984" y="4077002"/>
              <a:ext cx="373919" cy="322345"/>
            </a:xfrm>
            <a:prstGeom prst="triangl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33"/>
          <p:cNvSpPr/>
          <p:nvPr/>
        </p:nvSpPr>
        <p:spPr>
          <a:xfrm rot="3204504">
            <a:off x="8928433" y="3312863"/>
            <a:ext cx="172484" cy="14869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 rot="20711028">
            <a:off x="10047571" y="3028933"/>
            <a:ext cx="545496" cy="487933"/>
            <a:chOff x="3100489" y="4051921"/>
            <a:chExt cx="545496" cy="487933"/>
          </a:xfrm>
        </p:grpSpPr>
        <p:sp>
          <p:nvSpPr>
            <p:cNvPr id="53" name="33"/>
            <p:cNvSpPr/>
            <p:nvPr/>
          </p:nvSpPr>
          <p:spPr>
            <a:xfrm rot="20599068">
              <a:off x="3100489" y="4069598"/>
              <a:ext cx="545496" cy="470256"/>
            </a:xfrm>
            <a:prstGeom prst="triangl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L 形 54"/>
          <p:cNvSpPr/>
          <p:nvPr/>
        </p:nvSpPr>
        <p:spPr>
          <a:xfrm rot="10800000" flipV="1">
            <a:off x="9947885" y="5455514"/>
            <a:ext cx="536616" cy="536616"/>
          </a:xfrm>
          <a:prstGeom prst="corner">
            <a:avLst>
              <a:gd name="adj1" fmla="val 12625"/>
              <a:gd name="adj2" fmla="val 126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 rot="16810010">
            <a:off x="2386206" y="831246"/>
            <a:ext cx="355131" cy="327932"/>
            <a:chOff x="3173650" y="4051921"/>
            <a:chExt cx="355131" cy="327932"/>
          </a:xfrm>
        </p:grpSpPr>
        <p:sp>
          <p:nvSpPr>
            <p:cNvPr id="57" name="33"/>
            <p:cNvSpPr/>
            <p:nvPr/>
          </p:nvSpPr>
          <p:spPr>
            <a:xfrm rot="20599068">
              <a:off x="3173650" y="4073705"/>
              <a:ext cx="355131" cy="306148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rot="11405722">
            <a:off x="6123025" y="5794095"/>
            <a:ext cx="229188" cy="213658"/>
            <a:chOff x="3225107" y="4051921"/>
            <a:chExt cx="229188" cy="213658"/>
          </a:xfrm>
        </p:grpSpPr>
        <p:sp>
          <p:nvSpPr>
            <p:cNvPr id="60" name="33"/>
            <p:cNvSpPr/>
            <p:nvPr/>
          </p:nvSpPr>
          <p:spPr>
            <a:xfrm rot="20599068">
              <a:off x="3225107" y="4068003"/>
              <a:ext cx="229188" cy="1975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6942855" y="5033568"/>
            <a:ext cx="74376" cy="19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1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9167E-6 2.22222E-6 L 0.20547 2.22222E-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decel="4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388 -0.02686 L 0.14193 0.06828 " pathEditMode="relative" rAng="0" ptsTypes="AA">
                                      <p:cBhvr>
                                        <p:cTn id="63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4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40000" decel="4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45 -0.02547 L 0.0043 -0.00278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113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decel="4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3073 -7.40741E-7 L -0.15925 -7.40741E-7 " pathEditMode="relative" rAng="0" ptsTypes="AA">
                                      <p:cBhvr>
                                        <p:cTn id="70" dur="1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40000" decel="4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0.03073 -7.40741E-7 L 1.45833E-6 -7.40741E-7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7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47" grpId="0" animBg="1"/>
      <p:bldP spid="55" grpId="0" animBg="1"/>
      <p:bldP spid="55" grpId="1" animBg="1"/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32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6057" y="426324"/>
            <a:ext cx="8387261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Spent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my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evenings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down at the drive-in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62" y="2311350"/>
            <a:ext cx="6280787" cy="39970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6057" y="1302617"/>
            <a:ext cx="5731761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And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that's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when I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met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33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570949" y="2982831"/>
            <a:ext cx="6408614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Standin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on your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mama's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porch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0" y="1016715"/>
            <a:ext cx="5518715" cy="42647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611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12"/>
            <a:ext cx="690869" cy="69086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9146" y="452404"/>
            <a:ext cx="758365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told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me that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you'd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wait forever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611" y="1695688"/>
            <a:ext cx="5694158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26" y="0"/>
            <a:ext cx="12529426" cy="7733978"/>
          </a:xfrm>
          <a:prstGeom prst="rect">
            <a:avLst/>
          </a:prstGeom>
        </p:spPr>
      </p:pic>
      <p:sp>
        <p:nvSpPr>
          <p:cNvPr id="30" name="任意多边形 29"/>
          <p:cNvSpPr/>
          <p:nvPr/>
        </p:nvSpPr>
        <p:spPr>
          <a:xfrm>
            <a:off x="-337426" y="0"/>
            <a:ext cx="9694151" cy="6858000"/>
          </a:xfrm>
          <a:custGeom>
            <a:avLst/>
            <a:gdLst>
              <a:gd name="connsiteX0" fmla="*/ 0 w 9694151"/>
              <a:gd name="connsiteY0" fmla="*/ 0 h 6858000"/>
              <a:gd name="connsiteX1" fmla="*/ 2850109 w 9694151"/>
              <a:gd name="connsiteY1" fmla="*/ 0 h 6858000"/>
              <a:gd name="connsiteX2" fmla="*/ 9694151 w 9694151"/>
              <a:gd name="connsiteY2" fmla="*/ 6858000 h 6858000"/>
              <a:gd name="connsiteX3" fmla="*/ 0 w 96941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4151" h="6858000">
                <a:moveTo>
                  <a:pt x="0" y="0"/>
                </a:moveTo>
                <a:lnTo>
                  <a:pt x="2850109" y="0"/>
                </a:lnTo>
                <a:lnTo>
                  <a:pt x="9694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493310" y="0"/>
            <a:ext cx="7658962" cy="6858000"/>
          </a:xfrm>
          <a:custGeom>
            <a:avLst/>
            <a:gdLst>
              <a:gd name="connsiteX0" fmla="*/ 0 w 7658962"/>
              <a:gd name="connsiteY0" fmla="*/ 0 h 6858000"/>
              <a:gd name="connsiteX1" fmla="*/ 831578 w 7658962"/>
              <a:gd name="connsiteY1" fmla="*/ 0 h 6858000"/>
              <a:gd name="connsiteX2" fmla="*/ 7658962 w 7658962"/>
              <a:gd name="connsiteY2" fmla="*/ 6858000 h 6858000"/>
              <a:gd name="connsiteX3" fmla="*/ 6844042 w 76589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961" h="6858000">
                <a:moveTo>
                  <a:pt x="0" y="0"/>
                </a:moveTo>
                <a:lnTo>
                  <a:pt x="831578" y="0"/>
                </a:lnTo>
                <a:lnTo>
                  <a:pt x="7658962" y="6858000"/>
                </a:lnTo>
                <a:lnTo>
                  <a:pt x="6844042" y="6858000"/>
                </a:lnTo>
                <a:close/>
              </a:path>
            </a:pathLst>
          </a:cu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2212915" y="0"/>
            <a:ext cx="7143810" cy="6858000"/>
          </a:xfrm>
          <a:custGeom>
            <a:avLst/>
            <a:gdLst>
              <a:gd name="connsiteX0" fmla="*/ 0 w 7143810"/>
              <a:gd name="connsiteY0" fmla="*/ 0 h 6858000"/>
              <a:gd name="connsiteX1" fmla="*/ 299769 w 7143810"/>
              <a:gd name="connsiteY1" fmla="*/ 0 h 6858000"/>
              <a:gd name="connsiteX2" fmla="*/ 7143810 w 7143810"/>
              <a:gd name="connsiteY2" fmla="*/ 6858000 h 6858000"/>
              <a:gd name="connsiteX3" fmla="*/ 6844041 w 71438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3810" h="6858000">
                <a:moveTo>
                  <a:pt x="0" y="0"/>
                </a:moveTo>
                <a:lnTo>
                  <a:pt x="299769" y="0"/>
                </a:lnTo>
                <a:lnTo>
                  <a:pt x="7143810" y="6858000"/>
                </a:lnTo>
                <a:lnTo>
                  <a:pt x="6844041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"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3510" y="5718164"/>
            <a:ext cx="675114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knew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that it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was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now or never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47075" y="713298"/>
            <a:ext cx="6653869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Oh and when you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held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my hand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35946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88185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58383" y="1108709"/>
            <a:ext cx="6678490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Back in the summer of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'69. Oh! 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8384" y="194277"/>
            <a:ext cx="9772672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Those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were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the best days of my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life.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Oh yeah! 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00000">
            <a:off x="4084978" y="1968988"/>
            <a:ext cx="7450111" cy="4180863"/>
          </a:xfrm>
          <a:prstGeom prst="roundRect">
            <a:avLst>
              <a:gd name="adj" fmla="val 1000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0000" flipH="1">
            <a:off x="1131915" y="1875893"/>
            <a:ext cx="3280465" cy="2186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000">
            <a:off x="427379" y="4198500"/>
            <a:ext cx="3418098" cy="1920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3" name="组合 12"/>
          <p:cNvGrpSpPr/>
          <p:nvPr/>
        </p:nvGrpSpPr>
        <p:grpSpPr>
          <a:xfrm>
            <a:off x="3768140" y="2792111"/>
            <a:ext cx="1574898" cy="872836"/>
            <a:chOff x="3865417" y="1745672"/>
            <a:chExt cx="1574898" cy="872836"/>
          </a:xfrm>
        </p:grpSpPr>
        <p:sp>
          <p:nvSpPr>
            <p:cNvPr id="14" name="同心圆 13"/>
            <p:cNvSpPr/>
            <p:nvPr/>
          </p:nvSpPr>
          <p:spPr>
            <a:xfrm>
              <a:off x="3865417" y="1787235"/>
              <a:ext cx="612000" cy="612000"/>
            </a:xfrm>
            <a:prstGeom prst="donu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TopUp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同心圆 14"/>
            <p:cNvSpPr/>
            <p:nvPr/>
          </p:nvSpPr>
          <p:spPr>
            <a:xfrm>
              <a:off x="4828315" y="1898071"/>
              <a:ext cx="612000" cy="612000"/>
            </a:xfrm>
            <a:prstGeom prst="donu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TopUp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空心弧 15"/>
            <p:cNvSpPr/>
            <p:nvPr/>
          </p:nvSpPr>
          <p:spPr>
            <a:xfrm rot="300000">
              <a:off x="4031672" y="1745672"/>
              <a:ext cx="1163781" cy="872836"/>
            </a:xfrm>
            <a:prstGeom prst="blockArc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48594" y="4932639"/>
            <a:ext cx="1574898" cy="872836"/>
            <a:chOff x="3865417" y="1745672"/>
            <a:chExt cx="1574898" cy="872836"/>
          </a:xfrm>
        </p:grpSpPr>
        <p:sp>
          <p:nvSpPr>
            <p:cNvPr id="18" name="同心圆 17"/>
            <p:cNvSpPr/>
            <p:nvPr/>
          </p:nvSpPr>
          <p:spPr>
            <a:xfrm>
              <a:off x="3865417" y="1787235"/>
              <a:ext cx="612000" cy="612000"/>
            </a:xfrm>
            <a:prstGeom prst="donu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TopUp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同心圆 18"/>
            <p:cNvSpPr/>
            <p:nvPr/>
          </p:nvSpPr>
          <p:spPr>
            <a:xfrm>
              <a:off x="4828315" y="1898071"/>
              <a:ext cx="612000" cy="612000"/>
            </a:xfrm>
            <a:prstGeom prst="donu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TopUp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空心弧 19"/>
            <p:cNvSpPr/>
            <p:nvPr/>
          </p:nvSpPr>
          <p:spPr>
            <a:xfrm rot="300000">
              <a:off x="4031672" y="1745672"/>
              <a:ext cx="1163781" cy="872836"/>
            </a:xfrm>
            <a:prstGeom prst="blockArc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7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2469" y="5495852"/>
            <a:ext cx="5106440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Man we were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killing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time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99" y="628424"/>
            <a:ext cx="6338518" cy="4225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矩形 3"/>
          <p:cNvSpPr/>
          <p:nvPr/>
        </p:nvSpPr>
        <p:spPr>
          <a:xfrm>
            <a:off x="508188" y="4503906"/>
            <a:ext cx="204281" cy="1742091"/>
          </a:xfrm>
          <a:prstGeom prst="rect">
            <a:avLst/>
          </a:prstGeom>
          <a:scene3d>
            <a:camera prst="isometricLeftDown"/>
            <a:lightRig rig="threePt" dir="t"/>
          </a:scene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88185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3489" y="301314"/>
            <a:ext cx="6055330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were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young and restless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3489" y="1212472"/>
            <a:ext cx="4746692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needed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to unwind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8621" y="2588136"/>
            <a:ext cx="9019373" cy="3257635"/>
            <a:chOff x="948621" y="2588136"/>
            <a:chExt cx="9019373" cy="3257635"/>
          </a:xfrm>
        </p:grpSpPr>
        <p:pic>
          <p:nvPicPr>
            <p:cNvPr id="7" name="图片占位符 30">
              <a:extLst>
                <a:ext uri="{FF2B5EF4-FFF2-40B4-BE49-F238E27FC236}">
                  <a16:creationId xmlns:a16="http://schemas.microsoft.com/office/drawing/2014/main" id="{02435C39-7947-4B25-A4C3-F285AFA9A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21" y="2588136"/>
              <a:ext cx="5057909" cy="325763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图片占位符 34">
              <a:extLst>
                <a:ext uri="{FF2B5EF4-FFF2-40B4-BE49-F238E27FC236}">
                  <a16:creationId xmlns:a16="http://schemas.microsoft.com/office/drawing/2014/main" id="{C2063626-67A1-4BB1-9F90-8D7C081D5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301" y="2877498"/>
              <a:ext cx="3542999" cy="265351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0" name="图片占位符 12">
              <a:extLst>
                <a:ext uri="{FF2B5EF4-FFF2-40B4-BE49-F238E27FC236}">
                  <a16:creationId xmlns:a16="http://schemas.microsoft.com/office/drawing/2014/main" id="{F585EE0E-6CD1-4001-AD54-697AB698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915" y="3182298"/>
              <a:ext cx="2964079" cy="206931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004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88185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3489" y="301314"/>
            <a:ext cx="9654562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guess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nothing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can last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forever-forever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, no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25" y="1945531"/>
            <a:ext cx="6824531" cy="41348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25" y="1514271"/>
            <a:ext cx="6824531" cy="413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" y="961515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3487" y="1014563"/>
            <a:ext cx="8594247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And now the times are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changing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3487" y="1014560"/>
            <a:ext cx="8594247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Look at everything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that's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come and gone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63" y="2312591"/>
            <a:ext cx="5752289" cy="359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4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">
        <p14:pan dir="u"/>
      </p:transition>
    </mc:Choice>
    <mc:Fallback xmlns="">
      <p:transition spd="slow" advClick="0" advTm="1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779"/>
            <a:ext cx="690869" cy="69086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3489" y="990826"/>
            <a:ext cx="897362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Sometimes when I play that old six-string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3489" y="1785795"/>
            <a:ext cx="897362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think about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wonder what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went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wrong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9" y="2746877"/>
            <a:ext cx="4703324" cy="31355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8" b="94154" l="9875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65" r="19253" b="3488"/>
          <a:stretch/>
        </p:blipFill>
        <p:spPr>
          <a:xfrm>
            <a:off x="7470843" y="2520335"/>
            <a:ext cx="2762656" cy="35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56" y="349015"/>
            <a:ext cx="7650529" cy="607638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43E574-CE5F-440A-BE50-76C401B5F1EC}"/>
              </a:ext>
            </a:extLst>
          </p:cNvPr>
          <p:cNvSpPr/>
          <p:nvPr/>
        </p:nvSpPr>
        <p:spPr>
          <a:xfrm>
            <a:off x="3110755" y="3512278"/>
            <a:ext cx="6353319" cy="232579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846951" y="4271377"/>
            <a:ext cx="545496" cy="487933"/>
            <a:chOff x="3100489" y="4051921"/>
            <a:chExt cx="545496" cy="487933"/>
          </a:xfrm>
        </p:grpSpPr>
        <p:sp>
          <p:nvSpPr>
            <p:cNvPr id="42" name="33"/>
            <p:cNvSpPr/>
            <p:nvPr/>
          </p:nvSpPr>
          <p:spPr>
            <a:xfrm rot="20599068">
              <a:off x="3100489" y="4069598"/>
              <a:ext cx="545496" cy="47025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234548" y="3905734"/>
            <a:ext cx="768773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Summer of ‘69</a:t>
            </a:r>
          </a:p>
          <a:p>
            <a:pPr algn="ctr"/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                         </a:t>
            </a:r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一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般过去时</a:t>
            </a:r>
          </a:p>
        </p:txBody>
      </p:sp>
      <p:sp>
        <p:nvSpPr>
          <p:cNvPr id="24" name="L 形 23"/>
          <p:cNvSpPr/>
          <p:nvPr/>
        </p:nvSpPr>
        <p:spPr>
          <a:xfrm flipV="1">
            <a:off x="2579779" y="2193070"/>
            <a:ext cx="360000" cy="360000"/>
          </a:xfrm>
          <a:prstGeom prst="corner">
            <a:avLst>
              <a:gd name="adj1" fmla="val 12625"/>
              <a:gd name="adj2" fmla="val 1263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8" name="38"/>
          <p:cNvCxnSpPr/>
          <p:nvPr/>
        </p:nvCxnSpPr>
        <p:spPr>
          <a:xfrm flipH="1">
            <a:off x="8990260" y="433909"/>
            <a:ext cx="1790376" cy="1138338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9"/>
          <p:cNvCxnSpPr/>
          <p:nvPr/>
        </p:nvCxnSpPr>
        <p:spPr>
          <a:xfrm flipH="1">
            <a:off x="9374175" y="1104733"/>
            <a:ext cx="750779" cy="477352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40"/>
          <p:cNvCxnSpPr/>
          <p:nvPr/>
        </p:nvCxnSpPr>
        <p:spPr>
          <a:xfrm flipH="1">
            <a:off x="652884" y="4978450"/>
            <a:ext cx="2238336" cy="1423155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1"/>
          <p:cNvCxnSpPr/>
          <p:nvPr/>
        </p:nvCxnSpPr>
        <p:spPr>
          <a:xfrm flipH="1">
            <a:off x="1771306" y="5496336"/>
            <a:ext cx="1168473" cy="742926"/>
          </a:xfrm>
          <a:prstGeom prst="line">
            <a:avLst/>
          </a:prstGeom>
          <a:ln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 rot="4205436">
            <a:off x="9084228" y="2614298"/>
            <a:ext cx="373919" cy="347426"/>
            <a:chOff x="3168984" y="4051921"/>
            <a:chExt cx="373919" cy="347426"/>
          </a:xfrm>
        </p:grpSpPr>
        <p:sp>
          <p:nvSpPr>
            <p:cNvPr id="44" name="33"/>
            <p:cNvSpPr/>
            <p:nvPr/>
          </p:nvSpPr>
          <p:spPr>
            <a:xfrm rot="20599068">
              <a:off x="3168984" y="4077002"/>
              <a:ext cx="373919" cy="322345"/>
            </a:xfrm>
            <a:prstGeom prst="triangl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33"/>
          <p:cNvSpPr/>
          <p:nvPr/>
        </p:nvSpPr>
        <p:spPr>
          <a:xfrm rot="3204504">
            <a:off x="8928433" y="3312863"/>
            <a:ext cx="172484" cy="14869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 rot="20711028">
            <a:off x="10047571" y="3028933"/>
            <a:ext cx="545496" cy="487933"/>
            <a:chOff x="3100489" y="4051921"/>
            <a:chExt cx="545496" cy="487933"/>
          </a:xfrm>
        </p:grpSpPr>
        <p:sp>
          <p:nvSpPr>
            <p:cNvPr id="53" name="33"/>
            <p:cNvSpPr/>
            <p:nvPr/>
          </p:nvSpPr>
          <p:spPr>
            <a:xfrm rot="20599068">
              <a:off x="3100489" y="4069598"/>
              <a:ext cx="545496" cy="470256"/>
            </a:xfrm>
            <a:prstGeom prst="triangl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L 形 54"/>
          <p:cNvSpPr/>
          <p:nvPr/>
        </p:nvSpPr>
        <p:spPr>
          <a:xfrm rot="10800000" flipV="1">
            <a:off x="9947885" y="5455514"/>
            <a:ext cx="536616" cy="536616"/>
          </a:xfrm>
          <a:prstGeom prst="corner">
            <a:avLst>
              <a:gd name="adj1" fmla="val 12625"/>
              <a:gd name="adj2" fmla="val 126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 rot="16810010">
            <a:off x="2386206" y="831246"/>
            <a:ext cx="355131" cy="327932"/>
            <a:chOff x="3173650" y="4051921"/>
            <a:chExt cx="355131" cy="327932"/>
          </a:xfrm>
        </p:grpSpPr>
        <p:sp>
          <p:nvSpPr>
            <p:cNvPr id="57" name="33"/>
            <p:cNvSpPr/>
            <p:nvPr/>
          </p:nvSpPr>
          <p:spPr>
            <a:xfrm rot="20599068">
              <a:off x="3173650" y="4073705"/>
              <a:ext cx="355131" cy="306148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rot="11405722">
            <a:off x="6123025" y="5794095"/>
            <a:ext cx="229188" cy="213658"/>
            <a:chOff x="3225107" y="4051921"/>
            <a:chExt cx="229188" cy="213658"/>
          </a:xfrm>
        </p:grpSpPr>
        <p:sp>
          <p:nvSpPr>
            <p:cNvPr id="60" name="33"/>
            <p:cNvSpPr/>
            <p:nvPr/>
          </p:nvSpPr>
          <p:spPr>
            <a:xfrm rot="20599068">
              <a:off x="3225107" y="4068003"/>
              <a:ext cx="229188" cy="1975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 rot="11174285">
              <a:off x="3281152" y="4051921"/>
              <a:ext cx="50405" cy="50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40000"/>
                    <a:lumOff val="6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6942855" y="5033568"/>
            <a:ext cx="74376" cy="19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68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9167E-6 2.22222E-6 L 0.20547 2.22222E-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decel="4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388 -0.02686 L 0.14193 0.06828 " pathEditMode="relative" rAng="0" ptsTypes="AA">
                                      <p:cBhvr>
                                        <p:cTn id="63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4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40000" decel="4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45 -0.02547 L 0.0043 -0.00278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113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decel="4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3073 -7.40741E-7 L -0.15925 -7.40741E-7 " pathEditMode="relative" rAng="0" ptsTypes="AA">
                                      <p:cBhvr>
                                        <p:cTn id="70" dur="1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40000" decel="4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0.03073 -7.40741E-7 L 1.45833E-6 -7.40741E-7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7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47" grpId="0" animBg="1"/>
      <p:bldP spid="55" grpId="0" animBg="1"/>
      <p:bldP spid="55" grpId="1" animBg="1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60403" y="5596722"/>
            <a:ext cx="6408614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Standin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on your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mama's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porch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71" y="444061"/>
            <a:ext cx="5518715" cy="4264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8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12"/>
            <a:ext cx="690869" cy="69086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9146" y="452404"/>
            <a:ext cx="758365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told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me that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you'd last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forever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611" y="1695688"/>
            <a:ext cx="5694158" cy="426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83510" y="5718164"/>
            <a:ext cx="675114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knew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that it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was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now or never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47075" y="713298"/>
            <a:ext cx="6653869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Oh and when you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held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my hand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4" y="1731864"/>
            <a:ext cx="5366326" cy="355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3"/>
          <p:cNvGrpSpPr/>
          <p:nvPr/>
        </p:nvGrpSpPr>
        <p:grpSpPr>
          <a:xfrm>
            <a:off x="7458585" y="1800286"/>
            <a:ext cx="4000528" cy="4385884"/>
            <a:chOff x="3071802" y="816288"/>
            <a:chExt cx="3000396" cy="3932289"/>
          </a:xfrm>
          <a:scene3d>
            <a:camera prst="perspectiveLeft">
              <a:rot lat="0" lon="2100000" rev="0"/>
            </a:camera>
            <a:lightRig rig="threePt" dir="t"/>
          </a:scene3d>
        </p:grpSpPr>
        <p:grpSp>
          <p:nvGrpSpPr>
            <p:cNvPr id="8" name="组合 18"/>
            <p:cNvGrpSpPr/>
            <p:nvPr/>
          </p:nvGrpSpPr>
          <p:grpSpPr>
            <a:xfrm>
              <a:off x="3071802" y="816288"/>
              <a:ext cx="3000396" cy="3643338"/>
              <a:chOff x="2984369" y="802640"/>
              <a:chExt cx="3000396" cy="364333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984369" y="802640"/>
                <a:ext cx="3000396" cy="3643338"/>
              </a:xfrm>
              <a:prstGeom prst="rect">
                <a:avLst/>
              </a:prstGeom>
              <a:solidFill>
                <a:srgbClr val="FBC7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/>
              </a:p>
            </p:txBody>
          </p:sp>
          <p:pic>
            <p:nvPicPr>
              <p:cNvPr id="11" name="图片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102" y="1848778"/>
                <a:ext cx="2708910" cy="1619167"/>
              </a:xfrm>
              <a:prstGeom prst="rect">
                <a:avLst/>
              </a:prstGeom>
            </p:spPr>
          </p:pic>
        </p:grpSp>
        <p:sp>
          <p:nvSpPr>
            <p:cNvPr id="9" name="矩形 8"/>
            <p:cNvSpPr/>
            <p:nvPr/>
          </p:nvSpPr>
          <p:spPr>
            <a:xfrm>
              <a:off x="3071802" y="4462825"/>
              <a:ext cx="3000396" cy="285752"/>
            </a:xfrm>
            <a:prstGeom prst="rect">
              <a:avLst/>
            </a:prstGeom>
            <a:gradFill>
              <a:gsLst>
                <a:gs pos="0">
                  <a:srgbClr val="FFC000">
                    <a:alpha val="5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/>
            </a:p>
          </p:txBody>
        </p:sp>
      </p:grpSp>
      <p:grpSp>
        <p:nvGrpSpPr>
          <p:cNvPr id="17" name="组合 43"/>
          <p:cNvGrpSpPr/>
          <p:nvPr/>
        </p:nvGrpSpPr>
        <p:grpSpPr>
          <a:xfrm>
            <a:off x="980773" y="1918367"/>
            <a:ext cx="4000528" cy="4385884"/>
            <a:chOff x="3071802" y="816288"/>
            <a:chExt cx="3000396" cy="3932289"/>
          </a:xfrm>
          <a:scene3d>
            <a:camera prst="perspectiveRight">
              <a:rot lat="0" lon="19499992" rev="0"/>
            </a:camera>
            <a:lightRig rig="threePt" dir="t"/>
          </a:scene3d>
        </p:grpSpPr>
        <p:grpSp>
          <p:nvGrpSpPr>
            <p:cNvPr id="18" name="组合 18"/>
            <p:cNvGrpSpPr/>
            <p:nvPr/>
          </p:nvGrpSpPr>
          <p:grpSpPr>
            <a:xfrm>
              <a:off x="3071802" y="816288"/>
              <a:ext cx="3000396" cy="3643338"/>
              <a:chOff x="2984369" y="802640"/>
              <a:chExt cx="3000396" cy="3643338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984369" y="802640"/>
                <a:ext cx="3000396" cy="3643338"/>
              </a:xfrm>
              <a:prstGeom prst="rect">
                <a:avLst/>
              </a:prstGeom>
              <a:solidFill>
                <a:srgbClr val="66BF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/>
              </a:p>
            </p:txBody>
          </p:sp>
          <p:pic>
            <p:nvPicPr>
              <p:cNvPr id="21" name="图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1525" y="1399681"/>
                <a:ext cx="2786063" cy="2526471"/>
              </a:xfrm>
              <a:prstGeom prst="rect">
                <a:avLst/>
              </a:prstGeom>
            </p:spPr>
          </p:pic>
        </p:grpSp>
        <p:sp>
          <p:nvSpPr>
            <p:cNvPr id="19" name="矩形 18"/>
            <p:cNvSpPr/>
            <p:nvPr/>
          </p:nvSpPr>
          <p:spPr>
            <a:xfrm>
              <a:off x="3071802" y="4462825"/>
              <a:ext cx="3000396" cy="285752"/>
            </a:xfrm>
            <a:prstGeom prst="rect">
              <a:avLst/>
            </a:prstGeom>
            <a:gradFill>
              <a:gsLst>
                <a:gs pos="0">
                  <a:srgbClr val="92D050">
                    <a:alpha val="5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/>
            </a:p>
          </p:txBody>
        </p:sp>
      </p:grpSp>
      <p:grpSp>
        <p:nvGrpSpPr>
          <p:cNvPr id="28" name="组合 18"/>
          <p:cNvGrpSpPr/>
          <p:nvPr/>
        </p:nvGrpSpPr>
        <p:grpSpPr>
          <a:xfrm>
            <a:off x="4104052" y="1577437"/>
            <a:ext cx="4000500" cy="4808742"/>
            <a:chOff x="2984369" y="802640"/>
            <a:chExt cx="3000396" cy="3643360"/>
          </a:xfrm>
        </p:grpSpPr>
        <p:sp>
          <p:nvSpPr>
            <p:cNvPr id="30" name="矩形 29"/>
            <p:cNvSpPr/>
            <p:nvPr/>
          </p:nvSpPr>
          <p:spPr>
            <a:xfrm>
              <a:off x="2984369" y="802640"/>
              <a:ext cx="3000396" cy="3643360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/>
            </a:p>
          </p:txBody>
        </p:sp>
        <p:pic>
          <p:nvPicPr>
            <p:cNvPr id="31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91526" y="1345997"/>
              <a:ext cx="2786082" cy="2110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文本框 31"/>
          <p:cNvSpPr txBox="1"/>
          <p:nvPr/>
        </p:nvSpPr>
        <p:spPr>
          <a:xfrm>
            <a:off x="858384" y="194277"/>
            <a:ext cx="7611361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Those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were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the best days of my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life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485646" y="885857"/>
            <a:ext cx="552394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Back in the summer of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'69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3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21"/>
          <p:cNvSpPr/>
          <p:nvPr/>
        </p:nvSpPr>
        <p:spPr>
          <a:xfrm>
            <a:off x="4291512" y="1810133"/>
            <a:ext cx="7049400" cy="4622800"/>
          </a:xfrm>
          <a:custGeom>
            <a:avLst/>
            <a:gdLst>
              <a:gd name="connsiteX0" fmla="*/ 0 w 7200900"/>
              <a:gd name="connsiteY0" fmla="*/ 0 h 4762500"/>
              <a:gd name="connsiteX1" fmla="*/ 7200900 w 7200900"/>
              <a:gd name="connsiteY1" fmla="*/ 0 h 4762500"/>
              <a:gd name="connsiteX2" fmla="*/ 7200900 w 7200900"/>
              <a:gd name="connsiteY2" fmla="*/ 4762500 h 4762500"/>
              <a:gd name="connsiteX3" fmla="*/ 0 w 7200900"/>
              <a:gd name="connsiteY3" fmla="*/ 4762500 h 4762500"/>
              <a:gd name="connsiteX4" fmla="*/ 0 w 7200900"/>
              <a:gd name="connsiteY4" fmla="*/ 0 h 4762500"/>
              <a:gd name="connsiteX0" fmla="*/ 88900 w 7200900"/>
              <a:gd name="connsiteY0" fmla="*/ 127000 h 4762500"/>
              <a:gd name="connsiteX1" fmla="*/ 7200900 w 7200900"/>
              <a:gd name="connsiteY1" fmla="*/ 0 h 4762500"/>
              <a:gd name="connsiteX2" fmla="*/ 7200900 w 7200900"/>
              <a:gd name="connsiteY2" fmla="*/ 4762500 h 4762500"/>
              <a:gd name="connsiteX3" fmla="*/ 0 w 7200900"/>
              <a:gd name="connsiteY3" fmla="*/ 4762500 h 4762500"/>
              <a:gd name="connsiteX4" fmla="*/ 88900 w 7200900"/>
              <a:gd name="connsiteY4" fmla="*/ 127000 h 4762500"/>
              <a:gd name="connsiteX0" fmla="*/ 88900 w 7239000"/>
              <a:gd name="connsiteY0" fmla="*/ 152400 h 4787900"/>
              <a:gd name="connsiteX1" fmla="*/ 7239000 w 7239000"/>
              <a:gd name="connsiteY1" fmla="*/ 0 h 4787900"/>
              <a:gd name="connsiteX2" fmla="*/ 7200900 w 7239000"/>
              <a:gd name="connsiteY2" fmla="*/ 4787900 h 4787900"/>
              <a:gd name="connsiteX3" fmla="*/ 0 w 7239000"/>
              <a:gd name="connsiteY3" fmla="*/ 4787900 h 4787900"/>
              <a:gd name="connsiteX4" fmla="*/ 88900 w 7239000"/>
              <a:gd name="connsiteY4" fmla="*/ 152400 h 4787900"/>
              <a:gd name="connsiteX0" fmla="*/ 76200 w 7239000"/>
              <a:gd name="connsiteY0" fmla="*/ 254000 h 4787900"/>
              <a:gd name="connsiteX1" fmla="*/ 7239000 w 7239000"/>
              <a:gd name="connsiteY1" fmla="*/ 0 h 4787900"/>
              <a:gd name="connsiteX2" fmla="*/ 7200900 w 7239000"/>
              <a:gd name="connsiteY2" fmla="*/ 4787900 h 4787900"/>
              <a:gd name="connsiteX3" fmla="*/ 0 w 7239000"/>
              <a:gd name="connsiteY3" fmla="*/ 4787900 h 4787900"/>
              <a:gd name="connsiteX4" fmla="*/ 76200 w 7239000"/>
              <a:gd name="connsiteY4" fmla="*/ 254000 h 4787900"/>
              <a:gd name="connsiteX0" fmla="*/ 76200 w 7327900"/>
              <a:gd name="connsiteY0" fmla="*/ 254000 h 4787900"/>
              <a:gd name="connsiteX1" fmla="*/ 7239000 w 7327900"/>
              <a:gd name="connsiteY1" fmla="*/ 0 h 4787900"/>
              <a:gd name="connsiteX2" fmla="*/ 7327900 w 7327900"/>
              <a:gd name="connsiteY2" fmla="*/ 4648200 h 4787900"/>
              <a:gd name="connsiteX3" fmla="*/ 0 w 7327900"/>
              <a:gd name="connsiteY3" fmla="*/ 4787900 h 4787900"/>
              <a:gd name="connsiteX4" fmla="*/ 76200 w 7327900"/>
              <a:gd name="connsiteY4" fmla="*/ 254000 h 4787900"/>
              <a:gd name="connsiteX0" fmla="*/ 63500 w 7315200"/>
              <a:gd name="connsiteY0" fmla="*/ 254000 h 4889500"/>
              <a:gd name="connsiteX1" fmla="*/ 7226300 w 7315200"/>
              <a:gd name="connsiteY1" fmla="*/ 0 h 4889500"/>
              <a:gd name="connsiteX2" fmla="*/ 7315200 w 7315200"/>
              <a:gd name="connsiteY2" fmla="*/ 4648200 h 4889500"/>
              <a:gd name="connsiteX3" fmla="*/ 0 w 7315200"/>
              <a:gd name="connsiteY3" fmla="*/ 4889500 h 4889500"/>
              <a:gd name="connsiteX4" fmla="*/ 63500 w 7315200"/>
              <a:gd name="connsiteY4" fmla="*/ 254000 h 4889500"/>
              <a:gd name="connsiteX0" fmla="*/ 63500 w 7315200"/>
              <a:gd name="connsiteY0" fmla="*/ 254000 h 4889500"/>
              <a:gd name="connsiteX1" fmla="*/ 7226300 w 7315200"/>
              <a:gd name="connsiteY1" fmla="*/ 0 h 4889500"/>
              <a:gd name="connsiteX2" fmla="*/ 7162800 w 7315200"/>
              <a:gd name="connsiteY2" fmla="*/ 2667000 h 4889500"/>
              <a:gd name="connsiteX3" fmla="*/ 7315200 w 7315200"/>
              <a:gd name="connsiteY3" fmla="*/ 4648200 h 4889500"/>
              <a:gd name="connsiteX4" fmla="*/ 0 w 7315200"/>
              <a:gd name="connsiteY4" fmla="*/ 4889500 h 4889500"/>
              <a:gd name="connsiteX5" fmla="*/ 63500 w 7315200"/>
              <a:gd name="connsiteY5" fmla="*/ 254000 h 4889500"/>
              <a:gd name="connsiteX0" fmla="*/ 63500 w 7226300"/>
              <a:gd name="connsiteY0" fmla="*/ 254000 h 4889500"/>
              <a:gd name="connsiteX1" fmla="*/ 7226300 w 7226300"/>
              <a:gd name="connsiteY1" fmla="*/ 0 h 4889500"/>
              <a:gd name="connsiteX2" fmla="*/ 7162800 w 7226300"/>
              <a:gd name="connsiteY2" fmla="*/ 2667000 h 4889500"/>
              <a:gd name="connsiteX3" fmla="*/ 7188200 w 7226300"/>
              <a:gd name="connsiteY3" fmla="*/ 4673600 h 4889500"/>
              <a:gd name="connsiteX4" fmla="*/ 0 w 7226300"/>
              <a:gd name="connsiteY4" fmla="*/ 4889500 h 4889500"/>
              <a:gd name="connsiteX5" fmla="*/ 63500 w 7226300"/>
              <a:gd name="connsiteY5" fmla="*/ 254000 h 4889500"/>
              <a:gd name="connsiteX0" fmla="*/ 63500 w 7289800"/>
              <a:gd name="connsiteY0" fmla="*/ 177800 h 4813300"/>
              <a:gd name="connsiteX1" fmla="*/ 7289800 w 7289800"/>
              <a:gd name="connsiteY1" fmla="*/ 0 h 4813300"/>
              <a:gd name="connsiteX2" fmla="*/ 7162800 w 7289800"/>
              <a:gd name="connsiteY2" fmla="*/ 2590800 h 4813300"/>
              <a:gd name="connsiteX3" fmla="*/ 7188200 w 7289800"/>
              <a:gd name="connsiteY3" fmla="*/ 4597400 h 4813300"/>
              <a:gd name="connsiteX4" fmla="*/ 0 w 7289800"/>
              <a:gd name="connsiteY4" fmla="*/ 4813300 h 4813300"/>
              <a:gd name="connsiteX5" fmla="*/ 63500 w 7289800"/>
              <a:gd name="connsiteY5" fmla="*/ 177800 h 4813300"/>
              <a:gd name="connsiteX0" fmla="*/ 63500 w 7264400"/>
              <a:gd name="connsiteY0" fmla="*/ 266700 h 4902200"/>
              <a:gd name="connsiteX1" fmla="*/ 7264400 w 7264400"/>
              <a:gd name="connsiteY1" fmla="*/ 0 h 4902200"/>
              <a:gd name="connsiteX2" fmla="*/ 7162800 w 7264400"/>
              <a:gd name="connsiteY2" fmla="*/ 2679700 h 4902200"/>
              <a:gd name="connsiteX3" fmla="*/ 7188200 w 7264400"/>
              <a:gd name="connsiteY3" fmla="*/ 4686300 h 4902200"/>
              <a:gd name="connsiteX4" fmla="*/ 0 w 7264400"/>
              <a:gd name="connsiteY4" fmla="*/ 4902200 h 4902200"/>
              <a:gd name="connsiteX5" fmla="*/ 63500 w 7264400"/>
              <a:gd name="connsiteY5" fmla="*/ 266700 h 4902200"/>
              <a:gd name="connsiteX0" fmla="*/ 63500 w 7239000"/>
              <a:gd name="connsiteY0" fmla="*/ 139700 h 4775200"/>
              <a:gd name="connsiteX1" fmla="*/ 7239000 w 7239000"/>
              <a:gd name="connsiteY1" fmla="*/ 0 h 4775200"/>
              <a:gd name="connsiteX2" fmla="*/ 7162800 w 7239000"/>
              <a:gd name="connsiteY2" fmla="*/ 2552700 h 4775200"/>
              <a:gd name="connsiteX3" fmla="*/ 7188200 w 7239000"/>
              <a:gd name="connsiteY3" fmla="*/ 4559300 h 4775200"/>
              <a:gd name="connsiteX4" fmla="*/ 0 w 7239000"/>
              <a:gd name="connsiteY4" fmla="*/ 4775200 h 4775200"/>
              <a:gd name="connsiteX5" fmla="*/ 63500 w 7239000"/>
              <a:gd name="connsiteY5" fmla="*/ 139700 h 4775200"/>
              <a:gd name="connsiteX0" fmla="*/ 101600 w 7277100"/>
              <a:gd name="connsiteY0" fmla="*/ 139700 h 4673600"/>
              <a:gd name="connsiteX1" fmla="*/ 7277100 w 7277100"/>
              <a:gd name="connsiteY1" fmla="*/ 0 h 4673600"/>
              <a:gd name="connsiteX2" fmla="*/ 7200900 w 7277100"/>
              <a:gd name="connsiteY2" fmla="*/ 2552700 h 4673600"/>
              <a:gd name="connsiteX3" fmla="*/ 7226300 w 7277100"/>
              <a:gd name="connsiteY3" fmla="*/ 4559300 h 4673600"/>
              <a:gd name="connsiteX4" fmla="*/ 0 w 7277100"/>
              <a:gd name="connsiteY4" fmla="*/ 4673600 h 4673600"/>
              <a:gd name="connsiteX5" fmla="*/ 101600 w 7277100"/>
              <a:gd name="connsiteY5" fmla="*/ 139700 h 46736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498736 w 7674236"/>
              <a:gd name="connsiteY5" fmla="*/ 139700 h 46863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496420 w 7674236"/>
              <a:gd name="connsiteY5" fmla="*/ 2324100 h 4686300"/>
              <a:gd name="connsiteX6" fmla="*/ 498736 w 7674236"/>
              <a:gd name="connsiteY6" fmla="*/ 139700 h 46863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368769 w 7674236"/>
              <a:gd name="connsiteY5" fmla="*/ 2336800 h 4686300"/>
              <a:gd name="connsiteX6" fmla="*/ 498736 w 7674236"/>
              <a:gd name="connsiteY6" fmla="*/ 139700 h 4686300"/>
              <a:gd name="connsiteX0" fmla="*/ 498736 w 7872804"/>
              <a:gd name="connsiteY0" fmla="*/ 76200 h 4622800"/>
              <a:gd name="connsiteX1" fmla="*/ 7872804 w 7872804"/>
              <a:gd name="connsiteY1" fmla="*/ 0 h 4622800"/>
              <a:gd name="connsiteX2" fmla="*/ 7598036 w 7872804"/>
              <a:gd name="connsiteY2" fmla="*/ 2489200 h 4622800"/>
              <a:gd name="connsiteX3" fmla="*/ 7623436 w 7872804"/>
              <a:gd name="connsiteY3" fmla="*/ 4495800 h 4622800"/>
              <a:gd name="connsiteX4" fmla="*/ 0 w 7872804"/>
              <a:gd name="connsiteY4" fmla="*/ 4622800 h 4622800"/>
              <a:gd name="connsiteX5" fmla="*/ 368769 w 7872804"/>
              <a:gd name="connsiteY5" fmla="*/ 2273300 h 4622800"/>
              <a:gd name="connsiteX6" fmla="*/ 498736 w 7872804"/>
              <a:gd name="connsiteY6" fmla="*/ 76200 h 462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2804" h="4622800">
                <a:moveTo>
                  <a:pt x="498736" y="76200"/>
                </a:moveTo>
                <a:lnTo>
                  <a:pt x="7872804" y="0"/>
                </a:lnTo>
                <a:lnTo>
                  <a:pt x="7598036" y="2489200"/>
                </a:lnTo>
                <a:lnTo>
                  <a:pt x="7623436" y="4495800"/>
                </a:lnTo>
                <a:lnTo>
                  <a:pt x="0" y="4622800"/>
                </a:lnTo>
                <a:lnTo>
                  <a:pt x="368769" y="2273300"/>
                </a:lnTo>
                <a:lnTo>
                  <a:pt x="498736" y="76200"/>
                </a:lnTo>
                <a:close/>
              </a:path>
            </a:pathLst>
          </a:custGeom>
          <a:solidFill>
            <a:srgbClr val="B7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58384" y="275835"/>
            <a:ext cx="543767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was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the summer of ‘69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58384" y="1146656"/>
            <a:ext cx="3852161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Baby </a:t>
            </a:r>
            <a:r>
              <a:rPr lang="en-US" altLang="zh-CN" sz="3200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baby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of ‘69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8384" y="2192379"/>
            <a:ext cx="2933144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was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7 7 7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58384" y="3168640"/>
            <a:ext cx="126136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‘69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54" y="2484767"/>
            <a:ext cx="6009463" cy="3380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35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27928" y="2595418"/>
            <a:ext cx="5772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Thank you !</a:t>
            </a:r>
            <a:endParaRPr lang="zh-CN" altLang="en-US" sz="8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813649" y="651880"/>
            <a:ext cx="628911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got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my first real six-string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9" y="586949"/>
            <a:ext cx="690869" cy="6908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9083" l="2250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86" y="1997499"/>
            <a:ext cx="4062048" cy="406204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13649" y="655656"/>
            <a:ext cx="6436896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Bought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it at the five-and-dime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046" y="1785049"/>
            <a:ext cx="6096528" cy="4657748"/>
          </a:xfrm>
          <a:prstGeom prst="rect">
            <a:avLst/>
          </a:prstGeom>
        </p:spPr>
      </p:pic>
      <p:pic>
        <p:nvPicPr>
          <p:cNvPr id="2" name="Bryan Adams - Summer Of '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8037" y="6059547"/>
            <a:ext cx="36454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69163" y="639994"/>
            <a:ext cx="6469837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Played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it till my fingers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bled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9" y="586949"/>
            <a:ext cx="690869" cy="6908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60" y="2162175"/>
            <a:ext cx="4619115" cy="307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38" y="2162175"/>
            <a:ext cx="4940486" cy="3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76814" y="3224271"/>
            <a:ext cx="5437673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was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the summer of ‘69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FB65E3E-7ED9-4EBB-9326-D98EDA46C144}"/>
              </a:ext>
            </a:extLst>
          </p:cNvPr>
          <p:cNvSpPr/>
          <p:nvPr/>
        </p:nvSpPr>
        <p:spPr>
          <a:xfrm>
            <a:off x="6066914" y="4163170"/>
            <a:ext cx="2294465" cy="160859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0D370A-CCB1-4244-BA7C-8B356E2826A6}"/>
              </a:ext>
            </a:extLst>
          </p:cNvPr>
          <p:cNvSpPr/>
          <p:nvPr/>
        </p:nvSpPr>
        <p:spPr>
          <a:xfrm>
            <a:off x="8361379" y="2550436"/>
            <a:ext cx="2294463" cy="1608597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14" y="987983"/>
            <a:ext cx="2294467" cy="16061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066912" y="987983"/>
            <a:ext cx="4588935" cy="4783785"/>
            <a:chOff x="6066912" y="987983"/>
            <a:chExt cx="4588935" cy="478378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912" y="2600717"/>
              <a:ext cx="2294467" cy="155831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1379" y="987983"/>
              <a:ext cx="2294468" cy="161273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1379" y="4156564"/>
              <a:ext cx="2294463" cy="1615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3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86310" y="395329"/>
            <a:ext cx="7046419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Me and some guys from school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2505075" y="1146912"/>
            <a:ext cx="7012741" cy="4577614"/>
          </a:xfrm>
          <a:custGeom>
            <a:avLst/>
            <a:gdLst>
              <a:gd name="connsiteX0" fmla="*/ 0 w 7200900"/>
              <a:gd name="connsiteY0" fmla="*/ 0 h 4762500"/>
              <a:gd name="connsiteX1" fmla="*/ 7200900 w 7200900"/>
              <a:gd name="connsiteY1" fmla="*/ 0 h 4762500"/>
              <a:gd name="connsiteX2" fmla="*/ 7200900 w 7200900"/>
              <a:gd name="connsiteY2" fmla="*/ 4762500 h 4762500"/>
              <a:gd name="connsiteX3" fmla="*/ 0 w 7200900"/>
              <a:gd name="connsiteY3" fmla="*/ 4762500 h 4762500"/>
              <a:gd name="connsiteX4" fmla="*/ 0 w 7200900"/>
              <a:gd name="connsiteY4" fmla="*/ 0 h 4762500"/>
              <a:gd name="connsiteX0" fmla="*/ 88900 w 7200900"/>
              <a:gd name="connsiteY0" fmla="*/ 127000 h 4762500"/>
              <a:gd name="connsiteX1" fmla="*/ 7200900 w 7200900"/>
              <a:gd name="connsiteY1" fmla="*/ 0 h 4762500"/>
              <a:gd name="connsiteX2" fmla="*/ 7200900 w 7200900"/>
              <a:gd name="connsiteY2" fmla="*/ 4762500 h 4762500"/>
              <a:gd name="connsiteX3" fmla="*/ 0 w 7200900"/>
              <a:gd name="connsiteY3" fmla="*/ 4762500 h 4762500"/>
              <a:gd name="connsiteX4" fmla="*/ 88900 w 7200900"/>
              <a:gd name="connsiteY4" fmla="*/ 127000 h 4762500"/>
              <a:gd name="connsiteX0" fmla="*/ 88900 w 7239000"/>
              <a:gd name="connsiteY0" fmla="*/ 152400 h 4787900"/>
              <a:gd name="connsiteX1" fmla="*/ 7239000 w 7239000"/>
              <a:gd name="connsiteY1" fmla="*/ 0 h 4787900"/>
              <a:gd name="connsiteX2" fmla="*/ 7200900 w 7239000"/>
              <a:gd name="connsiteY2" fmla="*/ 4787900 h 4787900"/>
              <a:gd name="connsiteX3" fmla="*/ 0 w 7239000"/>
              <a:gd name="connsiteY3" fmla="*/ 4787900 h 4787900"/>
              <a:gd name="connsiteX4" fmla="*/ 88900 w 7239000"/>
              <a:gd name="connsiteY4" fmla="*/ 152400 h 4787900"/>
              <a:gd name="connsiteX0" fmla="*/ 76200 w 7239000"/>
              <a:gd name="connsiteY0" fmla="*/ 254000 h 4787900"/>
              <a:gd name="connsiteX1" fmla="*/ 7239000 w 7239000"/>
              <a:gd name="connsiteY1" fmla="*/ 0 h 4787900"/>
              <a:gd name="connsiteX2" fmla="*/ 7200900 w 7239000"/>
              <a:gd name="connsiteY2" fmla="*/ 4787900 h 4787900"/>
              <a:gd name="connsiteX3" fmla="*/ 0 w 7239000"/>
              <a:gd name="connsiteY3" fmla="*/ 4787900 h 4787900"/>
              <a:gd name="connsiteX4" fmla="*/ 76200 w 7239000"/>
              <a:gd name="connsiteY4" fmla="*/ 254000 h 4787900"/>
              <a:gd name="connsiteX0" fmla="*/ 76200 w 7327900"/>
              <a:gd name="connsiteY0" fmla="*/ 254000 h 4787900"/>
              <a:gd name="connsiteX1" fmla="*/ 7239000 w 7327900"/>
              <a:gd name="connsiteY1" fmla="*/ 0 h 4787900"/>
              <a:gd name="connsiteX2" fmla="*/ 7327900 w 7327900"/>
              <a:gd name="connsiteY2" fmla="*/ 4648200 h 4787900"/>
              <a:gd name="connsiteX3" fmla="*/ 0 w 7327900"/>
              <a:gd name="connsiteY3" fmla="*/ 4787900 h 4787900"/>
              <a:gd name="connsiteX4" fmla="*/ 76200 w 7327900"/>
              <a:gd name="connsiteY4" fmla="*/ 254000 h 4787900"/>
              <a:gd name="connsiteX0" fmla="*/ 63500 w 7315200"/>
              <a:gd name="connsiteY0" fmla="*/ 254000 h 4889500"/>
              <a:gd name="connsiteX1" fmla="*/ 7226300 w 7315200"/>
              <a:gd name="connsiteY1" fmla="*/ 0 h 4889500"/>
              <a:gd name="connsiteX2" fmla="*/ 7315200 w 7315200"/>
              <a:gd name="connsiteY2" fmla="*/ 4648200 h 4889500"/>
              <a:gd name="connsiteX3" fmla="*/ 0 w 7315200"/>
              <a:gd name="connsiteY3" fmla="*/ 4889500 h 4889500"/>
              <a:gd name="connsiteX4" fmla="*/ 63500 w 7315200"/>
              <a:gd name="connsiteY4" fmla="*/ 254000 h 4889500"/>
              <a:gd name="connsiteX0" fmla="*/ 63500 w 7315200"/>
              <a:gd name="connsiteY0" fmla="*/ 254000 h 4889500"/>
              <a:gd name="connsiteX1" fmla="*/ 7226300 w 7315200"/>
              <a:gd name="connsiteY1" fmla="*/ 0 h 4889500"/>
              <a:gd name="connsiteX2" fmla="*/ 7162800 w 7315200"/>
              <a:gd name="connsiteY2" fmla="*/ 2667000 h 4889500"/>
              <a:gd name="connsiteX3" fmla="*/ 7315200 w 7315200"/>
              <a:gd name="connsiteY3" fmla="*/ 4648200 h 4889500"/>
              <a:gd name="connsiteX4" fmla="*/ 0 w 7315200"/>
              <a:gd name="connsiteY4" fmla="*/ 4889500 h 4889500"/>
              <a:gd name="connsiteX5" fmla="*/ 63500 w 7315200"/>
              <a:gd name="connsiteY5" fmla="*/ 254000 h 4889500"/>
              <a:gd name="connsiteX0" fmla="*/ 63500 w 7226300"/>
              <a:gd name="connsiteY0" fmla="*/ 254000 h 4889500"/>
              <a:gd name="connsiteX1" fmla="*/ 7226300 w 7226300"/>
              <a:gd name="connsiteY1" fmla="*/ 0 h 4889500"/>
              <a:gd name="connsiteX2" fmla="*/ 7162800 w 7226300"/>
              <a:gd name="connsiteY2" fmla="*/ 2667000 h 4889500"/>
              <a:gd name="connsiteX3" fmla="*/ 7188200 w 7226300"/>
              <a:gd name="connsiteY3" fmla="*/ 4673600 h 4889500"/>
              <a:gd name="connsiteX4" fmla="*/ 0 w 7226300"/>
              <a:gd name="connsiteY4" fmla="*/ 4889500 h 4889500"/>
              <a:gd name="connsiteX5" fmla="*/ 63500 w 7226300"/>
              <a:gd name="connsiteY5" fmla="*/ 254000 h 4889500"/>
              <a:gd name="connsiteX0" fmla="*/ 63500 w 7289800"/>
              <a:gd name="connsiteY0" fmla="*/ 177800 h 4813300"/>
              <a:gd name="connsiteX1" fmla="*/ 7289800 w 7289800"/>
              <a:gd name="connsiteY1" fmla="*/ 0 h 4813300"/>
              <a:gd name="connsiteX2" fmla="*/ 7162800 w 7289800"/>
              <a:gd name="connsiteY2" fmla="*/ 2590800 h 4813300"/>
              <a:gd name="connsiteX3" fmla="*/ 7188200 w 7289800"/>
              <a:gd name="connsiteY3" fmla="*/ 4597400 h 4813300"/>
              <a:gd name="connsiteX4" fmla="*/ 0 w 7289800"/>
              <a:gd name="connsiteY4" fmla="*/ 4813300 h 4813300"/>
              <a:gd name="connsiteX5" fmla="*/ 63500 w 7289800"/>
              <a:gd name="connsiteY5" fmla="*/ 177800 h 4813300"/>
              <a:gd name="connsiteX0" fmla="*/ 63500 w 7264400"/>
              <a:gd name="connsiteY0" fmla="*/ 266700 h 4902200"/>
              <a:gd name="connsiteX1" fmla="*/ 7264400 w 7264400"/>
              <a:gd name="connsiteY1" fmla="*/ 0 h 4902200"/>
              <a:gd name="connsiteX2" fmla="*/ 7162800 w 7264400"/>
              <a:gd name="connsiteY2" fmla="*/ 2679700 h 4902200"/>
              <a:gd name="connsiteX3" fmla="*/ 7188200 w 7264400"/>
              <a:gd name="connsiteY3" fmla="*/ 4686300 h 4902200"/>
              <a:gd name="connsiteX4" fmla="*/ 0 w 7264400"/>
              <a:gd name="connsiteY4" fmla="*/ 4902200 h 4902200"/>
              <a:gd name="connsiteX5" fmla="*/ 63500 w 7264400"/>
              <a:gd name="connsiteY5" fmla="*/ 266700 h 4902200"/>
              <a:gd name="connsiteX0" fmla="*/ 63500 w 7239000"/>
              <a:gd name="connsiteY0" fmla="*/ 139700 h 4775200"/>
              <a:gd name="connsiteX1" fmla="*/ 7239000 w 7239000"/>
              <a:gd name="connsiteY1" fmla="*/ 0 h 4775200"/>
              <a:gd name="connsiteX2" fmla="*/ 7162800 w 7239000"/>
              <a:gd name="connsiteY2" fmla="*/ 2552700 h 4775200"/>
              <a:gd name="connsiteX3" fmla="*/ 7188200 w 7239000"/>
              <a:gd name="connsiteY3" fmla="*/ 4559300 h 4775200"/>
              <a:gd name="connsiteX4" fmla="*/ 0 w 7239000"/>
              <a:gd name="connsiteY4" fmla="*/ 4775200 h 4775200"/>
              <a:gd name="connsiteX5" fmla="*/ 63500 w 7239000"/>
              <a:gd name="connsiteY5" fmla="*/ 139700 h 4775200"/>
              <a:gd name="connsiteX0" fmla="*/ 101600 w 7277100"/>
              <a:gd name="connsiteY0" fmla="*/ 139700 h 4673600"/>
              <a:gd name="connsiteX1" fmla="*/ 7277100 w 7277100"/>
              <a:gd name="connsiteY1" fmla="*/ 0 h 4673600"/>
              <a:gd name="connsiteX2" fmla="*/ 7200900 w 7277100"/>
              <a:gd name="connsiteY2" fmla="*/ 2552700 h 4673600"/>
              <a:gd name="connsiteX3" fmla="*/ 7226300 w 7277100"/>
              <a:gd name="connsiteY3" fmla="*/ 4559300 h 4673600"/>
              <a:gd name="connsiteX4" fmla="*/ 0 w 7277100"/>
              <a:gd name="connsiteY4" fmla="*/ 4673600 h 4673600"/>
              <a:gd name="connsiteX5" fmla="*/ 101600 w 7277100"/>
              <a:gd name="connsiteY5" fmla="*/ 139700 h 46736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498736 w 7674236"/>
              <a:gd name="connsiteY5" fmla="*/ 139700 h 46863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496420 w 7674236"/>
              <a:gd name="connsiteY5" fmla="*/ 2324100 h 4686300"/>
              <a:gd name="connsiteX6" fmla="*/ 498736 w 7674236"/>
              <a:gd name="connsiteY6" fmla="*/ 139700 h 4686300"/>
              <a:gd name="connsiteX0" fmla="*/ 498736 w 7674236"/>
              <a:gd name="connsiteY0" fmla="*/ 139700 h 4686300"/>
              <a:gd name="connsiteX1" fmla="*/ 7674236 w 7674236"/>
              <a:gd name="connsiteY1" fmla="*/ 0 h 4686300"/>
              <a:gd name="connsiteX2" fmla="*/ 7598036 w 7674236"/>
              <a:gd name="connsiteY2" fmla="*/ 2552700 h 4686300"/>
              <a:gd name="connsiteX3" fmla="*/ 7623436 w 7674236"/>
              <a:gd name="connsiteY3" fmla="*/ 4559300 h 4686300"/>
              <a:gd name="connsiteX4" fmla="*/ 0 w 7674236"/>
              <a:gd name="connsiteY4" fmla="*/ 4686300 h 4686300"/>
              <a:gd name="connsiteX5" fmla="*/ 368769 w 7674236"/>
              <a:gd name="connsiteY5" fmla="*/ 2336800 h 4686300"/>
              <a:gd name="connsiteX6" fmla="*/ 498736 w 7674236"/>
              <a:gd name="connsiteY6" fmla="*/ 139700 h 4686300"/>
              <a:gd name="connsiteX0" fmla="*/ 498736 w 7872804"/>
              <a:gd name="connsiteY0" fmla="*/ 76200 h 4622800"/>
              <a:gd name="connsiteX1" fmla="*/ 7872804 w 7872804"/>
              <a:gd name="connsiteY1" fmla="*/ 0 h 4622800"/>
              <a:gd name="connsiteX2" fmla="*/ 7598036 w 7872804"/>
              <a:gd name="connsiteY2" fmla="*/ 2489200 h 4622800"/>
              <a:gd name="connsiteX3" fmla="*/ 7623436 w 7872804"/>
              <a:gd name="connsiteY3" fmla="*/ 4495800 h 4622800"/>
              <a:gd name="connsiteX4" fmla="*/ 0 w 7872804"/>
              <a:gd name="connsiteY4" fmla="*/ 4622800 h 4622800"/>
              <a:gd name="connsiteX5" fmla="*/ 368769 w 7872804"/>
              <a:gd name="connsiteY5" fmla="*/ 2273300 h 4622800"/>
              <a:gd name="connsiteX6" fmla="*/ 498736 w 7872804"/>
              <a:gd name="connsiteY6" fmla="*/ 76200 h 462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2804" h="4622800">
                <a:moveTo>
                  <a:pt x="498736" y="76200"/>
                </a:moveTo>
                <a:lnTo>
                  <a:pt x="7872804" y="0"/>
                </a:lnTo>
                <a:lnTo>
                  <a:pt x="7598036" y="2489200"/>
                </a:lnTo>
                <a:lnTo>
                  <a:pt x="7623436" y="4495800"/>
                </a:lnTo>
                <a:lnTo>
                  <a:pt x="0" y="4622800"/>
                </a:lnTo>
                <a:lnTo>
                  <a:pt x="368769" y="2273300"/>
                </a:lnTo>
                <a:lnTo>
                  <a:pt x="498736" y="76200"/>
                </a:lnTo>
                <a:close/>
              </a:path>
            </a:pathLst>
          </a:custGeom>
          <a:solidFill>
            <a:srgbClr val="B7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3" y="1914262"/>
            <a:ext cx="6007180" cy="3371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文本框 17"/>
          <p:cNvSpPr txBox="1"/>
          <p:nvPr/>
        </p:nvSpPr>
        <p:spPr>
          <a:xfrm>
            <a:off x="4630239" y="6095426"/>
            <a:ext cx="7293908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Had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a band and we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tried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real hard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99" y="1914262"/>
            <a:ext cx="6114708" cy="34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69163" y="639994"/>
            <a:ext cx="7543564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Jimmy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quit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and Jody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got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married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FE5D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9" y="586949"/>
            <a:ext cx="690869" cy="6908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1" y="2594245"/>
            <a:ext cx="4563876" cy="303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93" y="2566536"/>
            <a:ext cx="4203092" cy="305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766675" y="639993"/>
            <a:ext cx="7546052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shoulda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known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we'd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never get far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8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70602" y="555235"/>
            <a:ext cx="5409965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Oh when I look back now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0603" y="537090"/>
            <a:ext cx="7672599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That summer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seemed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to last forever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0602" y="1662522"/>
            <a:ext cx="5409965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And if I had the choice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0602" y="1138814"/>
            <a:ext cx="7672600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Yeah -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I'd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always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wanna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be there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132450" y="3285915"/>
            <a:ext cx="914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" name="Group 21"/>
          <p:cNvGrpSpPr/>
          <p:nvPr/>
        </p:nvGrpSpPr>
        <p:grpSpPr>
          <a:xfrm>
            <a:off x="1959011" y="3124247"/>
            <a:ext cx="1365250" cy="3154363"/>
            <a:chOff x="1078" y="704"/>
            <a:chExt cx="860" cy="1987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908296">
              <a:off x="742" y="1496"/>
              <a:ext cx="1531" cy="8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6" descr="image39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tretch>
              <a:fillRect/>
            </a:stretch>
          </p:blipFill>
          <p:spPr bwMode="auto">
            <a:xfrm>
              <a:off x="1326" y="704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14" name="Group 22"/>
          <p:cNvGrpSpPr/>
          <p:nvPr/>
        </p:nvGrpSpPr>
        <p:grpSpPr>
          <a:xfrm>
            <a:off x="3113099" y="3076052"/>
            <a:ext cx="1316038" cy="3084513"/>
            <a:chOff x="2685" y="663"/>
            <a:chExt cx="829" cy="1943"/>
          </a:xfrm>
        </p:grpSpPr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158417">
              <a:off x="2364" y="1455"/>
              <a:ext cx="1472" cy="8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6" descr="image39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tretch>
              <a:fillRect/>
            </a:stretch>
          </p:blipFill>
          <p:spPr bwMode="auto">
            <a:xfrm>
              <a:off x="2971" y="663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18" name="Group 23"/>
          <p:cNvGrpSpPr/>
          <p:nvPr/>
        </p:nvGrpSpPr>
        <p:grpSpPr>
          <a:xfrm>
            <a:off x="4167372" y="3113135"/>
            <a:ext cx="1592263" cy="3105150"/>
            <a:chOff x="4228" y="662"/>
            <a:chExt cx="1003" cy="1956"/>
          </a:xfrm>
        </p:grpSpPr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69267">
              <a:off x="3980" y="1366"/>
              <a:ext cx="1500" cy="1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6" descr="image39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tretch>
              <a:fillRect/>
            </a:stretch>
          </p:blipFill>
          <p:spPr bwMode="auto">
            <a:xfrm>
              <a:off x="4673" y="662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21" name="Group 23"/>
          <p:cNvGrpSpPr/>
          <p:nvPr/>
        </p:nvGrpSpPr>
        <p:grpSpPr>
          <a:xfrm>
            <a:off x="6744309" y="3064874"/>
            <a:ext cx="1698893" cy="3357395"/>
            <a:chOff x="4268" y="662"/>
            <a:chExt cx="944" cy="1951"/>
          </a:xfrm>
        </p:grpSpPr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69267">
              <a:off x="4026" y="1428"/>
              <a:ext cx="1427" cy="9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6" descr="image39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tretch>
              <a:fillRect/>
            </a:stretch>
          </p:blipFill>
          <p:spPr bwMode="auto">
            <a:xfrm>
              <a:off x="4709" y="662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033066" y="3064874"/>
            <a:ext cx="1770880" cy="3248979"/>
            <a:chOff x="4266" y="662"/>
            <a:chExt cx="984" cy="1888"/>
          </a:xfrm>
        </p:grpSpPr>
        <p:pic>
          <p:nvPicPr>
            <p:cNvPr id="25" name="Picture 2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69267">
              <a:off x="4067" y="1368"/>
              <a:ext cx="1381" cy="9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Picture 6" descr="image39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</a:blip>
            <a:stretch>
              <a:fillRect/>
            </a:stretch>
          </p:blipFill>
          <p:spPr bwMode="auto">
            <a:xfrm>
              <a:off x="4709" y="662"/>
              <a:ext cx="182" cy="3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sp>
        <p:nvSpPr>
          <p:cNvPr id="27" name="文本框 26"/>
          <p:cNvSpPr txBox="1"/>
          <p:nvPr/>
        </p:nvSpPr>
        <p:spPr>
          <a:xfrm>
            <a:off x="770602" y="1756138"/>
            <a:ext cx="7672599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Those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were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the best days of my life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2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0.00324 L -0.0681 -0.003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-0.00671 L -0.05507 -0.0067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repeatCount="2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0.00533 L -0.06393 -4.07407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repeatCount="2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54167E-6 0.00532 L -0.06394 3.33333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7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repeatCount="2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7 0.00532 L -0.06393 3.703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bldLvl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80897" y="2447922"/>
            <a:ext cx="10168102" cy="34163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6058034" y="1384721"/>
            <a:ext cx="5643728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When you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got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a job to do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2811695"/>
            <a:ext cx="2971800" cy="2618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819999"/>
            <a:ext cx="2819400" cy="267216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749115" y="427869"/>
            <a:ext cx="5643728" cy="584775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Ain't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no use in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complaining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85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339</Words>
  <Application>Microsoft Office PowerPoint</Application>
  <PresentationFormat>宽屏</PresentationFormat>
  <Paragraphs>82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等线</vt:lpstr>
      <vt:lpstr>等线 Light</vt:lpstr>
      <vt:lpstr>宋体</vt:lpstr>
      <vt:lpstr>Arial</vt:lpstr>
      <vt:lpstr>Comic Sans MS</vt:lpstr>
      <vt:lpstr>Kristen ITC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MACHENIKE</dc:creator>
  <cp:lastModifiedBy>MACHENIKE</cp:lastModifiedBy>
  <cp:revision>84</cp:revision>
  <dcterms:created xsi:type="dcterms:W3CDTF">2019-06-12T14:16:18Z</dcterms:created>
  <dcterms:modified xsi:type="dcterms:W3CDTF">2019-06-14T16:37:40Z</dcterms:modified>
</cp:coreProperties>
</file>