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9" r:id="rId2"/>
    <p:sldId id="260" r:id="rId3"/>
    <p:sldId id="261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80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4" r:id="rId25"/>
    <p:sldId id="287" r:id="rId26"/>
    <p:sldId id="286" r:id="rId27"/>
    <p:sldId id="285" r:id="rId28"/>
  </p:sldIdLst>
  <p:sldSz cx="12192000" cy="6858000"/>
  <p:notesSz cx="6858000" cy="9144000"/>
  <p:embeddedFontLst>
    <p:embeddedFont>
      <p:font typeface="Arial Rounded MT Bold" panose="020F0704030504030204" pitchFamily="34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等线" panose="02010600030101010101" pitchFamily="2" charset="-122"/>
      <p:regular r:id="rId33"/>
      <p:bold r:id="rId34"/>
    </p:embeddedFont>
    <p:embeddedFont>
      <p:font typeface="等线 Light" panose="02010600030101010101" pitchFamily="2" charset="-122"/>
      <p:regular r:id="rId35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6B5"/>
    <a:srgbClr val="8A3238"/>
    <a:srgbClr val="F7C83E"/>
    <a:srgbClr val="746B62"/>
    <a:srgbClr val="302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6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4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DCC3564-002A-400C-AF16-C849D7800D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67B3FA-D640-494A-BA74-B4A753C543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6E6FCEB-E771-424E-BEF1-7A06BA5706A9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13FE04CC-664F-4A47-9C91-79ABC126C7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62874341-AF87-4216-8180-9E40C3486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9A9A-E4F2-4895-A93B-A9D4B1594D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A7F31F-F34B-4E7E-982C-0B48764E6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3923B2A-086B-4335-8E69-C26AB94B8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B39CAC-10FD-492B-BF99-05F6B009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5C4D1-EF20-4711-8F59-4B04D9763C8D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BF0F2-C630-41EC-9482-5514BD88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56BC58-08A7-477C-97B0-C04F8450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BB927-3A42-4C9F-8FC2-B4A9E9FA7E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0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840298-C567-4951-8636-90E3C93C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95240-E264-47EF-AA63-08CC5083ED86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BC4AC2-2178-4F46-A1A6-D55F60F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1AFE15-08A2-4F4F-BE33-C56DD649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09391-E2B9-4FDC-AF6D-A33800DC6F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78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0D2AF4-EB58-45F4-A688-437332A4A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BF0A5-245E-4532-A943-A820924EC3E2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148D52-4E93-4134-995B-8C5A23E29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9F82D-7F89-4344-85A1-2BEF13F5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2764D-0A62-4F20-A974-16A0865D32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BB1F729-C307-47E0-BBC8-14D35F95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99E73-F709-4CDF-BA7C-7B6A5A01AE5C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25AC58-E85A-4E24-8CB3-172DB272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1D59F9-0B8C-4146-A2EC-7F400100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4E510-5228-4D5D-BB27-5077CEC0F6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026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133DB2-1741-424B-989A-96DB3BEE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01B94-C81C-4BA0-A02D-A831417FD998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4692C1-FFAF-47BE-BE8E-0FA74675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C12AC5-5727-42B6-B698-6C8C100A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F1212-52DD-47EB-B18B-A0E7B6F037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1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9AA3A8-6C4D-4888-8290-C27B31A03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87DFC-2567-41FD-B51F-BE6B4EBA32F4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E217F-AAC4-45D8-9024-E5EF7B0ED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B34627-34AE-4930-930E-19EEA309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8DBB5-B275-4C27-8542-EF29196EC4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8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88D5E2E-49DF-4488-8359-27B3BC46F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F7A92-80BA-4157-94F6-82F0CD552803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A9323EB-2AC9-40F3-A831-4AB2158F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9716C75-23F1-4215-BA59-0703DD83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B0770-CF18-4967-A1FD-5EC091790E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6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B980DC08-D558-415E-8291-ED251994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F2227-91C2-431C-9AEB-75661314505D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1F596069-0B47-4F10-9AF7-F146E0FA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711D8026-E7C8-4179-859C-3C060226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9722B-961C-4184-BFF7-D651ED5E33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2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EE690EB0-229B-4975-A6BB-F51782BBAA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04C86E-249E-48B7-97B9-97A2EBC2F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7DB80-9C24-49A3-8A4F-59CE36D0E343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811449-3C33-4349-89BB-DB4865CC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E6FCD9-CC42-471D-825E-3BBD1396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2D692-C899-4A94-A11F-16C408C0EA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040141F-6550-4500-A253-3B6A887BA7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867703A-9676-4414-B38E-5EED5BDEB5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3DBC13-FB80-4198-9970-85F86FC1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2651-D3EE-4A8E-800A-DD7C1020BB7E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481E09-B584-481C-A85C-AA28BAD3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63EAE-9334-44B2-ABDA-60478573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ECCCC-25EF-43D6-B174-6F762FDB61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7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A06FC7-C3D9-49C5-9DEC-04C9451F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4324D-9FAB-4500-B70A-2FD1D76C291C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84A57F0-FC70-4269-8AF3-4096ED04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F0E7B6E-D4BB-495E-80C3-371F2904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6A515-E8D9-4E37-A273-78F334F60D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6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DE14578-8940-468B-90EE-8E05865F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4AE7B-34C4-4766-BFF4-01FD4A856228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B205380-EE92-4397-97E9-C2D4B9B7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2F8A878-B308-4E08-A6E7-C3962E24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F46BE-CF99-4FC9-B951-B5C9D1F675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36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6D6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67DE18E1-628C-454F-BDF7-0ED39FDF78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312DD439-7D24-4B6A-839D-84CF33450F3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019A1F-07EA-4A80-B3A9-4B25C1E79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97FD275-F45B-4451-9F85-1D50F244C7A1}" type="datetimeFigureOut">
              <a:rPr lang="zh-CN" altLang="en-US"/>
              <a:pPr>
                <a:defRPr/>
              </a:pPr>
              <a:t>2019/6/20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B2DF67-F7C9-4BAB-8D1F-A8BD42C88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8CB32E-C595-4D85-BA7E-F307FC63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F021C46-2906-491B-8231-18E26CA1B6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5" r:id="rId6"/>
    <p:sldLayoutId id="2147483716" r:id="rId7"/>
    <p:sldLayoutId id="2147483711" r:id="rId8"/>
    <p:sldLayoutId id="2147483712" r:id="rId9"/>
    <p:sldLayoutId id="2147483713" r:id="rId10"/>
    <p:sldLayoutId id="2147483714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C60B59D-C402-46FD-B9BA-95CEFCF58194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3140075"/>
            <a:ext cx="6934200" cy="1966913"/>
            <a:chOff x="4097439" y="4065889"/>
            <a:chExt cx="3627438" cy="102870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8EDDB123-5620-4C45-B1E5-6D23F390F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714" y="4275439"/>
              <a:ext cx="211138" cy="242888"/>
            </a:xfrm>
            <a:custGeom>
              <a:avLst/>
              <a:gdLst>
                <a:gd name="T0" fmla="*/ 2147483646 w 98"/>
                <a:gd name="T1" fmla="*/ 0 h 112"/>
                <a:gd name="T2" fmla="*/ 2147483646 w 98"/>
                <a:gd name="T3" fmla="*/ 2147483646 h 112"/>
                <a:gd name="T4" fmla="*/ 2147483646 w 98"/>
                <a:gd name="T5" fmla="*/ 2147483646 h 112"/>
                <a:gd name="T6" fmla="*/ 2147483646 w 98"/>
                <a:gd name="T7" fmla="*/ 2147483646 h 112"/>
                <a:gd name="T8" fmla="*/ 0 w 98"/>
                <a:gd name="T9" fmla="*/ 2147483646 h 112"/>
                <a:gd name="T10" fmla="*/ 2147483646 w 98"/>
                <a:gd name="T11" fmla="*/ 2147483646 h 112"/>
                <a:gd name="T12" fmla="*/ 2147483646 w 98"/>
                <a:gd name="T13" fmla="*/ 0 h 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8" h="112">
                  <a:moveTo>
                    <a:pt x="82" y="0"/>
                  </a:moveTo>
                  <a:cubicBezTo>
                    <a:pt x="82" y="0"/>
                    <a:pt x="82" y="0"/>
                    <a:pt x="82" y="1"/>
                  </a:cubicBezTo>
                  <a:cubicBezTo>
                    <a:pt x="79" y="6"/>
                    <a:pt x="55" y="27"/>
                    <a:pt x="42" y="33"/>
                  </a:cubicBezTo>
                  <a:cubicBezTo>
                    <a:pt x="29" y="39"/>
                    <a:pt x="4" y="54"/>
                    <a:pt x="1" y="7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3" y="86"/>
                    <a:pt x="79" y="112"/>
                    <a:pt x="92" y="112"/>
                  </a:cubicBezTo>
                  <a:cubicBezTo>
                    <a:pt x="98" y="109"/>
                    <a:pt x="85" y="0"/>
                    <a:pt x="82" y="0"/>
                  </a:cubicBezTo>
                </a:path>
              </a:pathLst>
            </a:custGeom>
            <a:solidFill>
              <a:srgbClr val="E6D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44A55E3F-5962-4B92-982E-04EEFDC0008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6897789" y="4256389"/>
              <a:ext cx="258763" cy="261938"/>
            </a:xfrm>
            <a:custGeom>
              <a:avLst/>
              <a:gdLst>
                <a:gd name="T0" fmla="*/ 2147483646 w 120"/>
                <a:gd name="T1" fmla="*/ 2147483646 h 121"/>
                <a:gd name="T2" fmla="*/ 2147483646 w 120"/>
                <a:gd name="T3" fmla="*/ 2147483646 h 121"/>
                <a:gd name="T4" fmla="*/ 2147483646 w 120"/>
                <a:gd name="T5" fmla="*/ 2147483646 h 121"/>
                <a:gd name="T6" fmla="*/ 2147483646 w 120"/>
                <a:gd name="T7" fmla="*/ 2147483646 h 121"/>
                <a:gd name="T8" fmla="*/ 2147483646 w 120"/>
                <a:gd name="T9" fmla="*/ 2147483646 h 121"/>
                <a:gd name="T10" fmla="*/ 2147483646 w 120"/>
                <a:gd name="T11" fmla="*/ 0 h 121"/>
                <a:gd name="T12" fmla="*/ 2147483646 w 120"/>
                <a:gd name="T13" fmla="*/ 2147483646 h 121"/>
                <a:gd name="T14" fmla="*/ 2147483646 w 120"/>
                <a:gd name="T15" fmla="*/ 0 h 121"/>
                <a:gd name="T16" fmla="*/ 2147483646 w 120"/>
                <a:gd name="T17" fmla="*/ 0 h 1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0" h="121">
                  <a:moveTo>
                    <a:pt x="12" y="4"/>
                  </a:moveTo>
                  <a:cubicBezTo>
                    <a:pt x="4" y="25"/>
                    <a:pt x="0" y="112"/>
                    <a:pt x="1" y="121"/>
                  </a:cubicBezTo>
                  <a:cubicBezTo>
                    <a:pt x="28" y="120"/>
                    <a:pt x="111" y="95"/>
                    <a:pt x="116" y="85"/>
                  </a:cubicBezTo>
                  <a:cubicBezTo>
                    <a:pt x="120" y="75"/>
                    <a:pt x="105" y="61"/>
                    <a:pt x="83" y="60"/>
                  </a:cubicBezTo>
                  <a:cubicBezTo>
                    <a:pt x="61" y="58"/>
                    <a:pt x="14" y="39"/>
                    <a:pt x="12" y="4"/>
                  </a:cubicBezTo>
                  <a:moveTo>
                    <a:pt x="12" y="0"/>
                  </a:moveTo>
                  <a:cubicBezTo>
                    <a:pt x="12" y="1"/>
                    <a:pt x="12" y="3"/>
                    <a:pt x="12" y="4"/>
                  </a:cubicBezTo>
                  <a:cubicBezTo>
                    <a:pt x="12" y="2"/>
                    <a:pt x="13" y="1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E6D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98F086A-301B-4B31-9716-C73332BC4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0526" y="4118277"/>
              <a:ext cx="127000" cy="165100"/>
            </a:xfrm>
            <a:custGeom>
              <a:avLst/>
              <a:gdLst>
                <a:gd name="T0" fmla="*/ 2147483646 w 59"/>
                <a:gd name="T1" fmla="*/ 0 h 76"/>
                <a:gd name="T2" fmla="*/ 2147483646 w 59"/>
                <a:gd name="T3" fmla="*/ 2147483646 h 76"/>
                <a:gd name="T4" fmla="*/ 2147483646 w 59"/>
                <a:gd name="T5" fmla="*/ 2147483646 h 76"/>
                <a:gd name="T6" fmla="*/ 2147483646 w 59"/>
                <a:gd name="T7" fmla="*/ 2147483646 h 76"/>
                <a:gd name="T8" fmla="*/ 2147483646 w 59"/>
                <a:gd name="T9" fmla="*/ 2147483646 h 76"/>
                <a:gd name="T10" fmla="*/ 2147483646 w 59"/>
                <a:gd name="T11" fmla="*/ 2147483646 h 76"/>
                <a:gd name="T12" fmla="*/ 2147483646 w 59"/>
                <a:gd name="T13" fmla="*/ 0 h 76"/>
                <a:gd name="T14" fmla="*/ 2147483646 w 59"/>
                <a:gd name="T15" fmla="*/ 0 h 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76">
                  <a:moveTo>
                    <a:pt x="13" y="0"/>
                  </a:moveTo>
                  <a:cubicBezTo>
                    <a:pt x="0" y="10"/>
                    <a:pt x="6" y="74"/>
                    <a:pt x="9" y="75"/>
                  </a:cubicBezTo>
                  <a:cubicBezTo>
                    <a:pt x="10" y="76"/>
                    <a:pt x="13" y="76"/>
                    <a:pt x="18" y="76"/>
                  </a:cubicBezTo>
                  <a:cubicBezTo>
                    <a:pt x="25" y="76"/>
                    <a:pt x="35" y="75"/>
                    <a:pt x="41" y="71"/>
                  </a:cubicBezTo>
                  <a:cubicBezTo>
                    <a:pt x="51" y="64"/>
                    <a:pt x="57" y="59"/>
                    <a:pt x="58" y="53"/>
                  </a:cubicBezTo>
                  <a:cubicBezTo>
                    <a:pt x="59" y="48"/>
                    <a:pt x="48" y="26"/>
                    <a:pt x="38" y="24"/>
                  </a:cubicBezTo>
                  <a:cubicBezTo>
                    <a:pt x="27" y="21"/>
                    <a:pt x="12" y="9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6D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EA8C5D76-75B2-42F4-9E3F-85C0F118A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0814" y="4111927"/>
              <a:ext cx="103188" cy="203200"/>
            </a:xfrm>
            <a:custGeom>
              <a:avLst/>
              <a:gdLst>
                <a:gd name="T0" fmla="*/ 2147483646 w 48"/>
                <a:gd name="T1" fmla="*/ 0 h 94"/>
                <a:gd name="T2" fmla="*/ 0 w 48"/>
                <a:gd name="T3" fmla="*/ 2147483646 h 94"/>
                <a:gd name="T4" fmla="*/ 2147483646 w 48"/>
                <a:gd name="T5" fmla="*/ 2147483646 h 94"/>
                <a:gd name="T6" fmla="*/ 2147483646 w 48"/>
                <a:gd name="T7" fmla="*/ 2147483646 h 94"/>
                <a:gd name="T8" fmla="*/ 2147483646 w 48"/>
                <a:gd name="T9" fmla="*/ 2147483646 h 94"/>
                <a:gd name="T10" fmla="*/ 2147483646 w 48"/>
                <a:gd name="T11" fmla="*/ 0 h 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94">
                  <a:moveTo>
                    <a:pt x="28" y="0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13" y="94"/>
                    <a:pt x="27" y="94"/>
                  </a:cubicBezTo>
                  <a:cubicBezTo>
                    <a:pt x="31" y="94"/>
                    <a:pt x="35" y="93"/>
                    <a:pt x="39" y="91"/>
                  </a:cubicBezTo>
                  <a:cubicBezTo>
                    <a:pt x="48" y="70"/>
                    <a:pt x="39" y="25"/>
                    <a:pt x="32" y="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E6D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F97AEC7E-065B-4DC6-8F8A-ABCC52B386BF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097439" y="4065889"/>
              <a:ext cx="3627438" cy="1028701"/>
            </a:xfrm>
            <a:custGeom>
              <a:avLst/>
              <a:gdLst>
                <a:gd name="T0" fmla="*/ 2147483646 w 1684"/>
                <a:gd name="T1" fmla="*/ 2147483646 h 475"/>
                <a:gd name="T2" fmla="*/ 2147483646 w 1684"/>
                <a:gd name="T3" fmla="*/ 2147483646 h 475"/>
                <a:gd name="T4" fmla="*/ 2147483646 w 1684"/>
                <a:gd name="T5" fmla="*/ 2147483646 h 475"/>
                <a:gd name="T6" fmla="*/ 2147483646 w 1684"/>
                <a:gd name="T7" fmla="*/ 2147483646 h 475"/>
                <a:gd name="T8" fmla="*/ 2147483646 w 1684"/>
                <a:gd name="T9" fmla="*/ 2147483646 h 475"/>
                <a:gd name="T10" fmla="*/ 2147483646 w 1684"/>
                <a:gd name="T11" fmla="*/ 2147483646 h 475"/>
                <a:gd name="T12" fmla="*/ 2147483646 w 1684"/>
                <a:gd name="T13" fmla="*/ 2147483646 h 475"/>
                <a:gd name="T14" fmla="*/ 2147483646 w 1684"/>
                <a:gd name="T15" fmla="*/ 2147483646 h 475"/>
                <a:gd name="T16" fmla="*/ 2147483646 w 1684"/>
                <a:gd name="T17" fmla="*/ 2147483646 h 475"/>
                <a:gd name="T18" fmla="*/ 2147483646 w 1684"/>
                <a:gd name="T19" fmla="*/ 2147483646 h 475"/>
                <a:gd name="T20" fmla="*/ 2147483646 w 1684"/>
                <a:gd name="T21" fmla="*/ 2147483646 h 475"/>
                <a:gd name="T22" fmla="*/ 2147483646 w 1684"/>
                <a:gd name="T23" fmla="*/ 2147483646 h 475"/>
                <a:gd name="T24" fmla="*/ 2147483646 w 1684"/>
                <a:gd name="T25" fmla="*/ 2147483646 h 475"/>
                <a:gd name="T26" fmla="*/ 2147483646 w 1684"/>
                <a:gd name="T27" fmla="*/ 2147483646 h 475"/>
                <a:gd name="T28" fmla="*/ 2147483646 w 1684"/>
                <a:gd name="T29" fmla="*/ 2147483646 h 475"/>
                <a:gd name="T30" fmla="*/ 2147483646 w 1684"/>
                <a:gd name="T31" fmla="*/ 2147483646 h 475"/>
                <a:gd name="T32" fmla="*/ 2147483646 w 1684"/>
                <a:gd name="T33" fmla="*/ 2147483646 h 475"/>
                <a:gd name="T34" fmla="*/ 2147483646 w 1684"/>
                <a:gd name="T35" fmla="*/ 2147483646 h 475"/>
                <a:gd name="T36" fmla="*/ 2147483646 w 1684"/>
                <a:gd name="T37" fmla="*/ 2147483646 h 475"/>
                <a:gd name="T38" fmla="*/ 2147483646 w 1684"/>
                <a:gd name="T39" fmla="*/ 2147483646 h 475"/>
                <a:gd name="T40" fmla="*/ 2147483646 w 1684"/>
                <a:gd name="T41" fmla="*/ 2147483646 h 475"/>
                <a:gd name="T42" fmla="*/ 2147483646 w 1684"/>
                <a:gd name="T43" fmla="*/ 2147483646 h 475"/>
                <a:gd name="T44" fmla="*/ 2147483646 w 1684"/>
                <a:gd name="T45" fmla="*/ 2147483646 h 475"/>
                <a:gd name="T46" fmla="*/ 2147483646 w 1684"/>
                <a:gd name="T47" fmla="*/ 2147483646 h 475"/>
                <a:gd name="T48" fmla="*/ 2147483646 w 1684"/>
                <a:gd name="T49" fmla="*/ 2147483646 h 475"/>
                <a:gd name="T50" fmla="*/ 2147483646 w 1684"/>
                <a:gd name="T51" fmla="*/ 2147483646 h 475"/>
                <a:gd name="T52" fmla="*/ 2147483646 w 1684"/>
                <a:gd name="T53" fmla="*/ 2147483646 h 475"/>
                <a:gd name="T54" fmla="*/ 2147483646 w 1684"/>
                <a:gd name="T55" fmla="*/ 2147483646 h 475"/>
                <a:gd name="T56" fmla="*/ 2147483646 w 1684"/>
                <a:gd name="T57" fmla="*/ 2147483646 h 475"/>
                <a:gd name="T58" fmla="*/ 2147483646 w 1684"/>
                <a:gd name="T59" fmla="*/ 2147483646 h 475"/>
                <a:gd name="T60" fmla="*/ 2147483646 w 1684"/>
                <a:gd name="T61" fmla="*/ 2147483646 h 475"/>
                <a:gd name="T62" fmla="*/ 2147483646 w 1684"/>
                <a:gd name="T63" fmla="*/ 2147483646 h 475"/>
                <a:gd name="T64" fmla="*/ 2147483646 w 1684"/>
                <a:gd name="T65" fmla="*/ 2147483646 h 475"/>
                <a:gd name="T66" fmla="*/ 2147483646 w 1684"/>
                <a:gd name="T67" fmla="*/ 2147483646 h 475"/>
                <a:gd name="T68" fmla="*/ 2147483646 w 1684"/>
                <a:gd name="T69" fmla="*/ 2147483646 h 475"/>
                <a:gd name="T70" fmla="*/ 2147483646 w 1684"/>
                <a:gd name="T71" fmla="*/ 2147483646 h 475"/>
                <a:gd name="T72" fmla="*/ 2147483646 w 1684"/>
                <a:gd name="T73" fmla="*/ 2147483646 h 475"/>
                <a:gd name="T74" fmla="*/ 2147483646 w 1684"/>
                <a:gd name="T75" fmla="*/ 2147483646 h 475"/>
                <a:gd name="T76" fmla="*/ 2147483646 w 1684"/>
                <a:gd name="T77" fmla="*/ 2147483646 h 475"/>
                <a:gd name="T78" fmla="*/ 2147483646 w 1684"/>
                <a:gd name="T79" fmla="*/ 2147483646 h 475"/>
                <a:gd name="T80" fmla="*/ 2147483646 w 1684"/>
                <a:gd name="T81" fmla="*/ 2147483646 h 475"/>
                <a:gd name="T82" fmla="*/ 2147483646 w 1684"/>
                <a:gd name="T83" fmla="*/ 2147483646 h 475"/>
                <a:gd name="T84" fmla="*/ 2147483646 w 1684"/>
                <a:gd name="T85" fmla="*/ 2147483646 h 475"/>
                <a:gd name="T86" fmla="*/ 2147483646 w 1684"/>
                <a:gd name="T87" fmla="*/ 2147483646 h 475"/>
                <a:gd name="T88" fmla="*/ 2147483646 w 1684"/>
                <a:gd name="T89" fmla="*/ 2147483646 h 475"/>
                <a:gd name="T90" fmla="*/ 2147483646 w 1684"/>
                <a:gd name="T91" fmla="*/ 2147483646 h 475"/>
                <a:gd name="T92" fmla="*/ 2147483646 w 1684"/>
                <a:gd name="T93" fmla="*/ 2147483646 h 475"/>
                <a:gd name="T94" fmla="*/ 2147483646 w 1684"/>
                <a:gd name="T95" fmla="*/ 2147483646 h 475"/>
                <a:gd name="T96" fmla="*/ 2147483646 w 1684"/>
                <a:gd name="T97" fmla="*/ 2147483646 h 475"/>
                <a:gd name="T98" fmla="*/ 2147483646 w 1684"/>
                <a:gd name="T99" fmla="*/ 2147483646 h 475"/>
                <a:gd name="T100" fmla="*/ 2147483646 w 1684"/>
                <a:gd name="T101" fmla="*/ 2147483646 h 475"/>
                <a:gd name="T102" fmla="*/ 2147483646 w 1684"/>
                <a:gd name="T103" fmla="*/ 2147483646 h 475"/>
                <a:gd name="T104" fmla="*/ 2147483646 w 1684"/>
                <a:gd name="T105" fmla="*/ 2147483646 h 475"/>
                <a:gd name="T106" fmla="*/ 2147483646 w 1684"/>
                <a:gd name="T107" fmla="*/ 2147483646 h 475"/>
                <a:gd name="T108" fmla="*/ 2147483646 w 1684"/>
                <a:gd name="T109" fmla="*/ 2147483646 h 475"/>
                <a:gd name="T110" fmla="*/ 2147483646 w 1684"/>
                <a:gd name="T111" fmla="*/ 2147483646 h 475"/>
                <a:gd name="T112" fmla="*/ 2147483646 w 1684"/>
                <a:gd name="T113" fmla="*/ 2147483646 h 475"/>
                <a:gd name="T114" fmla="*/ 2147483646 w 1684"/>
                <a:gd name="T115" fmla="*/ 2147483646 h 475"/>
                <a:gd name="T116" fmla="*/ 2147483646 w 1684"/>
                <a:gd name="T117" fmla="*/ 2147483646 h 475"/>
                <a:gd name="T118" fmla="*/ 2147483646 w 1684"/>
                <a:gd name="T119" fmla="*/ 2147483646 h 475"/>
                <a:gd name="T120" fmla="*/ 2147483646 w 1684"/>
                <a:gd name="T121" fmla="*/ 2147483646 h 475"/>
                <a:gd name="T122" fmla="*/ 2147483646 w 1684"/>
                <a:gd name="T123" fmla="*/ 2147483646 h 475"/>
                <a:gd name="T124" fmla="*/ 2147483646 w 1684"/>
                <a:gd name="T125" fmla="*/ 2147483646 h 4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84" h="475">
                  <a:moveTo>
                    <a:pt x="1682" y="184"/>
                  </a:moveTo>
                  <a:cubicBezTo>
                    <a:pt x="1681" y="184"/>
                    <a:pt x="1681" y="184"/>
                    <a:pt x="1681" y="184"/>
                  </a:cubicBezTo>
                  <a:cubicBezTo>
                    <a:pt x="1681" y="184"/>
                    <a:pt x="1681" y="184"/>
                    <a:pt x="1681" y="184"/>
                  </a:cubicBezTo>
                  <a:cubicBezTo>
                    <a:pt x="1678" y="184"/>
                    <a:pt x="1676" y="185"/>
                    <a:pt x="1673" y="185"/>
                  </a:cubicBezTo>
                  <a:cubicBezTo>
                    <a:pt x="1672" y="185"/>
                    <a:pt x="1670" y="185"/>
                    <a:pt x="1669" y="184"/>
                  </a:cubicBezTo>
                  <a:cubicBezTo>
                    <a:pt x="1668" y="184"/>
                    <a:pt x="1666" y="184"/>
                    <a:pt x="1665" y="184"/>
                  </a:cubicBezTo>
                  <a:cubicBezTo>
                    <a:pt x="1662" y="184"/>
                    <a:pt x="1660" y="183"/>
                    <a:pt x="1657" y="182"/>
                  </a:cubicBezTo>
                  <a:cubicBezTo>
                    <a:pt x="1654" y="182"/>
                    <a:pt x="1652" y="181"/>
                    <a:pt x="1649" y="180"/>
                  </a:cubicBezTo>
                  <a:cubicBezTo>
                    <a:pt x="1647" y="179"/>
                    <a:pt x="1644" y="178"/>
                    <a:pt x="1642" y="177"/>
                  </a:cubicBezTo>
                  <a:cubicBezTo>
                    <a:pt x="1639" y="176"/>
                    <a:pt x="1637" y="175"/>
                    <a:pt x="1634" y="173"/>
                  </a:cubicBezTo>
                  <a:cubicBezTo>
                    <a:pt x="1632" y="172"/>
                    <a:pt x="1630" y="171"/>
                    <a:pt x="1627" y="169"/>
                  </a:cubicBezTo>
                  <a:cubicBezTo>
                    <a:pt x="1625" y="168"/>
                    <a:pt x="1623" y="166"/>
                    <a:pt x="1620" y="165"/>
                  </a:cubicBezTo>
                  <a:cubicBezTo>
                    <a:pt x="1618" y="164"/>
                    <a:pt x="1616" y="162"/>
                    <a:pt x="1613" y="160"/>
                  </a:cubicBezTo>
                  <a:cubicBezTo>
                    <a:pt x="1611" y="159"/>
                    <a:pt x="1609" y="157"/>
                    <a:pt x="1607" y="155"/>
                  </a:cubicBezTo>
                  <a:cubicBezTo>
                    <a:pt x="1603" y="152"/>
                    <a:pt x="1598" y="148"/>
                    <a:pt x="1594" y="145"/>
                  </a:cubicBezTo>
                  <a:cubicBezTo>
                    <a:pt x="1588" y="139"/>
                    <a:pt x="1588" y="139"/>
                    <a:pt x="1588" y="139"/>
                  </a:cubicBezTo>
                  <a:cubicBezTo>
                    <a:pt x="1586" y="137"/>
                    <a:pt x="1585" y="135"/>
                    <a:pt x="1583" y="133"/>
                  </a:cubicBezTo>
                  <a:cubicBezTo>
                    <a:pt x="1580" y="130"/>
                    <a:pt x="1577" y="127"/>
                    <a:pt x="1574" y="125"/>
                  </a:cubicBezTo>
                  <a:cubicBezTo>
                    <a:pt x="1575" y="124"/>
                    <a:pt x="1575" y="124"/>
                    <a:pt x="1575" y="124"/>
                  </a:cubicBezTo>
                  <a:cubicBezTo>
                    <a:pt x="1576" y="124"/>
                    <a:pt x="1578" y="123"/>
                    <a:pt x="1580" y="123"/>
                  </a:cubicBezTo>
                  <a:cubicBezTo>
                    <a:pt x="1583" y="121"/>
                    <a:pt x="1586" y="120"/>
                    <a:pt x="1588" y="118"/>
                  </a:cubicBezTo>
                  <a:cubicBezTo>
                    <a:pt x="1591" y="116"/>
                    <a:pt x="1593" y="114"/>
                    <a:pt x="1596" y="112"/>
                  </a:cubicBezTo>
                  <a:cubicBezTo>
                    <a:pt x="1598" y="110"/>
                    <a:pt x="1601" y="108"/>
                    <a:pt x="1603" y="106"/>
                  </a:cubicBezTo>
                  <a:cubicBezTo>
                    <a:pt x="1605" y="104"/>
                    <a:pt x="1608" y="102"/>
                    <a:pt x="1610" y="99"/>
                  </a:cubicBezTo>
                  <a:cubicBezTo>
                    <a:pt x="1612" y="97"/>
                    <a:pt x="1614" y="95"/>
                    <a:pt x="1616" y="92"/>
                  </a:cubicBezTo>
                  <a:cubicBezTo>
                    <a:pt x="1619" y="90"/>
                    <a:pt x="1621" y="88"/>
                    <a:pt x="1623" y="85"/>
                  </a:cubicBezTo>
                  <a:cubicBezTo>
                    <a:pt x="1629" y="78"/>
                    <a:pt x="1629" y="78"/>
                    <a:pt x="1629" y="78"/>
                  </a:cubicBezTo>
                  <a:cubicBezTo>
                    <a:pt x="1632" y="73"/>
                    <a:pt x="1636" y="68"/>
                    <a:pt x="1640" y="62"/>
                  </a:cubicBezTo>
                  <a:cubicBezTo>
                    <a:pt x="1641" y="60"/>
                    <a:pt x="1643" y="57"/>
                    <a:pt x="1645" y="54"/>
                  </a:cubicBezTo>
                  <a:cubicBezTo>
                    <a:pt x="1646" y="52"/>
                    <a:pt x="1648" y="49"/>
                    <a:pt x="1649" y="46"/>
                  </a:cubicBezTo>
                  <a:cubicBezTo>
                    <a:pt x="1651" y="43"/>
                    <a:pt x="1652" y="41"/>
                    <a:pt x="1654" y="38"/>
                  </a:cubicBezTo>
                  <a:cubicBezTo>
                    <a:pt x="1655" y="35"/>
                    <a:pt x="1656" y="32"/>
                    <a:pt x="1657" y="29"/>
                  </a:cubicBezTo>
                  <a:cubicBezTo>
                    <a:pt x="1658" y="26"/>
                    <a:pt x="1660" y="23"/>
                    <a:pt x="1661" y="20"/>
                  </a:cubicBezTo>
                  <a:cubicBezTo>
                    <a:pt x="1662" y="17"/>
                    <a:pt x="1663" y="14"/>
                    <a:pt x="1664" y="11"/>
                  </a:cubicBezTo>
                  <a:cubicBezTo>
                    <a:pt x="1664" y="11"/>
                    <a:pt x="1664" y="11"/>
                    <a:pt x="1664" y="11"/>
                  </a:cubicBezTo>
                  <a:cubicBezTo>
                    <a:pt x="1664" y="11"/>
                    <a:pt x="1664" y="10"/>
                    <a:pt x="1664" y="9"/>
                  </a:cubicBezTo>
                  <a:cubicBezTo>
                    <a:pt x="1663" y="8"/>
                    <a:pt x="1662" y="8"/>
                    <a:pt x="1661" y="9"/>
                  </a:cubicBezTo>
                  <a:cubicBezTo>
                    <a:pt x="1661" y="9"/>
                    <a:pt x="1661" y="9"/>
                    <a:pt x="1661" y="9"/>
                  </a:cubicBezTo>
                  <a:cubicBezTo>
                    <a:pt x="1657" y="11"/>
                    <a:pt x="1654" y="13"/>
                    <a:pt x="1650" y="14"/>
                  </a:cubicBezTo>
                  <a:cubicBezTo>
                    <a:pt x="1646" y="16"/>
                    <a:pt x="1641" y="16"/>
                    <a:pt x="1637" y="17"/>
                  </a:cubicBezTo>
                  <a:cubicBezTo>
                    <a:pt x="1629" y="18"/>
                    <a:pt x="1620" y="18"/>
                    <a:pt x="1612" y="18"/>
                  </a:cubicBezTo>
                  <a:cubicBezTo>
                    <a:pt x="1594" y="18"/>
                    <a:pt x="1577" y="16"/>
                    <a:pt x="1560" y="14"/>
                  </a:cubicBezTo>
                  <a:cubicBezTo>
                    <a:pt x="1542" y="12"/>
                    <a:pt x="1525" y="10"/>
                    <a:pt x="1507" y="9"/>
                  </a:cubicBezTo>
                  <a:cubicBezTo>
                    <a:pt x="1498" y="8"/>
                    <a:pt x="1489" y="8"/>
                    <a:pt x="1480" y="9"/>
                  </a:cubicBezTo>
                  <a:cubicBezTo>
                    <a:pt x="1476" y="10"/>
                    <a:pt x="1471" y="11"/>
                    <a:pt x="1467" y="12"/>
                  </a:cubicBezTo>
                  <a:cubicBezTo>
                    <a:pt x="1464" y="13"/>
                    <a:pt x="1462" y="14"/>
                    <a:pt x="1460" y="16"/>
                  </a:cubicBezTo>
                  <a:cubicBezTo>
                    <a:pt x="1459" y="17"/>
                    <a:pt x="1458" y="18"/>
                    <a:pt x="1457" y="19"/>
                  </a:cubicBezTo>
                  <a:cubicBezTo>
                    <a:pt x="1456" y="20"/>
                    <a:pt x="1456" y="21"/>
                    <a:pt x="1456" y="22"/>
                  </a:cubicBezTo>
                  <a:cubicBezTo>
                    <a:pt x="1456" y="23"/>
                    <a:pt x="1456" y="23"/>
                    <a:pt x="1456" y="23"/>
                  </a:cubicBezTo>
                  <a:cubicBezTo>
                    <a:pt x="1456" y="23"/>
                    <a:pt x="1456" y="23"/>
                    <a:pt x="1456" y="23"/>
                  </a:cubicBezTo>
                  <a:cubicBezTo>
                    <a:pt x="1456" y="24"/>
                    <a:pt x="1455" y="25"/>
                    <a:pt x="1455" y="25"/>
                  </a:cubicBezTo>
                  <a:cubicBezTo>
                    <a:pt x="1455" y="26"/>
                    <a:pt x="1455" y="26"/>
                    <a:pt x="1455" y="26"/>
                  </a:cubicBezTo>
                  <a:cubicBezTo>
                    <a:pt x="1455" y="26"/>
                    <a:pt x="1455" y="27"/>
                    <a:pt x="1454" y="27"/>
                  </a:cubicBezTo>
                  <a:cubicBezTo>
                    <a:pt x="1454" y="29"/>
                    <a:pt x="1453" y="31"/>
                    <a:pt x="1453" y="32"/>
                  </a:cubicBezTo>
                  <a:cubicBezTo>
                    <a:pt x="1453" y="34"/>
                    <a:pt x="1452" y="35"/>
                    <a:pt x="1452" y="37"/>
                  </a:cubicBezTo>
                  <a:cubicBezTo>
                    <a:pt x="1451" y="38"/>
                    <a:pt x="1451" y="40"/>
                    <a:pt x="1450" y="42"/>
                  </a:cubicBezTo>
                  <a:cubicBezTo>
                    <a:pt x="1450" y="45"/>
                    <a:pt x="1449" y="48"/>
                    <a:pt x="1449" y="51"/>
                  </a:cubicBezTo>
                  <a:cubicBezTo>
                    <a:pt x="1449" y="54"/>
                    <a:pt x="1448" y="58"/>
                    <a:pt x="1448" y="61"/>
                  </a:cubicBezTo>
                  <a:cubicBezTo>
                    <a:pt x="1448" y="67"/>
                    <a:pt x="1448" y="74"/>
                    <a:pt x="1449" y="80"/>
                  </a:cubicBezTo>
                  <a:cubicBezTo>
                    <a:pt x="1449" y="85"/>
                    <a:pt x="1449" y="89"/>
                    <a:pt x="1450" y="93"/>
                  </a:cubicBezTo>
                  <a:cubicBezTo>
                    <a:pt x="1449" y="93"/>
                    <a:pt x="1447" y="93"/>
                    <a:pt x="1446" y="93"/>
                  </a:cubicBezTo>
                  <a:cubicBezTo>
                    <a:pt x="1442" y="92"/>
                    <a:pt x="1438" y="91"/>
                    <a:pt x="1433" y="90"/>
                  </a:cubicBezTo>
                  <a:cubicBezTo>
                    <a:pt x="1425" y="87"/>
                    <a:pt x="1417" y="84"/>
                    <a:pt x="1408" y="81"/>
                  </a:cubicBezTo>
                  <a:cubicBezTo>
                    <a:pt x="1400" y="78"/>
                    <a:pt x="1392" y="75"/>
                    <a:pt x="1383" y="72"/>
                  </a:cubicBezTo>
                  <a:cubicBezTo>
                    <a:pt x="1375" y="70"/>
                    <a:pt x="1366" y="67"/>
                    <a:pt x="1357" y="65"/>
                  </a:cubicBezTo>
                  <a:cubicBezTo>
                    <a:pt x="1353" y="64"/>
                    <a:pt x="1348" y="63"/>
                    <a:pt x="1343" y="63"/>
                  </a:cubicBezTo>
                  <a:cubicBezTo>
                    <a:pt x="1341" y="63"/>
                    <a:pt x="1339" y="62"/>
                    <a:pt x="1336" y="63"/>
                  </a:cubicBezTo>
                  <a:cubicBezTo>
                    <a:pt x="1335" y="63"/>
                    <a:pt x="1334" y="63"/>
                    <a:pt x="1333" y="63"/>
                  </a:cubicBezTo>
                  <a:cubicBezTo>
                    <a:pt x="1329" y="64"/>
                    <a:pt x="1329" y="64"/>
                    <a:pt x="1329" y="64"/>
                  </a:cubicBezTo>
                  <a:cubicBezTo>
                    <a:pt x="1324" y="65"/>
                    <a:pt x="1319" y="68"/>
                    <a:pt x="1316" y="72"/>
                  </a:cubicBezTo>
                  <a:cubicBezTo>
                    <a:pt x="1315" y="74"/>
                    <a:pt x="1314" y="76"/>
                    <a:pt x="1313" y="78"/>
                  </a:cubicBezTo>
                  <a:cubicBezTo>
                    <a:pt x="1312" y="80"/>
                    <a:pt x="1311" y="83"/>
                    <a:pt x="1310" y="85"/>
                  </a:cubicBezTo>
                  <a:cubicBezTo>
                    <a:pt x="1310" y="85"/>
                    <a:pt x="1310" y="85"/>
                    <a:pt x="1310" y="85"/>
                  </a:cubicBezTo>
                  <a:cubicBezTo>
                    <a:pt x="1310" y="85"/>
                    <a:pt x="1310" y="85"/>
                    <a:pt x="1310" y="85"/>
                  </a:cubicBezTo>
                  <a:cubicBezTo>
                    <a:pt x="1310" y="90"/>
                    <a:pt x="1308" y="96"/>
                    <a:pt x="1307" y="101"/>
                  </a:cubicBezTo>
                  <a:cubicBezTo>
                    <a:pt x="1306" y="109"/>
                    <a:pt x="1306" y="109"/>
                    <a:pt x="1306" y="109"/>
                  </a:cubicBezTo>
                  <a:cubicBezTo>
                    <a:pt x="1306" y="112"/>
                    <a:pt x="1305" y="114"/>
                    <a:pt x="1305" y="117"/>
                  </a:cubicBezTo>
                  <a:cubicBezTo>
                    <a:pt x="1304" y="122"/>
                    <a:pt x="1303" y="128"/>
                    <a:pt x="1302" y="133"/>
                  </a:cubicBezTo>
                  <a:cubicBezTo>
                    <a:pt x="1301" y="139"/>
                    <a:pt x="1301" y="144"/>
                    <a:pt x="1300" y="150"/>
                  </a:cubicBezTo>
                  <a:cubicBezTo>
                    <a:pt x="1299" y="160"/>
                    <a:pt x="1298" y="171"/>
                    <a:pt x="1297" y="182"/>
                  </a:cubicBezTo>
                  <a:cubicBezTo>
                    <a:pt x="1297" y="188"/>
                    <a:pt x="1297" y="193"/>
                    <a:pt x="1297" y="199"/>
                  </a:cubicBezTo>
                  <a:cubicBezTo>
                    <a:pt x="1297" y="201"/>
                    <a:pt x="1297" y="204"/>
                    <a:pt x="1297" y="207"/>
                  </a:cubicBezTo>
                  <a:cubicBezTo>
                    <a:pt x="1290" y="209"/>
                    <a:pt x="1282" y="210"/>
                    <a:pt x="1274" y="212"/>
                  </a:cubicBezTo>
                  <a:cubicBezTo>
                    <a:pt x="1226" y="221"/>
                    <a:pt x="1178" y="228"/>
                    <a:pt x="1129" y="233"/>
                  </a:cubicBezTo>
                  <a:cubicBezTo>
                    <a:pt x="1031" y="243"/>
                    <a:pt x="933" y="247"/>
                    <a:pt x="835" y="248"/>
                  </a:cubicBezTo>
                  <a:cubicBezTo>
                    <a:pt x="736" y="249"/>
                    <a:pt x="638" y="246"/>
                    <a:pt x="540" y="237"/>
                  </a:cubicBezTo>
                  <a:cubicBezTo>
                    <a:pt x="491" y="232"/>
                    <a:pt x="442" y="226"/>
                    <a:pt x="394" y="217"/>
                  </a:cubicBezTo>
                  <a:cubicBezTo>
                    <a:pt x="380" y="214"/>
                    <a:pt x="365" y="211"/>
                    <a:pt x="351" y="207"/>
                  </a:cubicBezTo>
                  <a:cubicBezTo>
                    <a:pt x="352" y="205"/>
                    <a:pt x="352" y="203"/>
                    <a:pt x="352" y="201"/>
                  </a:cubicBezTo>
                  <a:cubicBezTo>
                    <a:pt x="353" y="198"/>
                    <a:pt x="352" y="196"/>
                    <a:pt x="352" y="193"/>
                  </a:cubicBezTo>
                  <a:cubicBezTo>
                    <a:pt x="352" y="189"/>
                    <a:pt x="352" y="184"/>
                    <a:pt x="352" y="179"/>
                  </a:cubicBezTo>
                  <a:cubicBezTo>
                    <a:pt x="351" y="169"/>
                    <a:pt x="350" y="160"/>
                    <a:pt x="349" y="150"/>
                  </a:cubicBezTo>
                  <a:cubicBezTo>
                    <a:pt x="348" y="141"/>
                    <a:pt x="346" y="131"/>
                    <a:pt x="345" y="121"/>
                  </a:cubicBezTo>
                  <a:cubicBezTo>
                    <a:pt x="344" y="117"/>
                    <a:pt x="343" y="112"/>
                    <a:pt x="342" y="107"/>
                  </a:cubicBezTo>
                  <a:cubicBezTo>
                    <a:pt x="342" y="103"/>
                    <a:pt x="341" y="98"/>
                    <a:pt x="339" y="93"/>
                  </a:cubicBezTo>
                  <a:cubicBezTo>
                    <a:pt x="339" y="93"/>
                    <a:pt x="339" y="93"/>
                    <a:pt x="339" y="93"/>
                  </a:cubicBezTo>
                  <a:cubicBezTo>
                    <a:pt x="339" y="93"/>
                    <a:pt x="339" y="93"/>
                    <a:pt x="339" y="93"/>
                  </a:cubicBezTo>
                  <a:cubicBezTo>
                    <a:pt x="339" y="90"/>
                    <a:pt x="339" y="88"/>
                    <a:pt x="339" y="86"/>
                  </a:cubicBezTo>
                  <a:cubicBezTo>
                    <a:pt x="338" y="84"/>
                    <a:pt x="337" y="81"/>
                    <a:pt x="335" y="80"/>
                  </a:cubicBezTo>
                  <a:cubicBezTo>
                    <a:pt x="332" y="76"/>
                    <a:pt x="328" y="73"/>
                    <a:pt x="323" y="71"/>
                  </a:cubicBezTo>
                  <a:cubicBezTo>
                    <a:pt x="318" y="70"/>
                    <a:pt x="314" y="69"/>
                    <a:pt x="309" y="70"/>
                  </a:cubicBezTo>
                  <a:cubicBezTo>
                    <a:pt x="307" y="70"/>
                    <a:pt x="305" y="70"/>
                    <a:pt x="303" y="70"/>
                  </a:cubicBezTo>
                  <a:cubicBezTo>
                    <a:pt x="300" y="70"/>
                    <a:pt x="298" y="71"/>
                    <a:pt x="296" y="71"/>
                  </a:cubicBezTo>
                  <a:cubicBezTo>
                    <a:pt x="292" y="72"/>
                    <a:pt x="288" y="74"/>
                    <a:pt x="284" y="75"/>
                  </a:cubicBezTo>
                  <a:cubicBezTo>
                    <a:pt x="280" y="77"/>
                    <a:pt x="276" y="78"/>
                    <a:pt x="272" y="80"/>
                  </a:cubicBezTo>
                  <a:cubicBezTo>
                    <a:pt x="264" y="83"/>
                    <a:pt x="257" y="86"/>
                    <a:pt x="249" y="90"/>
                  </a:cubicBezTo>
                  <a:cubicBezTo>
                    <a:pt x="241" y="93"/>
                    <a:pt x="234" y="97"/>
                    <a:pt x="226" y="100"/>
                  </a:cubicBezTo>
                  <a:cubicBezTo>
                    <a:pt x="219" y="103"/>
                    <a:pt x="211" y="106"/>
                    <a:pt x="203" y="108"/>
                  </a:cubicBezTo>
                  <a:cubicBezTo>
                    <a:pt x="197" y="110"/>
                    <a:pt x="197" y="110"/>
                    <a:pt x="197" y="110"/>
                  </a:cubicBezTo>
                  <a:cubicBezTo>
                    <a:pt x="197" y="110"/>
                    <a:pt x="197" y="110"/>
                    <a:pt x="197" y="110"/>
                  </a:cubicBezTo>
                  <a:cubicBezTo>
                    <a:pt x="197" y="107"/>
                    <a:pt x="197" y="103"/>
                    <a:pt x="197" y="100"/>
                  </a:cubicBezTo>
                  <a:cubicBezTo>
                    <a:pt x="197" y="88"/>
                    <a:pt x="197" y="88"/>
                    <a:pt x="197" y="88"/>
                  </a:cubicBezTo>
                  <a:cubicBezTo>
                    <a:pt x="197" y="80"/>
                    <a:pt x="196" y="72"/>
                    <a:pt x="196" y="64"/>
                  </a:cubicBezTo>
                  <a:cubicBezTo>
                    <a:pt x="195" y="55"/>
                    <a:pt x="195" y="47"/>
                    <a:pt x="193" y="39"/>
                  </a:cubicBezTo>
                  <a:cubicBezTo>
                    <a:pt x="193" y="35"/>
                    <a:pt x="192" y="31"/>
                    <a:pt x="191" y="27"/>
                  </a:cubicBezTo>
                  <a:cubicBezTo>
                    <a:pt x="191" y="25"/>
                    <a:pt x="190" y="23"/>
                    <a:pt x="189" y="21"/>
                  </a:cubicBezTo>
                  <a:cubicBezTo>
                    <a:pt x="189" y="19"/>
                    <a:pt x="188" y="17"/>
                    <a:pt x="187" y="15"/>
                  </a:cubicBezTo>
                  <a:cubicBezTo>
                    <a:pt x="187" y="15"/>
                    <a:pt x="187" y="15"/>
                    <a:pt x="187" y="15"/>
                  </a:cubicBezTo>
                  <a:cubicBezTo>
                    <a:pt x="187" y="11"/>
                    <a:pt x="183" y="6"/>
                    <a:pt x="179" y="4"/>
                  </a:cubicBezTo>
                  <a:cubicBezTo>
                    <a:pt x="176" y="1"/>
                    <a:pt x="171" y="0"/>
                    <a:pt x="167" y="0"/>
                  </a:cubicBezTo>
                  <a:cubicBezTo>
                    <a:pt x="163" y="0"/>
                    <a:pt x="158" y="0"/>
                    <a:pt x="154" y="0"/>
                  </a:cubicBezTo>
                  <a:cubicBezTo>
                    <a:pt x="150" y="0"/>
                    <a:pt x="146" y="1"/>
                    <a:pt x="142" y="2"/>
                  </a:cubicBezTo>
                  <a:cubicBezTo>
                    <a:pt x="134" y="4"/>
                    <a:pt x="126" y="6"/>
                    <a:pt x="119" y="8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80" y="19"/>
                    <a:pt x="65" y="24"/>
                    <a:pt x="49" y="27"/>
                  </a:cubicBezTo>
                  <a:cubicBezTo>
                    <a:pt x="45" y="28"/>
                    <a:pt x="42" y="29"/>
                    <a:pt x="38" y="29"/>
                  </a:cubicBezTo>
                  <a:cubicBezTo>
                    <a:pt x="36" y="29"/>
                    <a:pt x="34" y="29"/>
                    <a:pt x="32" y="30"/>
                  </a:cubicBezTo>
                  <a:cubicBezTo>
                    <a:pt x="30" y="30"/>
                    <a:pt x="28" y="30"/>
                    <a:pt x="26" y="30"/>
                  </a:cubicBezTo>
                  <a:cubicBezTo>
                    <a:pt x="24" y="30"/>
                    <a:pt x="22" y="30"/>
                    <a:pt x="20" y="30"/>
                  </a:cubicBezTo>
                  <a:cubicBezTo>
                    <a:pt x="18" y="29"/>
                    <a:pt x="16" y="29"/>
                    <a:pt x="14" y="29"/>
                  </a:cubicBezTo>
                  <a:cubicBezTo>
                    <a:pt x="11" y="28"/>
                    <a:pt x="7" y="27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1" y="25"/>
                    <a:pt x="0" y="27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8"/>
                    <a:pt x="5" y="40"/>
                    <a:pt x="6" y="42"/>
                  </a:cubicBezTo>
                  <a:cubicBezTo>
                    <a:pt x="7" y="45"/>
                    <a:pt x="8" y="47"/>
                    <a:pt x="10" y="49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5" y="59"/>
                    <a:pt x="16" y="61"/>
                    <a:pt x="18" y="63"/>
                  </a:cubicBezTo>
                  <a:cubicBezTo>
                    <a:pt x="19" y="65"/>
                    <a:pt x="21" y="67"/>
                    <a:pt x="22" y="69"/>
                  </a:cubicBezTo>
                  <a:cubicBezTo>
                    <a:pt x="24" y="71"/>
                    <a:pt x="26" y="73"/>
                    <a:pt x="28" y="75"/>
                  </a:cubicBezTo>
                  <a:cubicBezTo>
                    <a:pt x="29" y="77"/>
                    <a:pt x="31" y="79"/>
                    <a:pt x="33" y="81"/>
                  </a:cubicBezTo>
                  <a:cubicBezTo>
                    <a:pt x="39" y="86"/>
                    <a:pt x="39" y="86"/>
                    <a:pt x="39" y="86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3" y="103"/>
                    <a:pt x="67" y="105"/>
                    <a:pt x="72" y="107"/>
                  </a:cubicBezTo>
                  <a:cubicBezTo>
                    <a:pt x="76" y="108"/>
                    <a:pt x="81" y="109"/>
                    <a:pt x="85" y="109"/>
                  </a:cubicBezTo>
                  <a:cubicBezTo>
                    <a:pt x="84" y="110"/>
                    <a:pt x="83" y="112"/>
                    <a:pt x="83" y="113"/>
                  </a:cubicBezTo>
                  <a:cubicBezTo>
                    <a:pt x="82" y="116"/>
                    <a:pt x="80" y="118"/>
                    <a:pt x="79" y="121"/>
                  </a:cubicBezTo>
                  <a:cubicBezTo>
                    <a:pt x="77" y="126"/>
                    <a:pt x="75" y="131"/>
                    <a:pt x="73" y="136"/>
                  </a:cubicBezTo>
                  <a:cubicBezTo>
                    <a:pt x="72" y="138"/>
                    <a:pt x="71" y="141"/>
                    <a:pt x="70" y="143"/>
                  </a:cubicBezTo>
                  <a:cubicBezTo>
                    <a:pt x="69" y="144"/>
                    <a:pt x="69" y="146"/>
                    <a:pt x="68" y="147"/>
                  </a:cubicBezTo>
                  <a:cubicBezTo>
                    <a:pt x="68" y="147"/>
                    <a:pt x="68" y="148"/>
                    <a:pt x="68" y="148"/>
                  </a:cubicBezTo>
                  <a:cubicBezTo>
                    <a:pt x="67" y="149"/>
                    <a:pt x="67" y="150"/>
                    <a:pt x="66" y="150"/>
                  </a:cubicBezTo>
                  <a:cubicBezTo>
                    <a:pt x="64" y="155"/>
                    <a:pt x="62" y="160"/>
                    <a:pt x="59" y="165"/>
                  </a:cubicBezTo>
                  <a:cubicBezTo>
                    <a:pt x="57" y="167"/>
                    <a:pt x="56" y="170"/>
                    <a:pt x="55" y="172"/>
                  </a:cubicBezTo>
                  <a:cubicBezTo>
                    <a:pt x="53" y="174"/>
                    <a:pt x="52" y="177"/>
                    <a:pt x="50" y="179"/>
                  </a:cubicBezTo>
                  <a:cubicBezTo>
                    <a:pt x="49" y="181"/>
                    <a:pt x="47" y="183"/>
                    <a:pt x="46" y="185"/>
                  </a:cubicBezTo>
                  <a:cubicBezTo>
                    <a:pt x="44" y="188"/>
                    <a:pt x="42" y="190"/>
                    <a:pt x="40" y="192"/>
                  </a:cubicBezTo>
                  <a:cubicBezTo>
                    <a:pt x="38" y="194"/>
                    <a:pt x="37" y="196"/>
                    <a:pt x="35" y="198"/>
                  </a:cubicBezTo>
                  <a:cubicBezTo>
                    <a:pt x="33" y="199"/>
                    <a:pt x="31" y="201"/>
                    <a:pt x="29" y="203"/>
                  </a:cubicBezTo>
                  <a:cubicBezTo>
                    <a:pt x="27" y="204"/>
                    <a:pt x="26" y="204"/>
                    <a:pt x="25" y="205"/>
                  </a:cubicBezTo>
                  <a:cubicBezTo>
                    <a:pt x="22" y="207"/>
                    <a:pt x="22" y="207"/>
                    <a:pt x="22" y="207"/>
                  </a:cubicBezTo>
                  <a:cubicBezTo>
                    <a:pt x="20" y="208"/>
                    <a:pt x="20" y="208"/>
                    <a:pt x="20" y="208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4" y="210"/>
                    <a:pt x="14" y="210"/>
                    <a:pt x="14" y="210"/>
                  </a:cubicBezTo>
                  <a:cubicBezTo>
                    <a:pt x="13" y="210"/>
                    <a:pt x="13" y="210"/>
                    <a:pt x="13" y="210"/>
                  </a:cubicBezTo>
                  <a:cubicBezTo>
                    <a:pt x="13" y="211"/>
                    <a:pt x="12" y="213"/>
                    <a:pt x="13" y="214"/>
                  </a:cubicBezTo>
                  <a:cubicBezTo>
                    <a:pt x="13" y="214"/>
                    <a:pt x="13" y="214"/>
                    <a:pt x="13" y="214"/>
                  </a:cubicBezTo>
                  <a:cubicBezTo>
                    <a:pt x="13" y="214"/>
                    <a:pt x="13" y="214"/>
                    <a:pt x="13" y="214"/>
                  </a:cubicBezTo>
                  <a:cubicBezTo>
                    <a:pt x="18" y="219"/>
                    <a:pt x="24" y="221"/>
                    <a:pt x="30" y="223"/>
                  </a:cubicBezTo>
                  <a:cubicBezTo>
                    <a:pt x="36" y="224"/>
                    <a:pt x="42" y="225"/>
                    <a:pt x="48" y="225"/>
                  </a:cubicBezTo>
                  <a:cubicBezTo>
                    <a:pt x="59" y="225"/>
                    <a:pt x="71" y="223"/>
                    <a:pt x="83" y="221"/>
                  </a:cubicBezTo>
                  <a:cubicBezTo>
                    <a:pt x="94" y="219"/>
                    <a:pt x="105" y="216"/>
                    <a:pt x="116" y="212"/>
                  </a:cubicBezTo>
                  <a:cubicBezTo>
                    <a:pt x="127" y="208"/>
                    <a:pt x="137" y="204"/>
                    <a:pt x="146" y="197"/>
                  </a:cubicBezTo>
                  <a:cubicBezTo>
                    <a:pt x="146" y="200"/>
                    <a:pt x="146" y="202"/>
                    <a:pt x="146" y="205"/>
                  </a:cubicBezTo>
                  <a:cubicBezTo>
                    <a:pt x="146" y="216"/>
                    <a:pt x="146" y="228"/>
                    <a:pt x="147" y="239"/>
                  </a:cubicBezTo>
                  <a:cubicBezTo>
                    <a:pt x="147" y="251"/>
                    <a:pt x="148" y="262"/>
                    <a:pt x="150" y="274"/>
                  </a:cubicBezTo>
                  <a:cubicBezTo>
                    <a:pt x="150" y="276"/>
                    <a:pt x="151" y="279"/>
                    <a:pt x="151" y="282"/>
                  </a:cubicBezTo>
                  <a:cubicBezTo>
                    <a:pt x="152" y="284"/>
                    <a:pt x="152" y="285"/>
                    <a:pt x="152" y="287"/>
                  </a:cubicBezTo>
                  <a:cubicBezTo>
                    <a:pt x="153" y="289"/>
                    <a:pt x="153" y="289"/>
                    <a:pt x="153" y="289"/>
                  </a:cubicBezTo>
                  <a:cubicBezTo>
                    <a:pt x="154" y="290"/>
                    <a:pt x="154" y="290"/>
                    <a:pt x="154" y="290"/>
                  </a:cubicBezTo>
                  <a:cubicBezTo>
                    <a:pt x="154" y="290"/>
                    <a:pt x="154" y="290"/>
                    <a:pt x="154" y="290"/>
                  </a:cubicBezTo>
                  <a:cubicBezTo>
                    <a:pt x="154" y="291"/>
                    <a:pt x="154" y="291"/>
                    <a:pt x="154" y="291"/>
                  </a:cubicBezTo>
                  <a:cubicBezTo>
                    <a:pt x="154" y="291"/>
                    <a:pt x="154" y="291"/>
                    <a:pt x="154" y="291"/>
                  </a:cubicBezTo>
                  <a:cubicBezTo>
                    <a:pt x="154" y="291"/>
                    <a:pt x="154" y="291"/>
                    <a:pt x="154" y="291"/>
                  </a:cubicBezTo>
                  <a:cubicBezTo>
                    <a:pt x="154" y="291"/>
                    <a:pt x="154" y="291"/>
                    <a:pt x="154" y="291"/>
                  </a:cubicBezTo>
                  <a:cubicBezTo>
                    <a:pt x="155" y="292"/>
                    <a:pt x="155" y="292"/>
                    <a:pt x="155" y="292"/>
                  </a:cubicBezTo>
                  <a:cubicBezTo>
                    <a:pt x="156" y="293"/>
                    <a:pt x="156" y="293"/>
                    <a:pt x="157" y="294"/>
                  </a:cubicBezTo>
                  <a:cubicBezTo>
                    <a:pt x="157" y="294"/>
                    <a:pt x="158" y="294"/>
                    <a:pt x="158" y="294"/>
                  </a:cubicBezTo>
                  <a:cubicBezTo>
                    <a:pt x="159" y="295"/>
                    <a:pt x="160" y="295"/>
                    <a:pt x="161" y="295"/>
                  </a:cubicBezTo>
                  <a:cubicBezTo>
                    <a:pt x="162" y="296"/>
                    <a:pt x="164" y="296"/>
                    <a:pt x="165" y="297"/>
                  </a:cubicBezTo>
                  <a:cubicBezTo>
                    <a:pt x="168" y="297"/>
                    <a:pt x="171" y="298"/>
                    <a:pt x="174" y="298"/>
                  </a:cubicBezTo>
                  <a:cubicBezTo>
                    <a:pt x="186" y="299"/>
                    <a:pt x="197" y="299"/>
                    <a:pt x="209" y="298"/>
                  </a:cubicBezTo>
                  <a:cubicBezTo>
                    <a:pt x="219" y="297"/>
                    <a:pt x="229" y="296"/>
                    <a:pt x="239" y="293"/>
                  </a:cubicBezTo>
                  <a:cubicBezTo>
                    <a:pt x="238" y="308"/>
                    <a:pt x="238" y="322"/>
                    <a:pt x="238" y="337"/>
                  </a:cubicBezTo>
                  <a:cubicBezTo>
                    <a:pt x="238" y="346"/>
                    <a:pt x="238" y="356"/>
                    <a:pt x="238" y="365"/>
                  </a:cubicBezTo>
                  <a:cubicBezTo>
                    <a:pt x="239" y="375"/>
                    <a:pt x="239" y="384"/>
                    <a:pt x="241" y="394"/>
                  </a:cubicBezTo>
                  <a:cubicBezTo>
                    <a:pt x="242" y="395"/>
                    <a:pt x="242" y="395"/>
                    <a:pt x="242" y="395"/>
                  </a:cubicBezTo>
                  <a:cubicBezTo>
                    <a:pt x="242" y="396"/>
                    <a:pt x="242" y="396"/>
                    <a:pt x="242" y="396"/>
                  </a:cubicBezTo>
                  <a:cubicBezTo>
                    <a:pt x="242" y="397"/>
                    <a:pt x="242" y="397"/>
                    <a:pt x="242" y="397"/>
                  </a:cubicBezTo>
                  <a:cubicBezTo>
                    <a:pt x="243" y="399"/>
                    <a:pt x="244" y="401"/>
                    <a:pt x="246" y="402"/>
                  </a:cubicBezTo>
                  <a:cubicBezTo>
                    <a:pt x="246" y="402"/>
                    <a:pt x="246" y="402"/>
                    <a:pt x="246" y="402"/>
                  </a:cubicBezTo>
                  <a:cubicBezTo>
                    <a:pt x="254" y="407"/>
                    <a:pt x="254" y="407"/>
                    <a:pt x="254" y="407"/>
                  </a:cubicBezTo>
                  <a:cubicBezTo>
                    <a:pt x="257" y="408"/>
                    <a:pt x="260" y="409"/>
                    <a:pt x="263" y="411"/>
                  </a:cubicBezTo>
                  <a:cubicBezTo>
                    <a:pt x="268" y="413"/>
                    <a:pt x="268" y="413"/>
                    <a:pt x="268" y="413"/>
                  </a:cubicBezTo>
                  <a:cubicBezTo>
                    <a:pt x="272" y="415"/>
                    <a:pt x="272" y="415"/>
                    <a:pt x="272" y="415"/>
                  </a:cubicBezTo>
                  <a:cubicBezTo>
                    <a:pt x="281" y="418"/>
                    <a:pt x="281" y="418"/>
                    <a:pt x="281" y="418"/>
                  </a:cubicBezTo>
                  <a:cubicBezTo>
                    <a:pt x="287" y="420"/>
                    <a:pt x="293" y="422"/>
                    <a:pt x="299" y="424"/>
                  </a:cubicBezTo>
                  <a:cubicBezTo>
                    <a:pt x="316" y="428"/>
                    <a:pt x="316" y="428"/>
                    <a:pt x="316" y="428"/>
                  </a:cubicBezTo>
                  <a:cubicBezTo>
                    <a:pt x="340" y="434"/>
                    <a:pt x="364" y="439"/>
                    <a:pt x="388" y="444"/>
                  </a:cubicBezTo>
                  <a:cubicBezTo>
                    <a:pt x="400" y="446"/>
                    <a:pt x="412" y="448"/>
                    <a:pt x="424" y="450"/>
                  </a:cubicBezTo>
                  <a:cubicBezTo>
                    <a:pt x="436" y="451"/>
                    <a:pt x="448" y="453"/>
                    <a:pt x="460" y="455"/>
                  </a:cubicBezTo>
                  <a:cubicBezTo>
                    <a:pt x="484" y="458"/>
                    <a:pt x="508" y="461"/>
                    <a:pt x="532" y="463"/>
                  </a:cubicBezTo>
                  <a:cubicBezTo>
                    <a:pt x="557" y="465"/>
                    <a:pt x="581" y="467"/>
                    <a:pt x="605" y="469"/>
                  </a:cubicBezTo>
                  <a:cubicBezTo>
                    <a:pt x="629" y="470"/>
                    <a:pt x="653" y="472"/>
                    <a:pt x="677" y="473"/>
                  </a:cubicBezTo>
                  <a:cubicBezTo>
                    <a:pt x="714" y="474"/>
                    <a:pt x="714" y="474"/>
                    <a:pt x="714" y="474"/>
                  </a:cubicBezTo>
                  <a:cubicBezTo>
                    <a:pt x="750" y="475"/>
                    <a:pt x="750" y="475"/>
                    <a:pt x="750" y="475"/>
                  </a:cubicBezTo>
                  <a:cubicBezTo>
                    <a:pt x="774" y="475"/>
                    <a:pt x="798" y="475"/>
                    <a:pt x="823" y="475"/>
                  </a:cubicBezTo>
                  <a:cubicBezTo>
                    <a:pt x="835" y="474"/>
                    <a:pt x="847" y="474"/>
                    <a:pt x="859" y="474"/>
                  </a:cubicBezTo>
                  <a:cubicBezTo>
                    <a:pt x="871" y="473"/>
                    <a:pt x="883" y="473"/>
                    <a:pt x="895" y="473"/>
                  </a:cubicBezTo>
                  <a:cubicBezTo>
                    <a:pt x="932" y="471"/>
                    <a:pt x="932" y="471"/>
                    <a:pt x="932" y="471"/>
                  </a:cubicBezTo>
                  <a:cubicBezTo>
                    <a:pt x="968" y="469"/>
                    <a:pt x="968" y="469"/>
                    <a:pt x="968" y="469"/>
                  </a:cubicBezTo>
                  <a:cubicBezTo>
                    <a:pt x="980" y="468"/>
                    <a:pt x="992" y="467"/>
                    <a:pt x="1004" y="466"/>
                  </a:cubicBezTo>
                  <a:cubicBezTo>
                    <a:pt x="1016" y="465"/>
                    <a:pt x="1028" y="464"/>
                    <a:pt x="1040" y="463"/>
                  </a:cubicBezTo>
                  <a:cubicBezTo>
                    <a:pt x="1052" y="462"/>
                    <a:pt x="1064" y="461"/>
                    <a:pt x="1076" y="459"/>
                  </a:cubicBezTo>
                  <a:cubicBezTo>
                    <a:pt x="1112" y="455"/>
                    <a:pt x="1112" y="455"/>
                    <a:pt x="1112" y="455"/>
                  </a:cubicBezTo>
                  <a:cubicBezTo>
                    <a:pt x="1124" y="453"/>
                    <a:pt x="1136" y="452"/>
                    <a:pt x="1148" y="450"/>
                  </a:cubicBezTo>
                  <a:cubicBezTo>
                    <a:pt x="1166" y="447"/>
                    <a:pt x="1166" y="447"/>
                    <a:pt x="1166" y="447"/>
                  </a:cubicBezTo>
                  <a:cubicBezTo>
                    <a:pt x="1184" y="444"/>
                    <a:pt x="1184" y="444"/>
                    <a:pt x="1184" y="444"/>
                  </a:cubicBezTo>
                  <a:cubicBezTo>
                    <a:pt x="1196" y="442"/>
                    <a:pt x="1208" y="441"/>
                    <a:pt x="1220" y="438"/>
                  </a:cubicBezTo>
                  <a:cubicBezTo>
                    <a:pt x="1256" y="431"/>
                    <a:pt x="1256" y="431"/>
                    <a:pt x="1256" y="431"/>
                  </a:cubicBezTo>
                  <a:cubicBezTo>
                    <a:pt x="1267" y="429"/>
                    <a:pt x="1279" y="426"/>
                    <a:pt x="1291" y="424"/>
                  </a:cubicBezTo>
                  <a:cubicBezTo>
                    <a:pt x="1303" y="421"/>
                    <a:pt x="1315" y="419"/>
                    <a:pt x="1326" y="416"/>
                  </a:cubicBezTo>
                  <a:cubicBezTo>
                    <a:pt x="1350" y="410"/>
                    <a:pt x="1373" y="403"/>
                    <a:pt x="1397" y="397"/>
                  </a:cubicBezTo>
                  <a:cubicBezTo>
                    <a:pt x="1397" y="397"/>
                    <a:pt x="1397" y="397"/>
                    <a:pt x="1397" y="397"/>
                  </a:cubicBezTo>
                  <a:cubicBezTo>
                    <a:pt x="1397" y="397"/>
                    <a:pt x="1397" y="397"/>
                    <a:pt x="1397" y="397"/>
                  </a:cubicBezTo>
                  <a:cubicBezTo>
                    <a:pt x="1402" y="394"/>
                    <a:pt x="1404" y="389"/>
                    <a:pt x="1406" y="385"/>
                  </a:cubicBezTo>
                  <a:cubicBezTo>
                    <a:pt x="1407" y="380"/>
                    <a:pt x="1408" y="375"/>
                    <a:pt x="1409" y="371"/>
                  </a:cubicBezTo>
                  <a:cubicBezTo>
                    <a:pt x="1411" y="361"/>
                    <a:pt x="1411" y="352"/>
                    <a:pt x="1412" y="342"/>
                  </a:cubicBezTo>
                  <a:cubicBezTo>
                    <a:pt x="1412" y="336"/>
                    <a:pt x="1413" y="330"/>
                    <a:pt x="1413" y="324"/>
                  </a:cubicBezTo>
                  <a:cubicBezTo>
                    <a:pt x="1413" y="324"/>
                    <a:pt x="1413" y="324"/>
                    <a:pt x="1413" y="324"/>
                  </a:cubicBezTo>
                  <a:cubicBezTo>
                    <a:pt x="1413" y="323"/>
                    <a:pt x="1413" y="323"/>
                    <a:pt x="1413" y="323"/>
                  </a:cubicBezTo>
                  <a:cubicBezTo>
                    <a:pt x="1415" y="321"/>
                    <a:pt x="1415" y="319"/>
                    <a:pt x="1413" y="317"/>
                  </a:cubicBezTo>
                  <a:cubicBezTo>
                    <a:pt x="1413" y="310"/>
                    <a:pt x="1413" y="303"/>
                    <a:pt x="1413" y="296"/>
                  </a:cubicBezTo>
                  <a:cubicBezTo>
                    <a:pt x="1414" y="294"/>
                    <a:pt x="1415" y="292"/>
                    <a:pt x="1414" y="291"/>
                  </a:cubicBezTo>
                  <a:cubicBezTo>
                    <a:pt x="1425" y="294"/>
                    <a:pt x="1437" y="296"/>
                    <a:pt x="1449" y="297"/>
                  </a:cubicBezTo>
                  <a:cubicBezTo>
                    <a:pt x="1463" y="298"/>
                    <a:pt x="1476" y="298"/>
                    <a:pt x="1489" y="296"/>
                  </a:cubicBezTo>
                  <a:cubicBezTo>
                    <a:pt x="1496" y="295"/>
                    <a:pt x="1502" y="294"/>
                    <a:pt x="1509" y="291"/>
                  </a:cubicBezTo>
                  <a:cubicBezTo>
                    <a:pt x="1511" y="291"/>
                    <a:pt x="1512" y="290"/>
                    <a:pt x="1514" y="289"/>
                  </a:cubicBezTo>
                  <a:cubicBezTo>
                    <a:pt x="1515" y="288"/>
                    <a:pt x="1516" y="288"/>
                    <a:pt x="1517" y="287"/>
                  </a:cubicBezTo>
                  <a:cubicBezTo>
                    <a:pt x="1517" y="286"/>
                    <a:pt x="1518" y="286"/>
                    <a:pt x="1518" y="285"/>
                  </a:cubicBezTo>
                  <a:cubicBezTo>
                    <a:pt x="1519" y="284"/>
                    <a:pt x="1519" y="284"/>
                    <a:pt x="1519" y="284"/>
                  </a:cubicBezTo>
                  <a:cubicBezTo>
                    <a:pt x="1519" y="284"/>
                    <a:pt x="1519" y="284"/>
                    <a:pt x="1519" y="284"/>
                  </a:cubicBezTo>
                  <a:cubicBezTo>
                    <a:pt x="1519" y="284"/>
                    <a:pt x="1519" y="283"/>
                    <a:pt x="1519" y="283"/>
                  </a:cubicBezTo>
                  <a:cubicBezTo>
                    <a:pt x="1519" y="283"/>
                    <a:pt x="1519" y="283"/>
                    <a:pt x="1519" y="283"/>
                  </a:cubicBezTo>
                  <a:cubicBezTo>
                    <a:pt x="1519" y="282"/>
                    <a:pt x="1519" y="282"/>
                    <a:pt x="1519" y="282"/>
                  </a:cubicBezTo>
                  <a:cubicBezTo>
                    <a:pt x="1520" y="282"/>
                    <a:pt x="1520" y="282"/>
                    <a:pt x="1520" y="282"/>
                  </a:cubicBezTo>
                  <a:cubicBezTo>
                    <a:pt x="1520" y="281"/>
                    <a:pt x="1520" y="281"/>
                    <a:pt x="1520" y="281"/>
                  </a:cubicBezTo>
                  <a:cubicBezTo>
                    <a:pt x="1520" y="278"/>
                    <a:pt x="1520" y="278"/>
                    <a:pt x="1520" y="278"/>
                  </a:cubicBezTo>
                  <a:cubicBezTo>
                    <a:pt x="1521" y="276"/>
                    <a:pt x="1521" y="275"/>
                    <a:pt x="1521" y="273"/>
                  </a:cubicBezTo>
                  <a:cubicBezTo>
                    <a:pt x="1522" y="266"/>
                    <a:pt x="1522" y="259"/>
                    <a:pt x="1523" y="253"/>
                  </a:cubicBezTo>
                  <a:cubicBezTo>
                    <a:pt x="1523" y="246"/>
                    <a:pt x="1523" y="240"/>
                    <a:pt x="1523" y="233"/>
                  </a:cubicBezTo>
                  <a:cubicBezTo>
                    <a:pt x="1522" y="227"/>
                    <a:pt x="1522" y="220"/>
                    <a:pt x="1522" y="213"/>
                  </a:cubicBezTo>
                  <a:cubicBezTo>
                    <a:pt x="1522" y="212"/>
                    <a:pt x="1522" y="211"/>
                    <a:pt x="1522" y="211"/>
                  </a:cubicBezTo>
                  <a:cubicBezTo>
                    <a:pt x="1522" y="210"/>
                    <a:pt x="1522" y="210"/>
                    <a:pt x="1522" y="210"/>
                  </a:cubicBezTo>
                  <a:cubicBezTo>
                    <a:pt x="1527" y="213"/>
                    <a:pt x="1533" y="215"/>
                    <a:pt x="1539" y="216"/>
                  </a:cubicBezTo>
                  <a:cubicBezTo>
                    <a:pt x="1546" y="217"/>
                    <a:pt x="1554" y="219"/>
                    <a:pt x="1561" y="219"/>
                  </a:cubicBezTo>
                  <a:cubicBezTo>
                    <a:pt x="1572" y="220"/>
                    <a:pt x="1572" y="220"/>
                    <a:pt x="1572" y="220"/>
                  </a:cubicBezTo>
                  <a:cubicBezTo>
                    <a:pt x="1582" y="220"/>
                    <a:pt x="1582" y="220"/>
                    <a:pt x="1582" y="220"/>
                  </a:cubicBezTo>
                  <a:cubicBezTo>
                    <a:pt x="1593" y="220"/>
                    <a:pt x="1593" y="220"/>
                    <a:pt x="1593" y="220"/>
                  </a:cubicBezTo>
                  <a:cubicBezTo>
                    <a:pt x="1597" y="220"/>
                    <a:pt x="1600" y="220"/>
                    <a:pt x="1604" y="220"/>
                  </a:cubicBezTo>
                  <a:cubicBezTo>
                    <a:pt x="1608" y="219"/>
                    <a:pt x="1611" y="219"/>
                    <a:pt x="1615" y="218"/>
                  </a:cubicBezTo>
                  <a:cubicBezTo>
                    <a:pt x="1618" y="218"/>
                    <a:pt x="1622" y="217"/>
                    <a:pt x="1626" y="217"/>
                  </a:cubicBezTo>
                  <a:cubicBezTo>
                    <a:pt x="1629" y="216"/>
                    <a:pt x="1633" y="215"/>
                    <a:pt x="1636" y="214"/>
                  </a:cubicBezTo>
                  <a:cubicBezTo>
                    <a:pt x="1640" y="213"/>
                    <a:pt x="1643" y="212"/>
                    <a:pt x="1646" y="211"/>
                  </a:cubicBezTo>
                  <a:cubicBezTo>
                    <a:pt x="1650" y="210"/>
                    <a:pt x="1653" y="208"/>
                    <a:pt x="1657" y="207"/>
                  </a:cubicBezTo>
                  <a:cubicBezTo>
                    <a:pt x="1660" y="205"/>
                    <a:pt x="1663" y="203"/>
                    <a:pt x="1666" y="201"/>
                  </a:cubicBezTo>
                  <a:cubicBezTo>
                    <a:pt x="1669" y="200"/>
                    <a:pt x="1672" y="197"/>
                    <a:pt x="1675" y="195"/>
                  </a:cubicBezTo>
                  <a:cubicBezTo>
                    <a:pt x="1678" y="193"/>
                    <a:pt x="1680" y="190"/>
                    <a:pt x="1683" y="187"/>
                  </a:cubicBezTo>
                  <a:cubicBezTo>
                    <a:pt x="1684" y="187"/>
                    <a:pt x="1684" y="187"/>
                    <a:pt x="1684" y="186"/>
                  </a:cubicBezTo>
                  <a:cubicBezTo>
                    <a:pt x="1684" y="185"/>
                    <a:pt x="1683" y="184"/>
                    <a:pt x="1682" y="184"/>
                  </a:cubicBezTo>
                  <a:close/>
                  <a:moveTo>
                    <a:pt x="1453" y="42"/>
                  </a:moveTo>
                  <a:cubicBezTo>
                    <a:pt x="1453" y="39"/>
                    <a:pt x="1454" y="36"/>
                    <a:pt x="1455" y="33"/>
                  </a:cubicBezTo>
                  <a:cubicBezTo>
                    <a:pt x="1455" y="32"/>
                    <a:pt x="1456" y="31"/>
                    <a:pt x="1456" y="31"/>
                  </a:cubicBezTo>
                  <a:cubicBezTo>
                    <a:pt x="1457" y="32"/>
                    <a:pt x="1457" y="33"/>
                    <a:pt x="1458" y="34"/>
                  </a:cubicBezTo>
                  <a:cubicBezTo>
                    <a:pt x="1459" y="36"/>
                    <a:pt x="1460" y="37"/>
                    <a:pt x="1461" y="39"/>
                  </a:cubicBezTo>
                  <a:cubicBezTo>
                    <a:pt x="1462" y="40"/>
                    <a:pt x="1463" y="41"/>
                    <a:pt x="1464" y="42"/>
                  </a:cubicBezTo>
                  <a:cubicBezTo>
                    <a:pt x="1467" y="44"/>
                    <a:pt x="1470" y="46"/>
                    <a:pt x="1473" y="47"/>
                  </a:cubicBezTo>
                  <a:cubicBezTo>
                    <a:pt x="1481" y="51"/>
                    <a:pt x="1481" y="51"/>
                    <a:pt x="1481" y="51"/>
                  </a:cubicBezTo>
                  <a:cubicBezTo>
                    <a:pt x="1483" y="52"/>
                    <a:pt x="1484" y="52"/>
                    <a:pt x="1485" y="53"/>
                  </a:cubicBezTo>
                  <a:cubicBezTo>
                    <a:pt x="1486" y="54"/>
                    <a:pt x="1488" y="55"/>
                    <a:pt x="1489" y="55"/>
                  </a:cubicBezTo>
                  <a:cubicBezTo>
                    <a:pt x="1492" y="58"/>
                    <a:pt x="1492" y="58"/>
                    <a:pt x="1492" y="58"/>
                  </a:cubicBezTo>
                  <a:cubicBezTo>
                    <a:pt x="1495" y="62"/>
                    <a:pt x="1495" y="62"/>
                    <a:pt x="1495" y="62"/>
                  </a:cubicBezTo>
                  <a:cubicBezTo>
                    <a:pt x="1496" y="63"/>
                    <a:pt x="1496" y="64"/>
                    <a:pt x="1497" y="65"/>
                  </a:cubicBezTo>
                  <a:cubicBezTo>
                    <a:pt x="1498" y="66"/>
                    <a:pt x="1498" y="68"/>
                    <a:pt x="1499" y="69"/>
                  </a:cubicBezTo>
                  <a:cubicBezTo>
                    <a:pt x="1500" y="71"/>
                    <a:pt x="1500" y="71"/>
                    <a:pt x="1500" y="71"/>
                  </a:cubicBezTo>
                  <a:cubicBezTo>
                    <a:pt x="1500" y="73"/>
                    <a:pt x="1500" y="73"/>
                    <a:pt x="1500" y="73"/>
                  </a:cubicBezTo>
                  <a:cubicBezTo>
                    <a:pt x="1501" y="77"/>
                    <a:pt x="1501" y="77"/>
                    <a:pt x="1501" y="77"/>
                  </a:cubicBezTo>
                  <a:cubicBezTo>
                    <a:pt x="1501" y="79"/>
                    <a:pt x="1500" y="80"/>
                    <a:pt x="1498" y="82"/>
                  </a:cubicBezTo>
                  <a:cubicBezTo>
                    <a:pt x="1497" y="84"/>
                    <a:pt x="1495" y="85"/>
                    <a:pt x="1494" y="87"/>
                  </a:cubicBezTo>
                  <a:cubicBezTo>
                    <a:pt x="1492" y="88"/>
                    <a:pt x="1490" y="89"/>
                    <a:pt x="1489" y="90"/>
                  </a:cubicBezTo>
                  <a:cubicBezTo>
                    <a:pt x="1487" y="91"/>
                    <a:pt x="1485" y="92"/>
                    <a:pt x="1483" y="92"/>
                  </a:cubicBezTo>
                  <a:cubicBezTo>
                    <a:pt x="1479" y="93"/>
                    <a:pt x="1475" y="94"/>
                    <a:pt x="1471" y="95"/>
                  </a:cubicBezTo>
                  <a:cubicBezTo>
                    <a:pt x="1467" y="95"/>
                    <a:pt x="1463" y="95"/>
                    <a:pt x="1459" y="95"/>
                  </a:cubicBezTo>
                  <a:cubicBezTo>
                    <a:pt x="1458" y="95"/>
                    <a:pt x="1457" y="94"/>
                    <a:pt x="1456" y="94"/>
                  </a:cubicBezTo>
                  <a:cubicBezTo>
                    <a:pt x="1456" y="89"/>
                    <a:pt x="1455" y="85"/>
                    <a:pt x="1454" y="80"/>
                  </a:cubicBezTo>
                  <a:cubicBezTo>
                    <a:pt x="1453" y="73"/>
                    <a:pt x="1452" y="67"/>
                    <a:pt x="1452" y="61"/>
                  </a:cubicBezTo>
                  <a:cubicBezTo>
                    <a:pt x="1452" y="58"/>
                    <a:pt x="1452" y="55"/>
                    <a:pt x="1452" y="51"/>
                  </a:cubicBezTo>
                  <a:cubicBezTo>
                    <a:pt x="1452" y="48"/>
                    <a:pt x="1452" y="45"/>
                    <a:pt x="1453" y="42"/>
                  </a:cubicBezTo>
                  <a:close/>
                  <a:moveTo>
                    <a:pt x="1306" y="150"/>
                  </a:moveTo>
                  <a:cubicBezTo>
                    <a:pt x="1306" y="139"/>
                    <a:pt x="1307" y="128"/>
                    <a:pt x="1308" y="118"/>
                  </a:cubicBezTo>
                  <a:cubicBezTo>
                    <a:pt x="1309" y="112"/>
                    <a:pt x="1309" y="107"/>
                    <a:pt x="1310" y="102"/>
                  </a:cubicBezTo>
                  <a:cubicBezTo>
                    <a:pt x="1311" y="100"/>
                    <a:pt x="1311" y="98"/>
                    <a:pt x="1312" y="97"/>
                  </a:cubicBezTo>
                  <a:cubicBezTo>
                    <a:pt x="1312" y="99"/>
                    <a:pt x="1313" y="102"/>
                    <a:pt x="1313" y="104"/>
                  </a:cubicBezTo>
                  <a:cubicBezTo>
                    <a:pt x="1315" y="109"/>
                    <a:pt x="1315" y="109"/>
                    <a:pt x="1315" y="109"/>
                  </a:cubicBezTo>
                  <a:cubicBezTo>
                    <a:pt x="1315" y="111"/>
                    <a:pt x="1316" y="112"/>
                    <a:pt x="1317" y="114"/>
                  </a:cubicBezTo>
                  <a:cubicBezTo>
                    <a:pt x="1318" y="116"/>
                    <a:pt x="1320" y="119"/>
                    <a:pt x="1322" y="122"/>
                  </a:cubicBezTo>
                  <a:cubicBezTo>
                    <a:pt x="1323" y="123"/>
                    <a:pt x="1324" y="124"/>
                    <a:pt x="1325" y="125"/>
                  </a:cubicBezTo>
                  <a:cubicBezTo>
                    <a:pt x="1327" y="126"/>
                    <a:pt x="1328" y="127"/>
                    <a:pt x="1329" y="128"/>
                  </a:cubicBezTo>
                  <a:cubicBezTo>
                    <a:pt x="1332" y="131"/>
                    <a:pt x="1334" y="132"/>
                    <a:pt x="1337" y="134"/>
                  </a:cubicBezTo>
                  <a:cubicBezTo>
                    <a:pt x="1340" y="136"/>
                    <a:pt x="1343" y="137"/>
                    <a:pt x="1345" y="139"/>
                  </a:cubicBezTo>
                  <a:cubicBezTo>
                    <a:pt x="1348" y="140"/>
                    <a:pt x="1351" y="142"/>
                    <a:pt x="1354" y="143"/>
                  </a:cubicBezTo>
                  <a:cubicBezTo>
                    <a:pt x="1366" y="148"/>
                    <a:pt x="1378" y="151"/>
                    <a:pt x="1390" y="155"/>
                  </a:cubicBezTo>
                  <a:cubicBezTo>
                    <a:pt x="1393" y="156"/>
                    <a:pt x="1396" y="157"/>
                    <a:pt x="1399" y="158"/>
                  </a:cubicBezTo>
                  <a:cubicBezTo>
                    <a:pt x="1401" y="159"/>
                    <a:pt x="1404" y="161"/>
                    <a:pt x="1406" y="162"/>
                  </a:cubicBezTo>
                  <a:cubicBezTo>
                    <a:pt x="1409" y="163"/>
                    <a:pt x="1410" y="165"/>
                    <a:pt x="1411" y="166"/>
                  </a:cubicBezTo>
                  <a:cubicBezTo>
                    <a:pt x="1411" y="167"/>
                    <a:pt x="1411" y="167"/>
                    <a:pt x="1411" y="168"/>
                  </a:cubicBezTo>
                  <a:cubicBezTo>
                    <a:pt x="1402" y="174"/>
                    <a:pt x="1391" y="179"/>
                    <a:pt x="1380" y="183"/>
                  </a:cubicBezTo>
                  <a:cubicBezTo>
                    <a:pt x="1369" y="188"/>
                    <a:pt x="1357" y="191"/>
                    <a:pt x="1346" y="195"/>
                  </a:cubicBezTo>
                  <a:cubicBezTo>
                    <a:pt x="1332" y="199"/>
                    <a:pt x="1319" y="202"/>
                    <a:pt x="1306" y="205"/>
                  </a:cubicBezTo>
                  <a:cubicBezTo>
                    <a:pt x="1306" y="203"/>
                    <a:pt x="1306" y="201"/>
                    <a:pt x="1306" y="199"/>
                  </a:cubicBezTo>
                  <a:cubicBezTo>
                    <a:pt x="1306" y="182"/>
                    <a:pt x="1306" y="182"/>
                    <a:pt x="1306" y="182"/>
                  </a:cubicBezTo>
                  <a:cubicBezTo>
                    <a:pt x="1305" y="166"/>
                    <a:pt x="1305" y="166"/>
                    <a:pt x="1305" y="166"/>
                  </a:cubicBezTo>
                  <a:cubicBezTo>
                    <a:pt x="1306" y="161"/>
                    <a:pt x="1306" y="155"/>
                    <a:pt x="1306" y="150"/>
                  </a:cubicBezTo>
                  <a:close/>
                  <a:moveTo>
                    <a:pt x="336" y="106"/>
                  </a:moveTo>
                  <a:cubicBezTo>
                    <a:pt x="336" y="107"/>
                    <a:pt x="337" y="107"/>
                    <a:pt x="337" y="108"/>
                  </a:cubicBezTo>
                  <a:cubicBezTo>
                    <a:pt x="337" y="113"/>
                    <a:pt x="338" y="118"/>
                    <a:pt x="338" y="122"/>
                  </a:cubicBezTo>
                  <a:cubicBezTo>
                    <a:pt x="339" y="132"/>
                    <a:pt x="340" y="141"/>
                    <a:pt x="341" y="151"/>
                  </a:cubicBezTo>
                  <a:cubicBezTo>
                    <a:pt x="341" y="160"/>
                    <a:pt x="342" y="170"/>
                    <a:pt x="342" y="179"/>
                  </a:cubicBezTo>
                  <a:cubicBezTo>
                    <a:pt x="342" y="184"/>
                    <a:pt x="343" y="189"/>
                    <a:pt x="343" y="194"/>
                  </a:cubicBezTo>
                  <a:cubicBezTo>
                    <a:pt x="343" y="198"/>
                    <a:pt x="343" y="201"/>
                    <a:pt x="344" y="205"/>
                  </a:cubicBezTo>
                  <a:cubicBezTo>
                    <a:pt x="337" y="203"/>
                    <a:pt x="330" y="201"/>
                    <a:pt x="323" y="199"/>
                  </a:cubicBezTo>
                  <a:cubicBezTo>
                    <a:pt x="311" y="195"/>
                    <a:pt x="300" y="191"/>
                    <a:pt x="289" y="186"/>
                  </a:cubicBezTo>
                  <a:cubicBezTo>
                    <a:pt x="278" y="181"/>
                    <a:pt x="268" y="175"/>
                    <a:pt x="259" y="168"/>
                  </a:cubicBezTo>
                  <a:cubicBezTo>
                    <a:pt x="259" y="168"/>
                    <a:pt x="259" y="168"/>
                    <a:pt x="259" y="168"/>
                  </a:cubicBezTo>
                  <a:cubicBezTo>
                    <a:pt x="259" y="167"/>
                    <a:pt x="259" y="166"/>
                    <a:pt x="260" y="165"/>
                  </a:cubicBezTo>
                  <a:cubicBezTo>
                    <a:pt x="261" y="163"/>
                    <a:pt x="262" y="161"/>
                    <a:pt x="263" y="159"/>
                  </a:cubicBezTo>
                  <a:cubicBezTo>
                    <a:pt x="264" y="158"/>
                    <a:pt x="266" y="156"/>
                    <a:pt x="268" y="154"/>
                  </a:cubicBezTo>
                  <a:cubicBezTo>
                    <a:pt x="269" y="153"/>
                    <a:pt x="271" y="151"/>
                    <a:pt x="273" y="150"/>
                  </a:cubicBezTo>
                  <a:cubicBezTo>
                    <a:pt x="280" y="144"/>
                    <a:pt x="289" y="140"/>
                    <a:pt x="298" y="135"/>
                  </a:cubicBezTo>
                  <a:cubicBezTo>
                    <a:pt x="306" y="131"/>
                    <a:pt x="315" y="126"/>
                    <a:pt x="323" y="120"/>
                  </a:cubicBezTo>
                  <a:cubicBezTo>
                    <a:pt x="325" y="118"/>
                    <a:pt x="327" y="117"/>
                    <a:pt x="329" y="115"/>
                  </a:cubicBezTo>
                  <a:cubicBezTo>
                    <a:pt x="331" y="113"/>
                    <a:pt x="333" y="111"/>
                    <a:pt x="334" y="109"/>
                  </a:cubicBezTo>
                  <a:cubicBezTo>
                    <a:pt x="335" y="108"/>
                    <a:pt x="336" y="107"/>
                    <a:pt x="336" y="106"/>
                  </a:cubicBezTo>
                  <a:close/>
                  <a:moveTo>
                    <a:pt x="186" y="31"/>
                  </a:moveTo>
                  <a:cubicBezTo>
                    <a:pt x="187" y="32"/>
                    <a:pt x="187" y="33"/>
                    <a:pt x="187" y="34"/>
                  </a:cubicBezTo>
                  <a:cubicBezTo>
                    <a:pt x="187" y="36"/>
                    <a:pt x="188" y="38"/>
                    <a:pt x="188" y="40"/>
                  </a:cubicBezTo>
                  <a:cubicBezTo>
                    <a:pt x="189" y="48"/>
                    <a:pt x="189" y="56"/>
                    <a:pt x="190" y="64"/>
                  </a:cubicBezTo>
                  <a:cubicBezTo>
                    <a:pt x="190" y="72"/>
                    <a:pt x="190" y="80"/>
                    <a:pt x="190" y="88"/>
                  </a:cubicBezTo>
                  <a:cubicBezTo>
                    <a:pt x="191" y="100"/>
                    <a:pt x="191" y="100"/>
                    <a:pt x="191" y="100"/>
                  </a:cubicBezTo>
                  <a:cubicBezTo>
                    <a:pt x="191" y="104"/>
                    <a:pt x="191" y="107"/>
                    <a:pt x="191" y="111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3" y="112"/>
                    <a:pt x="181" y="112"/>
                    <a:pt x="179" y="112"/>
                  </a:cubicBezTo>
                  <a:cubicBezTo>
                    <a:pt x="177" y="112"/>
                    <a:pt x="175" y="112"/>
                    <a:pt x="174" y="111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70" y="110"/>
                    <a:pt x="169" y="109"/>
                    <a:pt x="168" y="109"/>
                  </a:cubicBezTo>
                  <a:cubicBezTo>
                    <a:pt x="166" y="108"/>
                    <a:pt x="164" y="106"/>
                    <a:pt x="162" y="105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2" y="102"/>
                    <a:pt x="163" y="101"/>
                    <a:pt x="163" y="99"/>
                  </a:cubicBezTo>
                  <a:cubicBezTo>
                    <a:pt x="163" y="97"/>
                    <a:pt x="164" y="96"/>
                    <a:pt x="164" y="94"/>
                  </a:cubicBezTo>
                  <a:cubicBezTo>
                    <a:pt x="165" y="91"/>
                    <a:pt x="167" y="87"/>
                    <a:pt x="168" y="84"/>
                  </a:cubicBezTo>
                  <a:cubicBezTo>
                    <a:pt x="170" y="77"/>
                    <a:pt x="172" y="70"/>
                    <a:pt x="175" y="64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4" y="40"/>
                    <a:pt x="185" y="36"/>
                    <a:pt x="186" y="33"/>
                  </a:cubicBezTo>
                  <a:cubicBezTo>
                    <a:pt x="186" y="32"/>
                    <a:pt x="186" y="32"/>
                    <a:pt x="186" y="31"/>
                  </a:cubicBezTo>
                  <a:close/>
                  <a:moveTo>
                    <a:pt x="146" y="192"/>
                  </a:moveTo>
                  <a:cubicBezTo>
                    <a:pt x="145" y="192"/>
                    <a:pt x="145" y="192"/>
                    <a:pt x="145" y="192"/>
                  </a:cubicBezTo>
                  <a:cubicBezTo>
                    <a:pt x="145" y="192"/>
                    <a:pt x="145" y="192"/>
                    <a:pt x="145" y="192"/>
                  </a:cubicBezTo>
                  <a:cubicBezTo>
                    <a:pt x="140" y="193"/>
                    <a:pt x="134" y="195"/>
                    <a:pt x="129" y="196"/>
                  </a:cubicBezTo>
                  <a:cubicBezTo>
                    <a:pt x="123" y="198"/>
                    <a:pt x="118" y="200"/>
                    <a:pt x="113" y="202"/>
                  </a:cubicBezTo>
                  <a:cubicBezTo>
                    <a:pt x="102" y="205"/>
                    <a:pt x="91" y="208"/>
                    <a:pt x="80" y="211"/>
                  </a:cubicBezTo>
                  <a:cubicBezTo>
                    <a:pt x="69" y="214"/>
                    <a:pt x="58" y="216"/>
                    <a:pt x="47" y="216"/>
                  </a:cubicBezTo>
                  <a:cubicBezTo>
                    <a:pt x="45" y="217"/>
                    <a:pt x="42" y="217"/>
                    <a:pt x="39" y="217"/>
                  </a:cubicBezTo>
                  <a:cubicBezTo>
                    <a:pt x="36" y="217"/>
                    <a:pt x="34" y="216"/>
                    <a:pt x="31" y="216"/>
                  </a:cubicBezTo>
                  <a:cubicBezTo>
                    <a:pt x="27" y="215"/>
                    <a:pt x="23" y="214"/>
                    <a:pt x="19" y="212"/>
                  </a:cubicBezTo>
                  <a:cubicBezTo>
                    <a:pt x="21" y="212"/>
                    <a:pt x="22" y="211"/>
                    <a:pt x="23" y="210"/>
                  </a:cubicBezTo>
                  <a:cubicBezTo>
                    <a:pt x="27" y="208"/>
                    <a:pt x="27" y="208"/>
                    <a:pt x="27" y="208"/>
                  </a:cubicBezTo>
                  <a:cubicBezTo>
                    <a:pt x="30" y="205"/>
                    <a:pt x="30" y="205"/>
                    <a:pt x="30" y="205"/>
                  </a:cubicBezTo>
                  <a:cubicBezTo>
                    <a:pt x="33" y="204"/>
                    <a:pt x="35" y="202"/>
                    <a:pt x="37" y="200"/>
                  </a:cubicBezTo>
                  <a:cubicBezTo>
                    <a:pt x="38" y="199"/>
                    <a:pt x="38" y="199"/>
                    <a:pt x="39" y="198"/>
                  </a:cubicBezTo>
                  <a:cubicBezTo>
                    <a:pt x="40" y="198"/>
                    <a:pt x="40" y="199"/>
                    <a:pt x="41" y="199"/>
                  </a:cubicBezTo>
                  <a:cubicBezTo>
                    <a:pt x="41" y="198"/>
                    <a:pt x="41" y="198"/>
                    <a:pt x="41" y="198"/>
                  </a:cubicBezTo>
                  <a:cubicBezTo>
                    <a:pt x="41" y="198"/>
                    <a:pt x="46" y="198"/>
                    <a:pt x="53" y="198"/>
                  </a:cubicBezTo>
                  <a:cubicBezTo>
                    <a:pt x="61" y="197"/>
                    <a:pt x="71" y="196"/>
                    <a:pt x="81" y="194"/>
                  </a:cubicBezTo>
                  <a:cubicBezTo>
                    <a:pt x="90" y="192"/>
                    <a:pt x="100" y="190"/>
                    <a:pt x="107" y="188"/>
                  </a:cubicBezTo>
                  <a:cubicBezTo>
                    <a:pt x="111" y="186"/>
                    <a:pt x="114" y="185"/>
                    <a:pt x="115" y="184"/>
                  </a:cubicBezTo>
                  <a:cubicBezTo>
                    <a:pt x="116" y="183"/>
                    <a:pt x="117" y="183"/>
                    <a:pt x="117" y="182"/>
                  </a:cubicBezTo>
                  <a:cubicBezTo>
                    <a:pt x="118" y="182"/>
                    <a:pt x="118" y="182"/>
                    <a:pt x="118" y="182"/>
                  </a:cubicBezTo>
                  <a:cubicBezTo>
                    <a:pt x="118" y="182"/>
                    <a:pt x="118" y="182"/>
                    <a:pt x="117" y="182"/>
                  </a:cubicBezTo>
                  <a:cubicBezTo>
                    <a:pt x="117" y="183"/>
                    <a:pt x="116" y="183"/>
                    <a:pt x="115" y="184"/>
                  </a:cubicBezTo>
                  <a:cubicBezTo>
                    <a:pt x="113" y="185"/>
                    <a:pt x="110" y="185"/>
                    <a:pt x="107" y="186"/>
                  </a:cubicBezTo>
                  <a:cubicBezTo>
                    <a:pt x="100" y="188"/>
                    <a:pt x="90" y="189"/>
                    <a:pt x="80" y="189"/>
                  </a:cubicBezTo>
                  <a:cubicBezTo>
                    <a:pt x="70" y="190"/>
                    <a:pt x="61" y="190"/>
                    <a:pt x="53" y="190"/>
                  </a:cubicBezTo>
                  <a:cubicBezTo>
                    <a:pt x="51" y="190"/>
                    <a:pt x="49" y="190"/>
                    <a:pt x="47" y="190"/>
                  </a:cubicBezTo>
                  <a:cubicBezTo>
                    <a:pt x="48" y="189"/>
                    <a:pt x="48" y="189"/>
                    <a:pt x="49" y="188"/>
                  </a:cubicBezTo>
                  <a:cubicBezTo>
                    <a:pt x="51" y="186"/>
                    <a:pt x="52" y="184"/>
                    <a:pt x="54" y="181"/>
                  </a:cubicBezTo>
                  <a:cubicBezTo>
                    <a:pt x="56" y="179"/>
                    <a:pt x="57" y="177"/>
                    <a:pt x="59" y="175"/>
                  </a:cubicBezTo>
                  <a:cubicBezTo>
                    <a:pt x="60" y="174"/>
                    <a:pt x="60" y="173"/>
                    <a:pt x="61" y="173"/>
                  </a:cubicBezTo>
                  <a:cubicBezTo>
                    <a:pt x="61" y="173"/>
                    <a:pt x="62" y="173"/>
                    <a:pt x="63" y="173"/>
                  </a:cubicBezTo>
                  <a:cubicBezTo>
                    <a:pt x="63" y="173"/>
                    <a:pt x="67" y="173"/>
                    <a:pt x="72" y="172"/>
                  </a:cubicBezTo>
                  <a:cubicBezTo>
                    <a:pt x="78" y="172"/>
                    <a:pt x="85" y="171"/>
                    <a:pt x="92" y="170"/>
                  </a:cubicBezTo>
                  <a:cubicBezTo>
                    <a:pt x="100" y="169"/>
                    <a:pt x="107" y="168"/>
                    <a:pt x="112" y="165"/>
                  </a:cubicBezTo>
                  <a:cubicBezTo>
                    <a:pt x="115" y="164"/>
                    <a:pt x="117" y="163"/>
                    <a:pt x="118" y="162"/>
                  </a:cubicBezTo>
                  <a:cubicBezTo>
                    <a:pt x="119" y="161"/>
                    <a:pt x="120" y="160"/>
                    <a:pt x="120" y="160"/>
                  </a:cubicBezTo>
                  <a:cubicBezTo>
                    <a:pt x="120" y="160"/>
                    <a:pt x="119" y="161"/>
                    <a:pt x="118" y="161"/>
                  </a:cubicBezTo>
                  <a:cubicBezTo>
                    <a:pt x="116" y="162"/>
                    <a:pt x="114" y="163"/>
                    <a:pt x="112" y="164"/>
                  </a:cubicBezTo>
                  <a:cubicBezTo>
                    <a:pt x="107" y="166"/>
                    <a:pt x="99" y="166"/>
                    <a:pt x="92" y="166"/>
                  </a:cubicBezTo>
                  <a:cubicBezTo>
                    <a:pt x="85" y="166"/>
                    <a:pt x="78" y="165"/>
                    <a:pt x="72" y="165"/>
                  </a:cubicBezTo>
                  <a:cubicBezTo>
                    <a:pt x="70" y="164"/>
                    <a:pt x="68" y="164"/>
                    <a:pt x="66" y="164"/>
                  </a:cubicBezTo>
                  <a:cubicBezTo>
                    <a:pt x="69" y="161"/>
                    <a:pt x="71" y="157"/>
                    <a:pt x="73" y="154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4" y="154"/>
                    <a:pt x="77" y="153"/>
                    <a:pt x="81" y="153"/>
                  </a:cubicBezTo>
                  <a:cubicBezTo>
                    <a:pt x="87" y="152"/>
                    <a:pt x="94" y="152"/>
                    <a:pt x="101" y="150"/>
                  </a:cubicBezTo>
                  <a:cubicBezTo>
                    <a:pt x="108" y="149"/>
                    <a:pt x="116" y="147"/>
                    <a:pt x="120" y="144"/>
                  </a:cubicBezTo>
                  <a:cubicBezTo>
                    <a:pt x="123" y="143"/>
                    <a:pt x="124" y="141"/>
                    <a:pt x="125" y="140"/>
                  </a:cubicBezTo>
                  <a:cubicBezTo>
                    <a:pt x="127" y="139"/>
                    <a:pt x="127" y="138"/>
                    <a:pt x="127" y="138"/>
                  </a:cubicBezTo>
                  <a:cubicBezTo>
                    <a:pt x="127" y="138"/>
                    <a:pt x="126" y="139"/>
                    <a:pt x="125" y="140"/>
                  </a:cubicBezTo>
                  <a:cubicBezTo>
                    <a:pt x="124" y="141"/>
                    <a:pt x="122" y="142"/>
                    <a:pt x="120" y="143"/>
                  </a:cubicBezTo>
                  <a:cubicBezTo>
                    <a:pt x="115" y="145"/>
                    <a:pt x="108" y="146"/>
                    <a:pt x="101" y="146"/>
                  </a:cubicBezTo>
                  <a:cubicBezTo>
                    <a:pt x="94" y="146"/>
                    <a:pt x="87" y="146"/>
                    <a:pt x="81" y="145"/>
                  </a:cubicBezTo>
                  <a:cubicBezTo>
                    <a:pt x="80" y="145"/>
                    <a:pt x="79" y="145"/>
                    <a:pt x="78" y="145"/>
                  </a:cubicBezTo>
                  <a:cubicBezTo>
                    <a:pt x="79" y="143"/>
                    <a:pt x="80" y="141"/>
                    <a:pt x="81" y="139"/>
                  </a:cubicBezTo>
                  <a:cubicBezTo>
                    <a:pt x="82" y="137"/>
                    <a:pt x="82" y="135"/>
                    <a:pt x="83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6" y="133"/>
                    <a:pt x="87" y="134"/>
                  </a:cubicBezTo>
                  <a:cubicBezTo>
                    <a:pt x="88" y="134"/>
                    <a:pt x="89" y="134"/>
                    <a:pt x="91" y="134"/>
                  </a:cubicBezTo>
                  <a:cubicBezTo>
                    <a:pt x="92" y="134"/>
                    <a:pt x="93" y="133"/>
                    <a:pt x="95" y="133"/>
                  </a:cubicBezTo>
                  <a:cubicBezTo>
                    <a:pt x="96" y="133"/>
                    <a:pt x="98" y="133"/>
                    <a:pt x="99" y="132"/>
                  </a:cubicBezTo>
                  <a:cubicBezTo>
                    <a:pt x="102" y="131"/>
                    <a:pt x="105" y="130"/>
                    <a:pt x="108" y="129"/>
                  </a:cubicBezTo>
                  <a:cubicBezTo>
                    <a:pt x="114" y="126"/>
                    <a:pt x="119" y="122"/>
                    <a:pt x="122" y="119"/>
                  </a:cubicBezTo>
                  <a:cubicBezTo>
                    <a:pt x="124" y="117"/>
                    <a:pt x="125" y="116"/>
                    <a:pt x="126" y="114"/>
                  </a:cubicBezTo>
                  <a:cubicBezTo>
                    <a:pt x="127" y="113"/>
                    <a:pt x="127" y="113"/>
                    <a:pt x="127" y="113"/>
                  </a:cubicBezTo>
                  <a:cubicBezTo>
                    <a:pt x="127" y="113"/>
                    <a:pt x="127" y="113"/>
                    <a:pt x="126" y="114"/>
                  </a:cubicBezTo>
                  <a:cubicBezTo>
                    <a:pt x="125" y="115"/>
                    <a:pt x="123" y="116"/>
                    <a:pt x="121" y="118"/>
                  </a:cubicBezTo>
                  <a:cubicBezTo>
                    <a:pt x="118" y="120"/>
                    <a:pt x="112" y="123"/>
                    <a:pt x="106" y="124"/>
                  </a:cubicBezTo>
                  <a:cubicBezTo>
                    <a:pt x="104" y="125"/>
                    <a:pt x="101" y="126"/>
                    <a:pt x="98" y="126"/>
                  </a:cubicBezTo>
                  <a:cubicBezTo>
                    <a:pt x="97" y="126"/>
                    <a:pt x="96" y="126"/>
                    <a:pt x="94" y="126"/>
                  </a:cubicBezTo>
                  <a:cubicBezTo>
                    <a:pt x="93" y="126"/>
                    <a:pt x="92" y="126"/>
                    <a:pt x="91" y="126"/>
                  </a:cubicBezTo>
                  <a:cubicBezTo>
                    <a:pt x="90" y="126"/>
                    <a:pt x="89" y="125"/>
                    <a:pt x="89" y="125"/>
                  </a:cubicBezTo>
                  <a:cubicBezTo>
                    <a:pt x="88" y="125"/>
                    <a:pt x="87" y="125"/>
                    <a:pt x="87" y="125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9" y="118"/>
                    <a:pt x="91" y="113"/>
                    <a:pt x="91" y="107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2" y="107"/>
                    <a:pt x="92" y="106"/>
                    <a:pt x="91" y="105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7" y="103"/>
                    <a:pt x="85" y="101"/>
                    <a:pt x="83" y="100"/>
                  </a:cubicBezTo>
                  <a:cubicBezTo>
                    <a:pt x="81" y="99"/>
                    <a:pt x="79" y="98"/>
                    <a:pt x="77" y="97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9" y="95"/>
                    <a:pt x="83" y="94"/>
                    <a:pt x="86" y="92"/>
                  </a:cubicBezTo>
                  <a:cubicBezTo>
                    <a:pt x="90" y="90"/>
                    <a:pt x="94" y="89"/>
                    <a:pt x="97" y="86"/>
                  </a:cubicBezTo>
                  <a:cubicBezTo>
                    <a:pt x="100" y="85"/>
                    <a:pt x="103" y="82"/>
                    <a:pt x="105" y="80"/>
                  </a:cubicBezTo>
                  <a:cubicBezTo>
                    <a:pt x="106" y="80"/>
                    <a:pt x="107" y="79"/>
                    <a:pt x="108" y="78"/>
                  </a:cubicBezTo>
                  <a:cubicBezTo>
                    <a:pt x="109" y="77"/>
                    <a:pt x="110" y="76"/>
                    <a:pt x="111" y="76"/>
                  </a:cubicBezTo>
                  <a:cubicBezTo>
                    <a:pt x="112" y="74"/>
                    <a:pt x="113" y="74"/>
                    <a:pt x="113" y="74"/>
                  </a:cubicBezTo>
                  <a:cubicBezTo>
                    <a:pt x="113" y="74"/>
                    <a:pt x="112" y="74"/>
                    <a:pt x="110" y="75"/>
                  </a:cubicBezTo>
                  <a:cubicBezTo>
                    <a:pt x="110" y="76"/>
                    <a:pt x="109" y="76"/>
                    <a:pt x="108" y="77"/>
                  </a:cubicBezTo>
                  <a:cubicBezTo>
                    <a:pt x="107" y="78"/>
                    <a:pt x="106" y="79"/>
                    <a:pt x="104" y="79"/>
                  </a:cubicBezTo>
                  <a:cubicBezTo>
                    <a:pt x="102" y="81"/>
                    <a:pt x="99" y="82"/>
                    <a:pt x="96" y="84"/>
                  </a:cubicBezTo>
                  <a:cubicBezTo>
                    <a:pt x="92" y="85"/>
                    <a:pt x="89" y="87"/>
                    <a:pt x="85" y="88"/>
                  </a:cubicBezTo>
                  <a:cubicBezTo>
                    <a:pt x="81" y="89"/>
                    <a:pt x="77" y="89"/>
                    <a:pt x="74" y="90"/>
                  </a:cubicBezTo>
                  <a:cubicBezTo>
                    <a:pt x="72" y="90"/>
                    <a:pt x="70" y="90"/>
                    <a:pt x="69" y="90"/>
                  </a:cubicBezTo>
                  <a:cubicBezTo>
                    <a:pt x="67" y="90"/>
                    <a:pt x="66" y="89"/>
                    <a:pt x="65" y="89"/>
                  </a:cubicBezTo>
                  <a:cubicBezTo>
                    <a:pt x="63" y="89"/>
                    <a:pt x="62" y="88"/>
                    <a:pt x="61" y="88"/>
                  </a:cubicBezTo>
                  <a:cubicBezTo>
                    <a:pt x="60" y="88"/>
                    <a:pt x="60" y="88"/>
                    <a:pt x="59" y="87"/>
                  </a:cubicBezTo>
                  <a:cubicBezTo>
                    <a:pt x="59" y="87"/>
                    <a:pt x="59" y="87"/>
                    <a:pt x="59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4" y="75"/>
                    <a:pt x="46" y="75"/>
                    <a:pt x="47" y="75"/>
                  </a:cubicBezTo>
                  <a:cubicBezTo>
                    <a:pt x="50" y="75"/>
                    <a:pt x="53" y="75"/>
                    <a:pt x="55" y="74"/>
                  </a:cubicBezTo>
                  <a:cubicBezTo>
                    <a:pt x="58" y="74"/>
                    <a:pt x="61" y="73"/>
                    <a:pt x="63" y="73"/>
                  </a:cubicBezTo>
                  <a:cubicBezTo>
                    <a:pt x="66" y="72"/>
                    <a:pt x="69" y="72"/>
                    <a:pt x="72" y="71"/>
                  </a:cubicBezTo>
                  <a:cubicBezTo>
                    <a:pt x="74" y="70"/>
                    <a:pt x="77" y="69"/>
                    <a:pt x="80" y="68"/>
                  </a:cubicBezTo>
                  <a:cubicBezTo>
                    <a:pt x="82" y="67"/>
                    <a:pt x="85" y="66"/>
                    <a:pt x="87" y="65"/>
                  </a:cubicBezTo>
                  <a:cubicBezTo>
                    <a:pt x="92" y="63"/>
                    <a:pt x="97" y="61"/>
                    <a:pt x="100" y="59"/>
                  </a:cubicBezTo>
                  <a:cubicBezTo>
                    <a:pt x="104" y="57"/>
                    <a:pt x="107" y="55"/>
                    <a:pt x="109" y="53"/>
                  </a:cubicBezTo>
                  <a:cubicBezTo>
                    <a:pt x="110" y="52"/>
                    <a:pt x="111" y="51"/>
                    <a:pt x="111" y="51"/>
                  </a:cubicBezTo>
                  <a:cubicBezTo>
                    <a:pt x="111" y="51"/>
                    <a:pt x="110" y="51"/>
                    <a:pt x="108" y="53"/>
                  </a:cubicBezTo>
                  <a:cubicBezTo>
                    <a:pt x="106" y="54"/>
                    <a:pt x="103" y="56"/>
                    <a:pt x="100" y="58"/>
                  </a:cubicBezTo>
                  <a:cubicBezTo>
                    <a:pt x="96" y="59"/>
                    <a:pt x="91" y="61"/>
                    <a:pt x="86" y="63"/>
                  </a:cubicBezTo>
                  <a:cubicBezTo>
                    <a:pt x="84" y="63"/>
                    <a:pt x="81" y="64"/>
                    <a:pt x="79" y="65"/>
                  </a:cubicBezTo>
                  <a:cubicBezTo>
                    <a:pt x="76" y="65"/>
                    <a:pt x="73" y="66"/>
                    <a:pt x="71" y="66"/>
                  </a:cubicBezTo>
                  <a:cubicBezTo>
                    <a:pt x="68" y="67"/>
                    <a:pt x="65" y="67"/>
                    <a:pt x="62" y="67"/>
                  </a:cubicBezTo>
                  <a:cubicBezTo>
                    <a:pt x="60" y="68"/>
                    <a:pt x="57" y="68"/>
                    <a:pt x="55" y="68"/>
                  </a:cubicBezTo>
                  <a:cubicBezTo>
                    <a:pt x="52" y="68"/>
                    <a:pt x="50" y="68"/>
                    <a:pt x="47" y="68"/>
                  </a:cubicBezTo>
                  <a:cubicBezTo>
                    <a:pt x="45" y="68"/>
                    <a:pt x="43" y="68"/>
                    <a:pt x="41" y="67"/>
                  </a:cubicBezTo>
                  <a:cubicBezTo>
                    <a:pt x="39" y="67"/>
                    <a:pt x="37" y="67"/>
                    <a:pt x="36" y="66"/>
                  </a:cubicBezTo>
                  <a:cubicBezTo>
                    <a:pt x="35" y="66"/>
                    <a:pt x="34" y="66"/>
                    <a:pt x="33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31" y="64"/>
                    <a:pt x="31" y="63"/>
                    <a:pt x="30" y="63"/>
                  </a:cubicBezTo>
                  <a:cubicBezTo>
                    <a:pt x="28" y="61"/>
                    <a:pt x="27" y="59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7" y="57"/>
                    <a:pt x="28" y="57"/>
                    <a:pt x="29" y="57"/>
                  </a:cubicBezTo>
                  <a:cubicBezTo>
                    <a:pt x="39" y="57"/>
                    <a:pt x="52" y="55"/>
                    <a:pt x="63" y="51"/>
                  </a:cubicBezTo>
                  <a:cubicBezTo>
                    <a:pt x="75" y="47"/>
                    <a:pt x="86" y="42"/>
                    <a:pt x="95" y="38"/>
                  </a:cubicBezTo>
                  <a:cubicBezTo>
                    <a:pt x="99" y="36"/>
                    <a:pt x="102" y="34"/>
                    <a:pt x="104" y="32"/>
                  </a:cubicBezTo>
                  <a:cubicBezTo>
                    <a:pt x="107" y="31"/>
                    <a:pt x="108" y="30"/>
                    <a:pt x="108" y="30"/>
                  </a:cubicBezTo>
                  <a:cubicBezTo>
                    <a:pt x="108" y="30"/>
                    <a:pt x="106" y="31"/>
                    <a:pt x="104" y="32"/>
                  </a:cubicBezTo>
                  <a:cubicBezTo>
                    <a:pt x="102" y="33"/>
                    <a:pt x="98" y="35"/>
                    <a:pt x="94" y="37"/>
                  </a:cubicBezTo>
                  <a:cubicBezTo>
                    <a:pt x="85" y="40"/>
                    <a:pt x="74" y="44"/>
                    <a:pt x="62" y="46"/>
                  </a:cubicBezTo>
                  <a:cubicBezTo>
                    <a:pt x="50" y="49"/>
                    <a:pt x="38" y="50"/>
                    <a:pt x="30" y="50"/>
                  </a:cubicBezTo>
                  <a:cubicBezTo>
                    <a:pt x="28" y="49"/>
                    <a:pt x="26" y="49"/>
                    <a:pt x="24" y="49"/>
                  </a:cubicBezTo>
                  <a:cubicBezTo>
                    <a:pt x="23" y="48"/>
                    <a:pt x="21" y="48"/>
                    <a:pt x="20" y="47"/>
                  </a:cubicBezTo>
                  <a:cubicBezTo>
                    <a:pt x="20" y="47"/>
                    <a:pt x="20" y="47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ubicBezTo>
                    <a:pt x="18" y="46"/>
                    <a:pt x="17" y="46"/>
                    <a:pt x="17" y="46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5" y="43"/>
                    <a:pt x="14" y="41"/>
                    <a:pt x="12" y="39"/>
                  </a:cubicBezTo>
                  <a:cubicBezTo>
                    <a:pt x="11" y="37"/>
                    <a:pt x="10" y="35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3"/>
                    <a:pt x="12" y="33"/>
                    <a:pt x="13" y="33"/>
                  </a:cubicBezTo>
                  <a:cubicBezTo>
                    <a:pt x="16" y="34"/>
                    <a:pt x="18" y="34"/>
                    <a:pt x="20" y="34"/>
                  </a:cubicBezTo>
                  <a:cubicBezTo>
                    <a:pt x="22" y="35"/>
                    <a:pt x="24" y="35"/>
                    <a:pt x="26" y="35"/>
                  </a:cubicBezTo>
                  <a:cubicBezTo>
                    <a:pt x="28" y="35"/>
                    <a:pt x="30" y="35"/>
                    <a:pt x="32" y="35"/>
                  </a:cubicBezTo>
                  <a:cubicBezTo>
                    <a:pt x="34" y="34"/>
                    <a:pt x="36" y="34"/>
                    <a:pt x="38" y="34"/>
                  </a:cubicBezTo>
                  <a:cubicBezTo>
                    <a:pt x="42" y="34"/>
                    <a:pt x="46" y="33"/>
                    <a:pt x="50" y="32"/>
                  </a:cubicBezTo>
                  <a:cubicBezTo>
                    <a:pt x="66" y="29"/>
                    <a:pt x="82" y="25"/>
                    <a:pt x="97" y="20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8" y="11"/>
                    <a:pt x="135" y="9"/>
                    <a:pt x="143" y="7"/>
                  </a:cubicBezTo>
                  <a:cubicBezTo>
                    <a:pt x="147" y="7"/>
                    <a:pt x="151" y="6"/>
                    <a:pt x="155" y="6"/>
                  </a:cubicBezTo>
                  <a:cubicBezTo>
                    <a:pt x="159" y="5"/>
                    <a:pt x="163" y="5"/>
                    <a:pt x="166" y="6"/>
                  </a:cubicBezTo>
                  <a:cubicBezTo>
                    <a:pt x="170" y="6"/>
                    <a:pt x="174" y="7"/>
                    <a:pt x="176" y="9"/>
                  </a:cubicBezTo>
                  <a:cubicBezTo>
                    <a:pt x="179" y="11"/>
                    <a:pt x="181" y="13"/>
                    <a:pt x="183" y="16"/>
                  </a:cubicBezTo>
                  <a:cubicBezTo>
                    <a:pt x="183" y="18"/>
                    <a:pt x="183" y="20"/>
                    <a:pt x="183" y="21"/>
                  </a:cubicBezTo>
                  <a:cubicBezTo>
                    <a:pt x="183" y="22"/>
                    <a:pt x="183" y="22"/>
                    <a:pt x="183" y="22"/>
                  </a:cubicBezTo>
                  <a:cubicBezTo>
                    <a:pt x="183" y="22"/>
                    <a:pt x="183" y="22"/>
                    <a:pt x="183" y="22"/>
                  </a:cubicBezTo>
                  <a:cubicBezTo>
                    <a:pt x="183" y="22"/>
                    <a:pt x="183" y="22"/>
                    <a:pt x="183" y="22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2" y="24"/>
                    <a:pt x="182" y="24"/>
                    <a:pt x="182" y="24"/>
                  </a:cubicBezTo>
                  <a:cubicBezTo>
                    <a:pt x="182" y="24"/>
                    <a:pt x="182" y="25"/>
                    <a:pt x="182" y="26"/>
                  </a:cubicBezTo>
                  <a:cubicBezTo>
                    <a:pt x="181" y="28"/>
                    <a:pt x="181" y="29"/>
                    <a:pt x="180" y="31"/>
                  </a:cubicBezTo>
                  <a:cubicBezTo>
                    <a:pt x="179" y="34"/>
                    <a:pt x="178" y="38"/>
                    <a:pt x="176" y="41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5" y="68"/>
                    <a:pt x="163" y="74"/>
                    <a:pt x="160" y="81"/>
                  </a:cubicBezTo>
                  <a:cubicBezTo>
                    <a:pt x="159" y="85"/>
                    <a:pt x="157" y="88"/>
                    <a:pt x="156" y="92"/>
                  </a:cubicBezTo>
                  <a:cubicBezTo>
                    <a:pt x="156" y="93"/>
                    <a:pt x="155" y="95"/>
                    <a:pt x="154" y="97"/>
                  </a:cubicBezTo>
                  <a:cubicBezTo>
                    <a:pt x="154" y="99"/>
                    <a:pt x="153" y="101"/>
                    <a:pt x="153" y="102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3" y="104"/>
                    <a:pt x="153" y="106"/>
                    <a:pt x="154" y="107"/>
                  </a:cubicBezTo>
                  <a:cubicBezTo>
                    <a:pt x="154" y="110"/>
                    <a:pt x="153" y="114"/>
                    <a:pt x="152" y="118"/>
                  </a:cubicBezTo>
                  <a:cubicBezTo>
                    <a:pt x="152" y="118"/>
                    <a:pt x="152" y="119"/>
                    <a:pt x="152" y="120"/>
                  </a:cubicBezTo>
                  <a:cubicBezTo>
                    <a:pt x="151" y="126"/>
                    <a:pt x="150" y="131"/>
                    <a:pt x="149" y="137"/>
                  </a:cubicBezTo>
                  <a:cubicBezTo>
                    <a:pt x="149" y="142"/>
                    <a:pt x="148" y="148"/>
                    <a:pt x="148" y="154"/>
                  </a:cubicBezTo>
                  <a:cubicBezTo>
                    <a:pt x="147" y="159"/>
                    <a:pt x="147" y="165"/>
                    <a:pt x="147" y="171"/>
                  </a:cubicBezTo>
                  <a:cubicBezTo>
                    <a:pt x="146" y="178"/>
                    <a:pt x="146" y="185"/>
                    <a:pt x="146" y="192"/>
                  </a:cubicBezTo>
                  <a:close/>
                  <a:moveTo>
                    <a:pt x="239" y="288"/>
                  </a:moveTo>
                  <a:cubicBezTo>
                    <a:pt x="229" y="289"/>
                    <a:pt x="219" y="290"/>
                    <a:pt x="208" y="291"/>
                  </a:cubicBezTo>
                  <a:cubicBezTo>
                    <a:pt x="197" y="291"/>
                    <a:pt x="186" y="291"/>
                    <a:pt x="175" y="290"/>
                  </a:cubicBezTo>
                  <a:cubicBezTo>
                    <a:pt x="172" y="290"/>
                    <a:pt x="170" y="289"/>
                    <a:pt x="167" y="288"/>
                  </a:cubicBezTo>
                  <a:cubicBezTo>
                    <a:pt x="166" y="288"/>
                    <a:pt x="165" y="288"/>
                    <a:pt x="164" y="287"/>
                  </a:cubicBezTo>
                  <a:cubicBezTo>
                    <a:pt x="163" y="287"/>
                    <a:pt x="163" y="287"/>
                    <a:pt x="162" y="287"/>
                  </a:cubicBezTo>
                  <a:cubicBezTo>
                    <a:pt x="162" y="286"/>
                    <a:pt x="162" y="286"/>
                    <a:pt x="162" y="286"/>
                  </a:cubicBezTo>
                  <a:cubicBezTo>
                    <a:pt x="162" y="286"/>
                    <a:pt x="162" y="286"/>
                    <a:pt x="162" y="286"/>
                  </a:cubicBezTo>
                  <a:cubicBezTo>
                    <a:pt x="162" y="286"/>
                    <a:pt x="162" y="286"/>
                    <a:pt x="162" y="286"/>
                  </a:cubicBezTo>
                  <a:cubicBezTo>
                    <a:pt x="161" y="286"/>
                    <a:pt x="161" y="286"/>
                    <a:pt x="161" y="286"/>
                  </a:cubicBezTo>
                  <a:cubicBezTo>
                    <a:pt x="161" y="286"/>
                    <a:pt x="161" y="286"/>
                    <a:pt x="161" y="286"/>
                  </a:cubicBezTo>
                  <a:cubicBezTo>
                    <a:pt x="161" y="286"/>
                    <a:pt x="161" y="286"/>
                    <a:pt x="161" y="286"/>
                  </a:cubicBezTo>
                  <a:cubicBezTo>
                    <a:pt x="161" y="284"/>
                    <a:pt x="161" y="284"/>
                    <a:pt x="161" y="284"/>
                  </a:cubicBezTo>
                  <a:cubicBezTo>
                    <a:pt x="160" y="283"/>
                    <a:pt x="160" y="282"/>
                    <a:pt x="160" y="280"/>
                  </a:cubicBezTo>
                  <a:cubicBezTo>
                    <a:pt x="159" y="278"/>
                    <a:pt x="159" y="275"/>
                    <a:pt x="158" y="272"/>
                  </a:cubicBezTo>
                  <a:cubicBezTo>
                    <a:pt x="158" y="271"/>
                    <a:pt x="158" y="269"/>
                    <a:pt x="158" y="267"/>
                  </a:cubicBezTo>
                  <a:cubicBezTo>
                    <a:pt x="158" y="268"/>
                    <a:pt x="159" y="268"/>
                    <a:pt x="160" y="268"/>
                  </a:cubicBezTo>
                  <a:cubicBezTo>
                    <a:pt x="162" y="269"/>
                    <a:pt x="163" y="270"/>
                    <a:pt x="165" y="270"/>
                  </a:cubicBezTo>
                  <a:cubicBezTo>
                    <a:pt x="167" y="271"/>
                    <a:pt x="169" y="271"/>
                    <a:pt x="171" y="272"/>
                  </a:cubicBezTo>
                  <a:cubicBezTo>
                    <a:pt x="173" y="272"/>
                    <a:pt x="175" y="273"/>
                    <a:pt x="178" y="273"/>
                  </a:cubicBezTo>
                  <a:cubicBezTo>
                    <a:pt x="182" y="274"/>
                    <a:pt x="187" y="274"/>
                    <a:pt x="192" y="274"/>
                  </a:cubicBezTo>
                  <a:cubicBezTo>
                    <a:pt x="197" y="275"/>
                    <a:pt x="202" y="274"/>
                    <a:pt x="206" y="274"/>
                  </a:cubicBezTo>
                  <a:cubicBezTo>
                    <a:pt x="209" y="274"/>
                    <a:pt x="211" y="273"/>
                    <a:pt x="213" y="273"/>
                  </a:cubicBezTo>
                  <a:cubicBezTo>
                    <a:pt x="215" y="272"/>
                    <a:pt x="217" y="272"/>
                    <a:pt x="218" y="271"/>
                  </a:cubicBezTo>
                  <a:cubicBezTo>
                    <a:pt x="220" y="271"/>
                    <a:pt x="222" y="270"/>
                    <a:pt x="223" y="270"/>
                  </a:cubicBezTo>
                  <a:cubicBezTo>
                    <a:pt x="224" y="269"/>
                    <a:pt x="226" y="268"/>
                    <a:pt x="226" y="268"/>
                  </a:cubicBezTo>
                  <a:cubicBezTo>
                    <a:pt x="228" y="267"/>
                    <a:pt x="229" y="266"/>
                    <a:pt x="229" y="266"/>
                  </a:cubicBezTo>
                  <a:cubicBezTo>
                    <a:pt x="229" y="266"/>
                    <a:pt x="228" y="267"/>
                    <a:pt x="226" y="268"/>
                  </a:cubicBezTo>
                  <a:cubicBezTo>
                    <a:pt x="225" y="268"/>
                    <a:pt x="224" y="268"/>
                    <a:pt x="223" y="269"/>
                  </a:cubicBezTo>
                  <a:cubicBezTo>
                    <a:pt x="221" y="269"/>
                    <a:pt x="220" y="270"/>
                    <a:pt x="218" y="270"/>
                  </a:cubicBezTo>
                  <a:cubicBezTo>
                    <a:pt x="216" y="270"/>
                    <a:pt x="214" y="271"/>
                    <a:pt x="212" y="271"/>
                  </a:cubicBezTo>
                  <a:cubicBezTo>
                    <a:pt x="210" y="271"/>
                    <a:pt x="208" y="271"/>
                    <a:pt x="206" y="271"/>
                  </a:cubicBezTo>
                  <a:cubicBezTo>
                    <a:pt x="202" y="271"/>
                    <a:pt x="197" y="270"/>
                    <a:pt x="192" y="270"/>
                  </a:cubicBezTo>
                  <a:cubicBezTo>
                    <a:pt x="188" y="269"/>
                    <a:pt x="183" y="268"/>
                    <a:pt x="179" y="267"/>
                  </a:cubicBezTo>
                  <a:cubicBezTo>
                    <a:pt x="177" y="266"/>
                    <a:pt x="175" y="266"/>
                    <a:pt x="173" y="265"/>
                  </a:cubicBezTo>
                  <a:cubicBezTo>
                    <a:pt x="171" y="264"/>
                    <a:pt x="170" y="264"/>
                    <a:pt x="168" y="263"/>
                  </a:cubicBezTo>
                  <a:cubicBezTo>
                    <a:pt x="167" y="262"/>
                    <a:pt x="165" y="262"/>
                    <a:pt x="164" y="261"/>
                  </a:cubicBezTo>
                  <a:cubicBezTo>
                    <a:pt x="163" y="260"/>
                    <a:pt x="162" y="260"/>
                    <a:pt x="161" y="259"/>
                  </a:cubicBezTo>
                  <a:cubicBezTo>
                    <a:pt x="160" y="258"/>
                    <a:pt x="159" y="257"/>
                    <a:pt x="159" y="257"/>
                  </a:cubicBezTo>
                  <a:cubicBezTo>
                    <a:pt x="159" y="257"/>
                    <a:pt x="159" y="257"/>
                    <a:pt x="159" y="257"/>
                  </a:cubicBezTo>
                  <a:cubicBezTo>
                    <a:pt x="158" y="257"/>
                    <a:pt x="158" y="257"/>
                    <a:pt x="158" y="257"/>
                  </a:cubicBezTo>
                  <a:cubicBezTo>
                    <a:pt x="158" y="257"/>
                    <a:pt x="157" y="257"/>
                    <a:pt x="156" y="256"/>
                  </a:cubicBezTo>
                  <a:cubicBezTo>
                    <a:pt x="156" y="251"/>
                    <a:pt x="156" y="245"/>
                    <a:pt x="155" y="240"/>
                  </a:cubicBezTo>
                  <a:cubicBezTo>
                    <a:pt x="156" y="240"/>
                    <a:pt x="157" y="240"/>
                    <a:pt x="158" y="241"/>
                  </a:cubicBezTo>
                  <a:cubicBezTo>
                    <a:pt x="159" y="242"/>
                    <a:pt x="161" y="242"/>
                    <a:pt x="163" y="243"/>
                  </a:cubicBezTo>
                  <a:cubicBezTo>
                    <a:pt x="165" y="244"/>
                    <a:pt x="167" y="244"/>
                    <a:pt x="169" y="245"/>
                  </a:cubicBezTo>
                  <a:cubicBezTo>
                    <a:pt x="171" y="246"/>
                    <a:pt x="174" y="246"/>
                    <a:pt x="176" y="247"/>
                  </a:cubicBezTo>
                  <a:cubicBezTo>
                    <a:pt x="178" y="247"/>
                    <a:pt x="181" y="247"/>
                    <a:pt x="183" y="248"/>
                  </a:cubicBezTo>
                  <a:cubicBezTo>
                    <a:pt x="186" y="248"/>
                    <a:pt x="189" y="248"/>
                    <a:pt x="191" y="248"/>
                  </a:cubicBezTo>
                  <a:cubicBezTo>
                    <a:pt x="201" y="249"/>
                    <a:pt x="212" y="248"/>
                    <a:pt x="219" y="246"/>
                  </a:cubicBezTo>
                  <a:cubicBezTo>
                    <a:pt x="221" y="246"/>
                    <a:pt x="223" y="245"/>
                    <a:pt x="224" y="245"/>
                  </a:cubicBezTo>
                  <a:cubicBezTo>
                    <a:pt x="226" y="244"/>
                    <a:pt x="227" y="243"/>
                    <a:pt x="228" y="243"/>
                  </a:cubicBezTo>
                  <a:cubicBezTo>
                    <a:pt x="229" y="242"/>
                    <a:pt x="229" y="241"/>
                    <a:pt x="230" y="241"/>
                  </a:cubicBezTo>
                  <a:cubicBezTo>
                    <a:pt x="230" y="241"/>
                    <a:pt x="230" y="240"/>
                    <a:pt x="230" y="240"/>
                  </a:cubicBezTo>
                  <a:cubicBezTo>
                    <a:pt x="230" y="240"/>
                    <a:pt x="230" y="241"/>
                    <a:pt x="230" y="241"/>
                  </a:cubicBezTo>
                  <a:cubicBezTo>
                    <a:pt x="229" y="241"/>
                    <a:pt x="228" y="242"/>
                    <a:pt x="227" y="242"/>
                  </a:cubicBezTo>
                  <a:cubicBezTo>
                    <a:pt x="226" y="243"/>
                    <a:pt x="225" y="243"/>
                    <a:pt x="224" y="244"/>
                  </a:cubicBezTo>
                  <a:cubicBezTo>
                    <a:pt x="222" y="244"/>
                    <a:pt x="221" y="245"/>
                    <a:pt x="219" y="245"/>
                  </a:cubicBezTo>
                  <a:cubicBezTo>
                    <a:pt x="211" y="246"/>
                    <a:pt x="201" y="245"/>
                    <a:pt x="192" y="244"/>
                  </a:cubicBezTo>
                  <a:cubicBezTo>
                    <a:pt x="189" y="243"/>
                    <a:pt x="187" y="243"/>
                    <a:pt x="184" y="242"/>
                  </a:cubicBezTo>
                  <a:cubicBezTo>
                    <a:pt x="182" y="242"/>
                    <a:pt x="180" y="241"/>
                    <a:pt x="177" y="241"/>
                  </a:cubicBezTo>
                  <a:cubicBezTo>
                    <a:pt x="175" y="240"/>
                    <a:pt x="173" y="239"/>
                    <a:pt x="171" y="238"/>
                  </a:cubicBezTo>
                  <a:cubicBezTo>
                    <a:pt x="169" y="238"/>
                    <a:pt x="167" y="237"/>
                    <a:pt x="166" y="236"/>
                  </a:cubicBezTo>
                  <a:cubicBezTo>
                    <a:pt x="164" y="235"/>
                    <a:pt x="163" y="234"/>
                    <a:pt x="162" y="234"/>
                  </a:cubicBezTo>
                  <a:cubicBezTo>
                    <a:pt x="161" y="233"/>
                    <a:pt x="160" y="233"/>
                    <a:pt x="159" y="232"/>
                  </a:cubicBezTo>
                  <a:cubicBezTo>
                    <a:pt x="157" y="230"/>
                    <a:pt x="156" y="230"/>
                    <a:pt x="156" y="230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6" y="229"/>
                    <a:pt x="155" y="229"/>
                    <a:pt x="155" y="229"/>
                  </a:cubicBezTo>
                  <a:cubicBezTo>
                    <a:pt x="154" y="225"/>
                    <a:pt x="154" y="222"/>
                    <a:pt x="154" y="218"/>
                  </a:cubicBezTo>
                  <a:cubicBezTo>
                    <a:pt x="155" y="219"/>
                    <a:pt x="155" y="219"/>
                    <a:pt x="155" y="219"/>
                  </a:cubicBezTo>
                  <a:cubicBezTo>
                    <a:pt x="157" y="220"/>
                    <a:pt x="158" y="221"/>
                    <a:pt x="160" y="221"/>
                  </a:cubicBezTo>
                  <a:cubicBezTo>
                    <a:pt x="162" y="222"/>
                    <a:pt x="164" y="222"/>
                    <a:pt x="166" y="223"/>
                  </a:cubicBezTo>
                  <a:cubicBezTo>
                    <a:pt x="168" y="224"/>
                    <a:pt x="171" y="224"/>
                    <a:pt x="173" y="224"/>
                  </a:cubicBezTo>
                  <a:cubicBezTo>
                    <a:pt x="175" y="225"/>
                    <a:pt x="178" y="225"/>
                    <a:pt x="180" y="225"/>
                  </a:cubicBezTo>
                  <a:cubicBezTo>
                    <a:pt x="183" y="225"/>
                    <a:pt x="185" y="226"/>
                    <a:pt x="188" y="226"/>
                  </a:cubicBezTo>
                  <a:cubicBezTo>
                    <a:pt x="198" y="226"/>
                    <a:pt x="207" y="224"/>
                    <a:pt x="215" y="222"/>
                  </a:cubicBezTo>
                  <a:cubicBezTo>
                    <a:pt x="216" y="222"/>
                    <a:pt x="218" y="221"/>
                    <a:pt x="219" y="221"/>
                  </a:cubicBezTo>
                  <a:cubicBezTo>
                    <a:pt x="221" y="220"/>
                    <a:pt x="222" y="220"/>
                    <a:pt x="223" y="219"/>
                  </a:cubicBezTo>
                  <a:cubicBezTo>
                    <a:pt x="224" y="219"/>
                    <a:pt x="225" y="218"/>
                    <a:pt x="225" y="218"/>
                  </a:cubicBezTo>
                  <a:cubicBezTo>
                    <a:pt x="225" y="217"/>
                    <a:pt x="226" y="217"/>
                    <a:pt x="226" y="217"/>
                  </a:cubicBezTo>
                  <a:cubicBezTo>
                    <a:pt x="226" y="217"/>
                    <a:pt x="225" y="217"/>
                    <a:pt x="225" y="218"/>
                  </a:cubicBezTo>
                  <a:cubicBezTo>
                    <a:pt x="224" y="218"/>
                    <a:pt x="224" y="218"/>
                    <a:pt x="223" y="219"/>
                  </a:cubicBezTo>
                  <a:cubicBezTo>
                    <a:pt x="222" y="219"/>
                    <a:pt x="221" y="220"/>
                    <a:pt x="219" y="220"/>
                  </a:cubicBezTo>
                  <a:cubicBezTo>
                    <a:pt x="218" y="220"/>
                    <a:pt x="216" y="221"/>
                    <a:pt x="214" y="221"/>
                  </a:cubicBezTo>
                  <a:cubicBezTo>
                    <a:pt x="207" y="222"/>
                    <a:pt x="197" y="222"/>
                    <a:pt x="188" y="221"/>
                  </a:cubicBezTo>
                  <a:cubicBezTo>
                    <a:pt x="186" y="221"/>
                    <a:pt x="183" y="220"/>
                    <a:pt x="181" y="220"/>
                  </a:cubicBezTo>
                  <a:cubicBezTo>
                    <a:pt x="179" y="219"/>
                    <a:pt x="176" y="219"/>
                    <a:pt x="174" y="218"/>
                  </a:cubicBezTo>
                  <a:cubicBezTo>
                    <a:pt x="172" y="218"/>
                    <a:pt x="170" y="217"/>
                    <a:pt x="168" y="216"/>
                  </a:cubicBezTo>
                  <a:cubicBezTo>
                    <a:pt x="166" y="216"/>
                    <a:pt x="165" y="215"/>
                    <a:pt x="163" y="214"/>
                  </a:cubicBezTo>
                  <a:cubicBezTo>
                    <a:pt x="162" y="213"/>
                    <a:pt x="160" y="213"/>
                    <a:pt x="159" y="212"/>
                  </a:cubicBezTo>
                  <a:cubicBezTo>
                    <a:pt x="159" y="211"/>
                    <a:pt x="158" y="211"/>
                    <a:pt x="157" y="210"/>
                  </a:cubicBezTo>
                  <a:cubicBezTo>
                    <a:pt x="155" y="209"/>
                    <a:pt x="154" y="208"/>
                    <a:pt x="154" y="208"/>
                  </a:cubicBezTo>
                  <a:cubicBezTo>
                    <a:pt x="154" y="208"/>
                    <a:pt x="154" y="208"/>
                    <a:pt x="154" y="208"/>
                  </a:cubicBezTo>
                  <a:cubicBezTo>
                    <a:pt x="154" y="207"/>
                    <a:pt x="154" y="207"/>
                    <a:pt x="154" y="207"/>
                  </a:cubicBezTo>
                  <a:cubicBezTo>
                    <a:pt x="154" y="207"/>
                    <a:pt x="154" y="207"/>
                    <a:pt x="154" y="207"/>
                  </a:cubicBezTo>
                  <a:cubicBezTo>
                    <a:pt x="154" y="206"/>
                    <a:pt x="154" y="206"/>
                    <a:pt x="154" y="205"/>
                  </a:cubicBezTo>
                  <a:cubicBezTo>
                    <a:pt x="154" y="203"/>
                    <a:pt x="154" y="201"/>
                    <a:pt x="154" y="198"/>
                  </a:cubicBezTo>
                  <a:cubicBezTo>
                    <a:pt x="154" y="199"/>
                    <a:pt x="155" y="199"/>
                    <a:pt x="156" y="199"/>
                  </a:cubicBezTo>
                  <a:cubicBezTo>
                    <a:pt x="157" y="200"/>
                    <a:pt x="159" y="200"/>
                    <a:pt x="161" y="201"/>
                  </a:cubicBezTo>
                  <a:cubicBezTo>
                    <a:pt x="163" y="202"/>
                    <a:pt x="165" y="202"/>
                    <a:pt x="167" y="203"/>
                  </a:cubicBezTo>
                  <a:cubicBezTo>
                    <a:pt x="169" y="203"/>
                    <a:pt x="172" y="203"/>
                    <a:pt x="174" y="203"/>
                  </a:cubicBezTo>
                  <a:cubicBezTo>
                    <a:pt x="176" y="204"/>
                    <a:pt x="179" y="204"/>
                    <a:pt x="181" y="204"/>
                  </a:cubicBezTo>
                  <a:cubicBezTo>
                    <a:pt x="184" y="204"/>
                    <a:pt x="186" y="204"/>
                    <a:pt x="189" y="204"/>
                  </a:cubicBezTo>
                  <a:cubicBezTo>
                    <a:pt x="199" y="204"/>
                    <a:pt x="209" y="202"/>
                    <a:pt x="216" y="200"/>
                  </a:cubicBezTo>
                  <a:cubicBezTo>
                    <a:pt x="218" y="199"/>
                    <a:pt x="219" y="199"/>
                    <a:pt x="221" y="198"/>
                  </a:cubicBezTo>
                  <a:cubicBezTo>
                    <a:pt x="222" y="198"/>
                    <a:pt x="223" y="197"/>
                    <a:pt x="224" y="196"/>
                  </a:cubicBezTo>
                  <a:cubicBezTo>
                    <a:pt x="225" y="196"/>
                    <a:pt x="226" y="195"/>
                    <a:pt x="226" y="195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227" y="194"/>
                    <a:pt x="227" y="194"/>
                    <a:pt x="226" y="195"/>
                  </a:cubicBezTo>
                  <a:cubicBezTo>
                    <a:pt x="226" y="195"/>
                    <a:pt x="225" y="196"/>
                    <a:pt x="224" y="196"/>
                  </a:cubicBezTo>
                  <a:cubicBezTo>
                    <a:pt x="223" y="196"/>
                    <a:pt x="222" y="197"/>
                    <a:pt x="221" y="197"/>
                  </a:cubicBezTo>
                  <a:cubicBezTo>
                    <a:pt x="219" y="198"/>
                    <a:pt x="218" y="198"/>
                    <a:pt x="216" y="199"/>
                  </a:cubicBezTo>
                  <a:cubicBezTo>
                    <a:pt x="209" y="200"/>
                    <a:pt x="199" y="200"/>
                    <a:pt x="189" y="199"/>
                  </a:cubicBezTo>
                  <a:cubicBezTo>
                    <a:pt x="187" y="199"/>
                    <a:pt x="184" y="199"/>
                    <a:pt x="182" y="198"/>
                  </a:cubicBezTo>
                  <a:cubicBezTo>
                    <a:pt x="180" y="198"/>
                    <a:pt x="177" y="198"/>
                    <a:pt x="175" y="197"/>
                  </a:cubicBezTo>
                  <a:cubicBezTo>
                    <a:pt x="173" y="197"/>
                    <a:pt x="171" y="196"/>
                    <a:pt x="169" y="196"/>
                  </a:cubicBezTo>
                  <a:cubicBezTo>
                    <a:pt x="167" y="195"/>
                    <a:pt x="165" y="194"/>
                    <a:pt x="164" y="194"/>
                  </a:cubicBezTo>
                  <a:cubicBezTo>
                    <a:pt x="162" y="193"/>
                    <a:pt x="160" y="193"/>
                    <a:pt x="160" y="192"/>
                  </a:cubicBezTo>
                  <a:cubicBezTo>
                    <a:pt x="158" y="191"/>
                    <a:pt x="158" y="191"/>
                    <a:pt x="157" y="190"/>
                  </a:cubicBezTo>
                  <a:cubicBezTo>
                    <a:pt x="155" y="189"/>
                    <a:pt x="154" y="188"/>
                    <a:pt x="154" y="188"/>
                  </a:cubicBezTo>
                  <a:cubicBezTo>
                    <a:pt x="154" y="188"/>
                    <a:pt x="154" y="188"/>
                    <a:pt x="154" y="188"/>
                  </a:cubicBezTo>
                  <a:cubicBezTo>
                    <a:pt x="154" y="188"/>
                    <a:pt x="154" y="188"/>
                    <a:pt x="154" y="188"/>
                  </a:cubicBezTo>
                  <a:cubicBezTo>
                    <a:pt x="154" y="188"/>
                    <a:pt x="154" y="188"/>
                    <a:pt x="154" y="188"/>
                  </a:cubicBezTo>
                  <a:cubicBezTo>
                    <a:pt x="154" y="182"/>
                    <a:pt x="154" y="177"/>
                    <a:pt x="154" y="172"/>
                  </a:cubicBezTo>
                  <a:cubicBezTo>
                    <a:pt x="154" y="172"/>
                    <a:pt x="155" y="173"/>
                    <a:pt x="156" y="173"/>
                  </a:cubicBezTo>
                  <a:cubicBezTo>
                    <a:pt x="156" y="174"/>
                    <a:pt x="158" y="174"/>
                    <a:pt x="160" y="175"/>
                  </a:cubicBezTo>
                  <a:cubicBezTo>
                    <a:pt x="162" y="176"/>
                    <a:pt x="164" y="177"/>
                    <a:pt x="166" y="177"/>
                  </a:cubicBezTo>
                  <a:cubicBezTo>
                    <a:pt x="168" y="178"/>
                    <a:pt x="170" y="178"/>
                    <a:pt x="173" y="179"/>
                  </a:cubicBezTo>
                  <a:cubicBezTo>
                    <a:pt x="175" y="179"/>
                    <a:pt x="178" y="179"/>
                    <a:pt x="180" y="179"/>
                  </a:cubicBezTo>
                  <a:cubicBezTo>
                    <a:pt x="186" y="180"/>
                    <a:pt x="191" y="180"/>
                    <a:pt x="197" y="179"/>
                  </a:cubicBezTo>
                  <a:cubicBezTo>
                    <a:pt x="199" y="179"/>
                    <a:pt x="202" y="179"/>
                    <a:pt x="205" y="179"/>
                  </a:cubicBezTo>
                  <a:cubicBezTo>
                    <a:pt x="208" y="179"/>
                    <a:pt x="210" y="178"/>
                    <a:pt x="213" y="178"/>
                  </a:cubicBezTo>
                  <a:cubicBezTo>
                    <a:pt x="218" y="177"/>
                    <a:pt x="223" y="176"/>
                    <a:pt x="227" y="174"/>
                  </a:cubicBezTo>
                  <a:cubicBezTo>
                    <a:pt x="230" y="173"/>
                    <a:pt x="234" y="172"/>
                    <a:pt x="236" y="171"/>
                  </a:cubicBezTo>
                  <a:cubicBezTo>
                    <a:pt x="237" y="170"/>
                    <a:pt x="238" y="170"/>
                    <a:pt x="238" y="169"/>
                  </a:cubicBezTo>
                  <a:cubicBezTo>
                    <a:pt x="239" y="169"/>
                    <a:pt x="239" y="169"/>
                    <a:pt x="239" y="169"/>
                  </a:cubicBezTo>
                  <a:cubicBezTo>
                    <a:pt x="239" y="169"/>
                    <a:pt x="239" y="169"/>
                    <a:pt x="238" y="169"/>
                  </a:cubicBezTo>
                  <a:cubicBezTo>
                    <a:pt x="237" y="169"/>
                    <a:pt x="237" y="170"/>
                    <a:pt x="236" y="170"/>
                  </a:cubicBezTo>
                  <a:cubicBezTo>
                    <a:pt x="233" y="171"/>
                    <a:pt x="230" y="172"/>
                    <a:pt x="226" y="173"/>
                  </a:cubicBezTo>
                  <a:cubicBezTo>
                    <a:pt x="222" y="174"/>
                    <a:pt x="217" y="174"/>
                    <a:pt x="212" y="175"/>
                  </a:cubicBezTo>
                  <a:cubicBezTo>
                    <a:pt x="210" y="175"/>
                    <a:pt x="207" y="175"/>
                    <a:pt x="205" y="175"/>
                  </a:cubicBezTo>
                  <a:cubicBezTo>
                    <a:pt x="202" y="175"/>
                    <a:pt x="199" y="175"/>
                    <a:pt x="197" y="175"/>
                  </a:cubicBezTo>
                  <a:cubicBezTo>
                    <a:pt x="191" y="175"/>
                    <a:pt x="186" y="174"/>
                    <a:pt x="181" y="173"/>
                  </a:cubicBezTo>
                  <a:cubicBezTo>
                    <a:pt x="179" y="173"/>
                    <a:pt x="176" y="172"/>
                    <a:pt x="174" y="172"/>
                  </a:cubicBezTo>
                  <a:cubicBezTo>
                    <a:pt x="172" y="171"/>
                    <a:pt x="170" y="171"/>
                    <a:pt x="168" y="170"/>
                  </a:cubicBezTo>
                  <a:cubicBezTo>
                    <a:pt x="166" y="169"/>
                    <a:pt x="165" y="168"/>
                    <a:pt x="164" y="168"/>
                  </a:cubicBezTo>
                  <a:cubicBezTo>
                    <a:pt x="162" y="167"/>
                    <a:pt x="161" y="167"/>
                    <a:pt x="160" y="166"/>
                  </a:cubicBezTo>
                  <a:cubicBezTo>
                    <a:pt x="159" y="164"/>
                    <a:pt x="157" y="164"/>
                    <a:pt x="157" y="164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6" y="163"/>
                    <a:pt x="155" y="163"/>
                    <a:pt x="154" y="163"/>
                  </a:cubicBezTo>
                  <a:cubicBezTo>
                    <a:pt x="154" y="160"/>
                    <a:pt x="154" y="157"/>
                    <a:pt x="154" y="154"/>
                  </a:cubicBezTo>
                  <a:cubicBezTo>
                    <a:pt x="155" y="152"/>
                    <a:pt x="155" y="150"/>
                    <a:pt x="155" y="148"/>
                  </a:cubicBezTo>
                  <a:cubicBezTo>
                    <a:pt x="155" y="148"/>
                    <a:pt x="156" y="148"/>
                    <a:pt x="157" y="149"/>
                  </a:cubicBezTo>
                  <a:cubicBezTo>
                    <a:pt x="158" y="150"/>
                    <a:pt x="159" y="151"/>
                    <a:pt x="161" y="152"/>
                  </a:cubicBezTo>
                  <a:cubicBezTo>
                    <a:pt x="162" y="152"/>
                    <a:pt x="163" y="152"/>
                    <a:pt x="164" y="153"/>
                  </a:cubicBezTo>
                  <a:cubicBezTo>
                    <a:pt x="165" y="153"/>
                    <a:pt x="166" y="154"/>
                    <a:pt x="167" y="154"/>
                  </a:cubicBezTo>
                  <a:cubicBezTo>
                    <a:pt x="169" y="155"/>
                    <a:pt x="172" y="156"/>
                    <a:pt x="174" y="156"/>
                  </a:cubicBezTo>
                  <a:cubicBezTo>
                    <a:pt x="177" y="157"/>
                    <a:pt x="180" y="157"/>
                    <a:pt x="182" y="158"/>
                  </a:cubicBezTo>
                  <a:cubicBezTo>
                    <a:pt x="185" y="158"/>
                    <a:pt x="188" y="159"/>
                    <a:pt x="191" y="159"/>
                  </a:cubicBezTo>
                  <a:cubicBezTo>
                    <a:pt x="194" y="159"/>
                    <a:pt x="197" y="159"/>
                    <a:pt x="200" y="159"/>
                  </a:cubicBezTo>
                  <a:cubicBezTo>
                    <a:pt x="203" y="159"/>
                    <a:pt x="206" y="158"/>
                    <a:pt x="209" y="158"/>
                  </a:cubicBezTo>
                  <a:cubicBezTo>
                    <a:pt x="212" y="157"/>
                    <a:pt x="215" y="157"/>
                    <a:pt x="217" y="156"/>
                  </a:cubicBezTo>
                  <a:cubicBezTo>
                    <a:pt x="220" y="156"/>
                    <a:pt x="223" y="155"/>
                    <a:pt x="225" y="154"/>
                  </a:cubicBezTo>
                  <a:cubicBezTo>
                    <a:pt x="228" y="153"/>
                    <a:pt x="230" y="152"/>
                    <a:pt x="232" y="151"/>
                  </a:cubicBezTo>
                  <a:cubicBezTo>
                    <a:pt x="234" y="151"/>
                    <a:pt x="236" y="150"/>
                    <a:pt x="237" y="149"/>
                  </a:cubicBezTo>
                  <a:cubicBezTo>
                    <a:pt x="239" y="148"/>
                    <a:pt x="240" y="147"/>
                    <a:pt x="241" y="146"/>
                  </a:cubicBezTo>
                  <a:cubicBezTo>
                    <a:pt x="243" y="144"/>
                    <a:pt x="244" y="143"/>
                    <a:pt x="244" y="143"/>
                  </a:cubicBezTo>
                  <a:cubicBezTo>
                    <a:pt x="244" y="143"/>
                    <a:pt x="243" y="144"/>
                    <a:pt x="241" y="146"/>
                  </a:cubicBezTo>
                  <a:cubicBezTo>
                    <a:pt x="240" y="146"/>
                    <a:pt x="238" y="147"/>
                    <a:pt x="237" y="148"/>
                  </a:cubicBezTo>
                  <a:cubicBezTo>
                    <a:pt x="235" y="149"/>
                    <a:pt x="233" y="149"/>
                    <a:pt x="231" y="150"/>
                  </a:cubicBezTo>
                  <a:cubicBezTo>
                    <a:pt x="229" y="151"/>
                    <a:pt x="227" y="152"/>
                    <a:pt x="224" y="152"/>
                  </a:cubicBezTo>
                  <a:cubicBezTo>
                    <a:pt x="222" y="153"/>
                    <a:pt x="219" y="153"/>
                    <a:pt x="217" y="153"/>
                  </a:cubicBezTo>
                  <a:cubicBezTo>
                    <a:pt x="214" y="154"/>
                    <a:pt x="211" y="154"/>
                    <a:pt x="209" y="154"/>
                  </a:cubicBezTo>
                  <a:cubicBezTo>
                    <a:pt x="206" y="154"/>
                    <a:pt x="203" y="154"/>
                    <a:pt x="200" y="154"/>
                  </a:cubicBezTo>
                  <a:cubicBezTo>
                    <a:pt x="197" y="154"/>
                    <a:pt x="194" y="154"/>
                    <a:pt x="192" y="153"/>
                  </a:cubicBezTo>
                  <a:cubicBezTo>
                    <a:pt x="189" y="153"/>
                    <a:pt x="186" y="152"/>
                    <a:pt x="183" y="152"/>
                  </a:cubicBezTo>
                  <a:cubicBezTo>
                    <a:pt x="181" y="151"/>
                    <a:pt x="178" y="150"/>
                    <a:pt x="176" y="150"/>
                  </a:cubicBezTo>
                  <a:cubicBezTo>
                    <a:pt x="174" y="149"/>
                    <a:pt x="172" y="148"/>
                    <a:pt x="170" y="147"/>
                  </a:cubicBezTo>
                  <a:cubicBezTo>
                    <a:pt x="169" y="147"/>
                    <a:pt x="168" y="146"/>
                    <a:pt x="167" y="146"/>
                  </a:cubicBezTo>
                  <a:cubicBezTo>
                    <a:pt x="167" y="145"/>
                    <a:pt x="166" y="145"/>
                    <a:pt x="165" y="144"/>
                  </a:cubicBezTo>
                  <a:cubicBezTo>
                    <a:pt x="164" y="144"/>
                    <a:pt x="163" y="143"/>
                    <a:pt x="162" y="142"/>
                  </a:cubicBezTo>
                  <a:cubicBezTo>
                    <a:pt x="160" y="140"/>
                    <a:pt x="159" y="139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8" y="138"/>
                    <a:pt x="157" y="138"/>
                    <a:pt x="155" y="138"/>
                  </a:cubicBezTo>
                  <a:cubicBezTo>
                    <a:pt x="155" y="138"/>
                    <a:pt x="156" y="138"/>
                    <a:pt x="156" y="137"/>
                  </a:cubicBezTo>
                  <a:cubicBezTo>
                    <a:pt x="156" y="133"/>
                    <a:pt x="156" y="129"/>
                    <a:pt x="157" y="125"/>
                  </a:cubicBezTo>
                  <a:cubicBezTo>
                    <a:pt x="157" y="125"/>
                    <a:pt x="157" y="126"/>
                    <a:pt x="158" y="126"/>
                  </a:cubicBezTo>
                  <a:cubicBezTo>
                    <a:pt x="159" y="126"/>
                    <a:pt x="159" y="127"/>
                    <a:pt x="160" y="127"/>
                  </a:cubicBezTo>
                  <a:cubicBezTo>
                    <a:pt x="161" y="128"/>
                    <a:pt x="162" y="128"/>
                    <a:pt x="163" y="128"/>
                  </a:cubicBezTo>
                  <a:cubicBezTo>
                    <a:pt x="165" y="129"/>
                    <a:pt x="167" y="131"/>
                    <a:pt x="170" y="131"/>
                  </a:cubicBezTo>
                  <a:cubicBezTo>
                    <a:pt x="171" y="132"/>
                    <a:pt x="172" y="132"/>
                    <a:pt x="174" y="132"/>
                  </a:cubicBezTo>
                  <a:cubicBezTo>
                    <a:pt x="175" y="133"/>
                    <a:pt x="177" y="133"/>
                    <a:pt x="178" y="133"/>
                  </a:cubicBezTo>
                  <a:cubicBezTo>
                    <a:pt x="181" y="134"/>
                    <a:pt x="184" y="134"/>
                    <a:pt x="188" y="135"/>
                  </a:cubicBezTo>
                  <a:cubicBezTo>
                    <a:pt x="191" y="135"/>
                    <a:pt x="194" y="135"/>
                    <a:pt x="198" y="135"/>
                  </a:cubicBezTo>
                  <a:cubicBezTo>
                    <a:pt x="201" y="135"/>
                    <a:pt x="204" y="135"/>
                    <a:pt x="208" y="134"/>
                  </a:cubicBezTo>
                  <a:cubicBezTo>
                    <a:pt x="211" y="134"/>
                    <a:pt x="215" y="133"/>
                    <a:pt x="218" y="133"/>
                  </a:cubicBezTo>
                  <a:cubicBezTo>
                    <a:pt x="221" y="132"/>
                    <a:pt x="224" y="131"/>
                    <a:pt x="227" y="130"/>
                  </a:cubicBezTo>
                  <a:cubicBezTo>
                    <a:pt x="229" y="130"/>
                    <a:pt x="230" y="129"/>
                    <a:pt x="232" y="129"/>
                  </a:cubicBezTo>
                  <a:cubicBezTo>
                    <a:pt x="233" y="128"/>
                    <a:pt x="235" y="128"/>
                    <a:pt x="236" y="127"/>
                  </a:cubicBezTo>
                  <a:cubicBezTo>
                    <a:pt x="239" y="126"/>
                    <a:pt x="241" y="125"/>
                    <a:pt x="244" y="124"/>
                  </a:cubicBezTo>
                  <a:cubicBezTo>
                    <a:pt x="246" y="123"/>
                    <a:pt x="248" y="121"/>
                    <a:pt x="249" y="120"/>
                  </a:cubicBezTo>
                  <a:cubicBezTo>
                    <a:pt x="251" y="119"/>
                    <a:pt x="253" y="118"/>
                    <a:pt x="254" y="117"/>
                  </a:cubicBezTo>
                  <a:cubicBezTo>
                    <a:pt x="256" y="115"/>
                    <a:pt x="257" y="114"/>
                    <a:pt x="257" y="114"/>
                  </a:cubicBezTo>
                  <a:cubicBezTo>
                    <a:pt x="257" y="114"/>
                    <a:pt x="256" y="115"/>
                    <a:pt x="254" y="117"/>
                  </a:cubicBezTo>
                  <a:cubicBezTo>
                    <a:pt x="252" y="118"/>
                    <a:pt x="251" y="118"/>
                    <a:pt x="249" y="120"/>
                  </a:cubicBezTo>
                  <a:cubicBezTo>
                    <a:pt x="247" y="121"/>
                    <a:pt x="245" y="121"/>
                    <a:pt x="243" y="123"/>
                  </a:cubicBezTo>
                  <a:cubicBezTo>
                    <a:pt x="241" y="123"/>
                    <a:pt x="238" y="125"/>
                    <a:pt x="235" y="125"/>
                  </a:cubicBezTo>
                  <a:cubicBezTo>
                    <a:pt x="234" y="126"/>
                    <a:pt x="233" y="126"/>
                    <a:pt x="231" y="127"/>
                  </a:cubicBezTo>
                  <a:cubicBezTo>
                    <a:pt x="230" y="127"/>
                    <a:pt x="228" y="127"/>
                    <a:pt x="227" y="128"/>
                  </a:cubicBezTo>
                  <a:cubicBezTo>
                    <a:pt x="224" y="128"/>
                    <a:pt x="220" y="129"/>
                    <a:pt x="217" y="129"/>
                  </a:cubicBezTo>
                  <a:cubicBezTo>
                    <a:pt x="214" y="129"/>
                    <a:pt x="211" y="130"/>
                    <a:pt x="207" y="130"/>
                  </a:cubicBezTo>
                  <a:cubicBezTo>
                    <a:pt x="204" y="130"/>
                    <a:pt x="201" y="130"/>
                    <a:pt x="198" y="130"/>
                  </a:cubicBezTo>
                  <a:cubicBezTo>
                    <a:pt x="194" y="129"/>
                    <a:pt x="191" y="129"/>
                    <a:pt x="188" y="129"/>
                  </a:cubicBezTo>
                  <a:cubicBezTo>
                    <a:pt x="185" y="128"/>
                    <a:pt x="182" y="127"/>
                    <a:pt x="180" y="127"/>
                  </a:cubicBezTo>
                  <a:cubicBezTo>
                    <a:pt x="179" y="126"/>
                    <a:pt x="177" y="126"/>
                    <a:pt x="176" y="125"/>
                  </a:cubicBezTo>
                  <a:cubicBezTo>
                    <a:pt x="175" y="125"/>
                    <a:pt x="174" y="124"/>
                    <a:pt x="173" y="124"/>
                  </a:cubicBezTo>
                  <a:cubicBezTo>
                    <a:pt x="170" y="123"/>
                    <a:pt x="169" y="122"/>
                    <a:pt x="167" y="121"/>
                  </a:cubicBezTo>
                  <a:cubicBezTo>
                    <a:pt x="166" y="121"/>
                    <a:pt x="165" y="120"/>
                    <a:pt x="165" y="120"/>
                  </a:cubicBezTo>
                  <a:cubicBezTo>
                    <a:pt x="164" y="120"/>
                    <a:pt x="163" y="119"/>
                    <a:pt x="163" y="119"/>
                  </a:cubicBezTo>
                  <a:cubicBezTo>
                    <a:pt x="160" y="117"/>
                    <a:pt x="159" y="116"/>
                    <a:pt x="159" y="116"/>
                  </a:cubicBezTo>
                  <a:cubicBezTo>
                    <a:pt x="159" y="116"/>
                    <a:pt x="159" y="116"/>
                    <a:pt x="159" y="116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8" y="113"/>
                    <a:pt x="159" y="110"/>
                    <a:pt x="159" y="108"/>
                  </a:cubicBezTo>
                  <a:cubicBezTo>
                    <a:pt x="161" y="110"/>
                    <a:pt x="164" y="112"/>
                    <a:pt x="166" y="113"/>
                  </a:cubicBezTo>
                  <a:cubicBezTo>
                    <a:pt x="167" y="113"/>
                    <a:pt x="168" y="114"/>
                    <a:pt x="169" y="114"/>
                  </a:cubicBezTo>
                  <a:cubicBezTo>
                    <a:pt x="173" y="115"/>
                    <a:pt x="173" y="115"/>
                    <a:pt x="173" y="115"/>
                  </a:cubicBezTo>
                  <a:cubicBezTo>
                    <a:pt x="175" y="115"/>
                    <a:pt x="177" y="115"/>
                    <a:pt x="179" y="116"/>
                  </a:cubicBezTo>
                  <a:cubicBezTo>
                    <a:pt x="181" y="116"/>
                    <a:pt x="183" y="116"/>
                    <a:pt x="186" y="116"/>
                  </a:cubicBezTo>
                  <a:cubicBezTo>
                    <a:pt x="188" y="116"/>
                    <a:pt x="190" y="115"/>
                    <a:pt x="192" y="115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204" y="112"/>
                    <a:pt x="204" y="112"/>
                    <a:pt x="204" y="112"/>
                  </a:cubicBezTo>
                  <a:cubicBezTo>
                    <a:pt x="213" y="110"/>
                    <a:pt x="221" y="108"/>
                    <a:pt x="228" y="105"/>
                  </a:cubicBezTo>
                  <a:cubicBezTo>
                    <a:pt x="236" y="102"/>
                    <a:pt x="244" y="99"/>
                    <a:pt x="252" y="96"/>
                  </a:cubicBezTo>
                  <a:cubicBezTo>
                    <a:pt x="259" y="93"/>
                    <a:pt x="267" y="90"/>
                    <a:pt x="275" y="87"/>
                  </a:cubicBezTo>
                  <a:cubicBezTo>
                    <a:pt x="279" y="85"/>
                    <a:pt x="282" y="84"/>
                    <a:pt x="286" y="83"/>
                  </a:cubicBezTo>
                  <a:cubicBezTo>
                    <a:pt x="290" y="82"/>
                    <a:pt x="294" y="81"/>
                    <a:pt x="298" y="80"/>
                  </a:cubicBezTo>
                  <a:cubicBezTo>
                    <a:pt x="300" y="80"/>
                    <a:pt x="302" y="79"/>
                    <a:pt x="304" y="79"/>
                  </a:cubicBezTo>
                  <a:cubicBezTo>
                    <a:pt x="306" y="79"/>
                    <a:pt x="308" y="78"/>
                    <a:pt x="310" y="78"/>
                  </a:cubicBezTo>
                  <a:cubicBezTo>
                    <a:pt x="313" y="78"/>
                    <a:pt x="317" y="79"/>
                    <a:pt x="320" y="80"/>
                  </a:cubicBezTo>
                  <a:cubicBezTo>
                    <a:pt x="322" y="81"/>
                    <a:pt x="323" y="81"/>
                    <a:pt x="324" y="82"/>
                  </a:cubicBezTo>
                  <a:cubicBezTo>
                    <a:pt x="325" y="83"/>
                    <a:pt x="326" y="83"/>
                    <a:pt x="326" y="84"/>
                  </a:cubicBezTo>
                  <a:cubicBezTo>
                    <a:pt x="328" y="85"/>
                    <a:pt x="328" y="85"/>
                    <a:pt x="328" y="85"/>
                  </a:cubicBezTo>
                  <a:cubicBezTo>
                    <a:pt x="329" y="87"/>
                    <a:pt x="330" y="88"/>
                    <a:pt x="331" y="89"/>
                  </a:cubicBezTo>
                  <a:cubicBezTo>
                    <a:pt x="332" y="91"/>
                    <a:pt x="333" y="92"/>
                    <a:pt x="335" y="94"/>
                  </a:cubicBezTo>
                  <a:cubicBezTo>
                    <a:pt x="334" y="95"/>
                    <a:pt x="334" y="96"/>
                    <a:pt x="334" y="96"/>
                  </a:cubicBezTo>
                  <a:cubicBezTo>
                    <a:pt x="333" y="97"/>
                    <a:pt x="333" y="98"/>
                    <a:pt x="332" y="99"/>
                  </a:cubicBezTo>
                  <a:cubicBezTo>
                    <a:pt x="331" y="101"/>
                    <a:pt x="330" y="103"/>
                    <a:pt x="328" y="105"/>
                  </a:cubicBezTo>
                  <a:cubicBezTo>
                    <a:pt x="325" y="108"/>
                    <a:pt x="322" y="111"/>
                    <a:pt x="318" y="114"/>
                  </a:cubicBezTo>
                  <a:cubicBezTo>
                    <a:pt x="311" y="119"/>
                    <a:pt x="303" y="124"/>
                    <a:pt x="294" y="129"/>
                  </a:cubicBezTo>
                  <a:cubicBezTo>
                    <a:pt x="286" y="134"/>
                    <a:pt x="277" y="139"/>
                    <a:pt x="269" y="145"/>
                  </a:cubicBezTo>
                  <a:cubicBezTo>
                    <a:pt x="267" y="147"/>
                    <a:pt x="265" y="148"/>
                    <a:pt x="263" y="150"/>
                  </a:cubicBezTo>
                  <a:cubicBezTo>
                    <a:pt x="262" y="152"/>
                    <a:pt x="260" y="154"/>
                    <a:pt x="258" y="156"/>
                  </a:cubicBezTo>
                  <a:cubicBezTo>
                    <a:pt x="257" y="158"/>
                    <a:pt x="256" y="161"/>
                    <a:pt x="255" y="163"/>
                  </a:cubicBezTo>
                  <a:cubicBezTo>
                    <a:pt x="255" y="165"/>
                    <a:pt x="254" y="166"/>
                    <a:pt x="254" y="168"/>
                  </a:cubicBezTo>
                  <a:cubicBezTo>
                    <a:pt x="254" y="168"/>
                    <a:pt x="254" y="168"/>
                    <a:pt x="254" y="169"/>
                  </a:cubicBezTo>
                  <a:cubicBezTo>
                    <a:pt x="252" y="173"/>
                    <a:pt x="251" y="178"/>
                    <a:pt x="250" y="182"/>
                  </a:cubicBezTo>
                  <a:cubicBezTo>
                    <a:pt x="249" y="187"/>
                    <a:pt x="248" y="191"/>
                    <a:pt x="247" y="196"/>
                  </a:cubicBezTo>
                  <a:cubicBezTo>
                    <a:pt x="246" y="205"/>
                    <a:pt x="245" y="215"/>
                    <a:pt x="244" y="224"/>
                  </a:cubicBezTo>
                  <a:cubicBezTo>
                    <a:pt x="243" y="225"/>
                    <a:pt x="243" y="227"/>
                    <a:pt x="243" y="228"/>
                  </a:cubicBezTo>
                  <a:cubicBezTo>
                    <a:pt x="242" y="229"/>
                    <a:pt x="242" y="231"/>
                    <a:pt x="243" y="232"/>
                  </a:cubicBezTo>
                  <a:cubicBezTo>
                    <a:pt x="241" y="248"/>
                    <a:pt x="240" y="264"/>
                    <a:pt x="239" y="280"/>
                  </a:cubicBezTo>
                  <a:cubicBezTo>
                    <a:pt x="239" y="283"/>
                    <a:pt x="239" y="285"/>
                    <a:pt x="239" y="288"/>
                  </a:cubicBezTo>
                  <a:close/>
                  <a:moveTo>
                    <a:pt x="1395" y="394"/>
                  </a:moveTo>
                  <a:cubicBezTo>
                    <a:pt x="1372" y="400"/>
                    <a:pt x="1349" y="406"/>
                    <a:pt x="1325" y="412"/>
                  </a:cubicBezTo>
                  <a:cubicBezTo>
                    <a:pt x="1314" y="414"/>
                    <a:pt x="1302" y="417"/>
                    <a:pt x="1290" y="419"/>
                  </a:cubicBezTo>
                  <a:cubicBezTo>
                    <a:pt x="1278" y="422"/>
                    <a:pt x="1267" y="424"/>
                    <a:pt x="1255" y="427"/>
                  </a:cubicBezTo>
                  <a:cubicBezTo>
                    <a:pt x="1219" y="433"/>
                    <a:pt x="1219" y="433"/>
                    <a:pt x="1219" y="433"/>
                  </a:cubicBezTo>
                  <a:cubicBezTo>
                    <a:pt x="1207" y="435"/>
                    <a:pt x="1195" y="437"/>
                    <a:pt x="1183" y="439"/>
                  </a:cubicBezTo>
                  <a:cubicBezTo>
                    <a:pt x="1165" y="442"/>
                    <a:pt x="1165" y="442"/>
                    <a:pt x="1165" y="442"/>
                  </a:cubicBezTo>
                  <a:cubicBezTo>
                    <a:pt x="1147" y="444"/>
                    <a:pt x="1147" y="444"/>
                    <a:pt x="1147" y="444"/>
                  </a:cubicBezTo>
                  <a:cubicBezTo>
                    <a:pt x="1136" y="446"/>
                    <a:pt x="1124" y="448"/>
                    <a:pt x="1112" y="449"/>
                  </a:cubicBezTo>
                  <a:cubicBezTo>
                    <a:pt x="1076" y="453"/>
                    <a:pt x="1076" y="453"/>
                    <a:pt x="1076" y="453"/>
                  </a:cubicBezTo>
                  <a:cubicBezTo>
                    <a:pt x="1064" y="454"/>
                    <a:pt x="1052" y="455"/>
                    <a:pt x="1040" y="456"/>
                  </a:cubicBezTo>
                  <a:cubicBezTo>
                    <a:pt x="1028" y="457"/>
                    <a:pt x="1016" y="458"/>
                    <a:pt x="1003" y="459"/>
                  </a:cubicBezTo>
                  <a:cubicBezTo>
                    <a:pt x="991" y="460"/>
                    <a:pt x="979" y="461"/>
                    <a:pt x="967" y="461"/>
                  </a:cubicBezTo>
                  <a:cubicBezTo>
                    <a:pt x="931" y="463"/>
                    <a:pt x="931" y="463"/>
                    <a:pt x="931" y="463"/>
                  </a:cubicBezTo>
                  <a:cubicBezTo>
                    <a:pt x="895" y="464"/>
                    <a:pt x="895" y="464"/>
                    <a:pt x="895" y="464"/>
                  </a:cubicBezTo>
                  <a:cubicBezTo>
                    <a:pt x="883" y="465"/>
                    <a:pt x="871" y="465"/>
                    <a:pt x="859" y="465"/>
                  </a:cubicBezTo>
                  <a:cubicBezTo>
                    <a:pt x="847" y="465"/>
                    <a:pt x="835" y="465"/>
                    <a:pt x="823" y="465"/>
                  </a:cubicBezTo>
                  <a:cubicBezTo>
                    <a:pt x="799" y="465"/>
                    <a:pt x="774" y="465"/>
                    <a:pt x="750" y="464"/>
                  </a:cubicBezTo>
                  <a:cubicBezTo>
                    <a:pt x="714" y="463"/>
                    <a:pt x="714" y="463"/>
                    <a:pt x="714" y="463"/>
                  </a:cubicBezTo>
                  <a:cubicBezTo>
                    <a:pt x="678" y="461"/>
                    <a:pt x="678" y="461"/>
                    <a:pt x="678" y="461"/>
                  </a:cubicBezTo>
                  <a:cubicBezTo>
                    <a:pt x="654" y="460"/>
                    <a:pt x="630" y="458"/>
                    <a:pt x="606" y="456"/>
                  </a:cubicBezTo>
                  <a:cubicBezTo>
                    <a:pt x="594" y="455"/>
                    <a:pt x="582" y="454"/>
                    <a:pt x="570" y="453"/>
                  </a:cubicBezTo>
                  <a:cubicBezTo>
                    <a:pt x="558" y="452"/>
                    <a:pt x="546" y="450"/>
                    <a:pt x="534" y="449"/>
                  </a:cubicBezTo>
                  <a:cubicBezTo>
                    <a:pt x="510" y="446"/>
                    <a:pt x="486" y="443"/>
                    <a:pt x="462" y="439"/>
                  </a:cubicBezTo>
                  <a:cubicBezTo>
                    <a:pt x="450" y="438"/>
                    <a:pt x="439" y="436"/>
                    <a:pt x="427" y="434"/>
                  </a:cubicBezTo>
                  <a:cubicBezTo>
                    <a:pt x="415" y="432"/>
                    <a:pt x="403" y="429"/>
                    <a:pt x="391" y="427"/>
                  </a:cubicBezTo>
                  <a:cubicBezTo>
                    <a:pt x="368" y="422"/>
                    <a:pt x="344" y="417"/>
                    <a:pt x="321" y="411"/>
                  </a:cubicBezTo>
                  <a:cubicBezTo>
                    <a:pt x="304" y="406"/>
                    <a:pt x="304" y="406"/>
                    <a:pt x="304" y="406"/>
                  </a:cubicBezTo>
                  <a:cubicBezTo>
                    <a:pt x="299" y="404"/>
                    <a:pt x="293" y="402"/>
                    <a:pt x="288" y="400"/>
                  </a:cubicBezTo>
                  <a:cubicBezTo>
                    <a:pt x="279" y="396"/>
                    <a:pt x="279" y="396"/>
                    <a:pt x="279" y="396"/>
                  </a:cubicBezTo>
                  <a:cubicBezTo>
                    <a:pt x="275" y="395"/>
                    <a:pt x="275" y="395"/>
                    <a:pt x="275" y="395"/>
                  </a:cubicBezTo>
                  <a:cubicBezTo>
                    <a:pt x="272" y="393"/>
                    <a:pt x="272" y="393"/>
                    <a:pt x="272" y="393"/>
                  </a:cubicBezTo>
                  <a:cubicBezTo>
                    <a:pt x="270" y="392"/>
                    <a:pt x="267" y="391"/>
                    <a:pt x="265" y="390"/>
                  </a:cubicBezTo>
                  <a:cubicBezTo>
                    <a:pt x="260" y="387"/>
                    <a:pt x="260" y="387"/>
                    <a:pt x="260" y="387"/>
                  </a:cubicBezTo>
                  <a:cubicBezTo>
                    <a:pt x="260" y="386"/>
                    <a:pt x="260" y="385"/>
                    <a:pt x="260" y="384"/>
                  </a:cubicBezTo>
                  <a:cubicBezTo>
                    <a:pt x="261" y="385"/>
                    <a:pt x="263" y="385"/>
                    <a:pt x="264" y="386"/>
                  </a:cubicBezTo>
                  <a:cubicBezTo>
                    <a:pt x="267" y="387"/>
                    <a:pt x="270" y="387"/>
                    <a:pt x="273" y="388"/>
                  </a:cubicBezTo>
                  <a:cubicBezTo>
                    <a:pt x="275" y="389"/>
                    <a:pt x="278" y="390"/>
                    <a:pt x="281" y="390"/>
                  </a:cubicBezTo>
                  <a:cubicBezTo>
                    <a:pt x="285" y="391"/>
                    <a:pt x="288" y="391"/>
                    <a:pt x="291" y="392"/>
                  </a:cubicBezTo>
                  <a:cubicBezTo>
                    <a:pt x="303" y="394"/>
                    <a:pt x="316" y="395"/>
                    <a:pt x="325" y="395"/>
                  </a:cubicBezTo>
                  <a:cubicBezTo>
                    <a:pt x="334" y="395"/>
                    <a:pt x="340" y="394"/>
                    <a:pt x="340" y="394"/>
                  </a:cubicBezTo>
                  <a:cubicBezTo>
                    <a:pt x="340" y="394"/>
                    <a:pt x="334" y="395"/>
                    <a:pt x="325" y="393"/>
                  </a:cubicBezTo>
                  <a:cubicBezTo>
                    <a:pt x="316" y="392"/>
                    <a:pt x="304" y="390"/>
                    <a:pt x="292" y="387"/>
                  </a:cubicBezTo>
                  <a:cubicBezTo>
                    <a:pt x="289" y="387"/>
                    <a:pt x="286" y="386"/>
                    <a:pt x="283" y="385"/>
                  </a:cubicBezTo>
                  <a:cubicBezTo>
                    <a:pt x="280" y="384"/>
                    <a:pt x="277" y="383"/>
                    <a:pt x="274" y="382"/>
                  </a:cubicBezTo>
                  <a:cubicBezTo>
                    <a:pt x="272" y="381"/>
                    <a:pt x="269" y="380"/>
                    <a:pt x="267" y="379"/>
                  </a:cubicBezTo>
                  <a:cubicBezTo>
                    <a:pt x="265" y="378"/>
                    <a:pt x="262" y="377"/>
                    <a:pt x="260" y="376"/>
                  </a:cubicBezTo>
                  <a:cubicBezTo>
                    <a:pt x="260" y="376"/>
                    <a:pt x="259" y="375"/>
                    <a:pt x="258" y="375"/>
                  </a:cubicBezTo>
                  <a:cubicBezTo>
                    <a:pt x="258" y="371"/>
                    <a:pt x="257" y="367"/>
                    <a:pt x="257" y="364"/>
                  </a:cubicBezTo>
                  <a:cubicBezTo>
                    <a:pt x="257" y="363"/>
                    <a:pt x="256" y="362"/>
                    <a:pt x="256" y="361"/>
                  </a:cubicBezTo>
                  <a:cubicBezTo>
                    <a:pt x="258" y="361"/>
                    <a:pt x="259" y="362"/>
                    <a:pt x="260" y="362"/>
                  </a:cubicBezTo>
                  <a:cubicBezTo>
                    <a:pt x="262" y="363"/>
                    <a:pt x="265" y="364"/>
                    <a:pt x="268" y="365"/>
                  </a:cubicBezTo>
                  <a:cubicBezTo>
                    <a:pt x="270" y="366"/>
                    <a:pt x="273" y="366"/>
                    <a:pt x="276" y="367"/>
                  </a:cubicBezTo>
                  <a:cubicBezTo>
                    <a:pt x="282" y="368"/>
                    <a:pt x="289" y="369"/>
                    <a:pt x="295" y="370"/>
                  </a:cubicBezTo>
                  <a:cubicBezTo>
                    <a:pt x="308" y="371"/>
                    <a:pt x="321" y="372"/>
                    <a:pt x="330" y="371"/>
                  </a:cubicBezTo>
                  <a:cubicBezTo>
                    <a:pt x="340" y="371"/>
                    <a:pt x="346" y="371"/>
                    <a:pt x="346" y="371"/>
                  </a:cubicBezTo>
                  <a:cubicBezTo>
                    <a:pt x="346" y="371"/>
                    <a:pt x="340" y="371"/>
                    <a:pt x="330" y="370"/>
                  </a:cubicBezTo>
                  <a:cubicBezTo>
                    <a:pt x="321" y="369"/>
                    <a:pt x="308" y="368"/>
                    <a:pt x="296" y="365"/>
                  </a:cubicBezTo>
                  <a:cubicBezTo>
                    <a:pt x="290" y="364"/>
                    <a:pt x="283" y="363"/>
                    <a:pt x="278" y="361"/>
                  </a:cubicBezTo>
                  <a:cubicBezTo>
                    <a:pt x="275" y="360"/>
                    <a:pt x="272" y="359"/>
                    <a:pt x="270" y="358"/>
                  </a:cubicBezTo>
                  <a:cubicBezTo>
                    <a:pt x="268" y="357"/>
                    <a:pt x="265" y="356"/>
                    <a:pt x="263" y="355"/>
                  </a:cubicBezTo>
                  <a:cubicBezTo>
                    <a:pt x="261" y="354"/>
                    <a:pt x="259" y="353"/>
                    <a:pt x="258" y="352"/>
                  </a:cubicBezTo>
                  <a:cubicBezTo>
                    <a:pt x="257" y="351"/>
                    <a:pt x="256" y="351"/>
                    <a:pt x="255" y="350"/>
                  </a:cubicBezTo>
                  <a:cubicBezTo>
                    <a:pt x="255" y="345"/>
                    <a:pt x="255" y="341"/>
                    <a:pt x="254" y="336"/>
                  </a:cubicBezTo>
                  <a:cubicBezTo>
                    <a:pt x="254" y="334"/>
                    <a:pt x="254" y="333"/>
                    <a:pt x="254" y="331"/>
                  </a:cubicBezTo>
                  <a:cubicBezTo>
                    <a:pt x="255" y="331"/>
                    <a:pt x="256" y="332"/>
                    <a:pt x="257" y="332"/>
                  </a:cubicBezTo>
                  <a:cubicBezTo>
                    <a:pt x="259" y="333"/>
                    <a:pt x="262" y="334"/>
                    <a:pt x="264" y="336"/>
                  </a:cubicBezTo>
                  <a:cubicBezTo>
                    <a:pt x="267" y="337"/>
                    <a:pt x="270" y="338"/>
                    <a:pt x="274" y="339"/>
                  </a:cubicBezTo>
                  <a:cubicBezTo>
                    <a:pt x="280" y="341"/>
                    <a:pt x="287" y="342"/>
                    <a:pt x="293" y="344"/>
                  </a:cubicBezTo>
                  <a:cubicBezTo>
                    <a:pt x="307" y="346"/>
                    <a:pt x="321" y="348"/>
                    <a:pt x="331" y="349"/>
                  </a:cubicBezTo>
                  <a:cubicBezTo>
                    <a:pt x="336" y="349"/>
                    <a:pt x="341" y="349"/>
                    <a:pt x="344" y="349"/>
                  </a:cubicBezTo>
                  <a:cubicBezTo>
                    <a:pt x="345" y="349"/>
                    <a:pt x="346" y="349"/>
                    <a:pt x="347" y="349"/>
                  </a:cubicBezTo>
                  <a:cubicBezTo>
                    <a:pt x="348" y="349"/>
                    <a:pt x="348" y="349"/>
                    <a:pt x="348" y="349"/>
                  </a:cubicBezTo>
                  <a:cubicBezTo>
                    <a:pt x="348" y="349"/>
                    <a:pt x="348" y="349"/>
                    <a:pt x="347" y="349"/>
                  </a:cubicBezTo>
                  <a:cubicBezTo>
                    <a:pt x="346" y="349"/>
                    <a:pt x="345" y="349"/>
                    <a:pt x="344" y="349"/>
                  </a:cubicBezTo>
                  <a:cubicBezTo>
                    <a:pt x="341" y="349"/>
                    <a:pt x="336" y="348"/>
                    <a:pt x="331" y="347"/>
                  </a:cubicBezTo>
                  <a:cubicBezTo>
                    <a:pt x="321" y="346"/>
                    <a:pt x="308" y="343"/>
                    <a:pt x="295" y="339"/>
                  </a:cubicBezTo>
                  <a:cubicBezTo>
                    <a:pt x="288" y="337"/>
                    <a:pt x="282" y="335"/>
                    <a:pt x="276" y="333"/>
                  </a:cubicBezTo>
                  <a:cubicBezTo>
                    <a:pt x="273" y="332"/>
                    <a:pt x="270" y="330"/>
                    <a:pt x="267" y="329"/>
                  </a:cubicBezTo>
                  <a:cubicBezTo>
                    <a:pt x="265" y="328"/>
                    <a:pt x="262" y="327"/>
                    <a:pt x="260" y="325"/>
                  </a:cubicBezTo>
                  <a:cubicBezTo>
                    <a:pt x="258" y="324"/>
                    <a:pt x="256" y="323"/>
                    <a:pt x="255" y="322"/>
                  </a:cubicBezTo>
                  <a:cubicBezTo>
                    <a:pt x="254" y="321"/>
                    <a:pt x="254" y="321"/>
                    <a:pt x="253" y="321"/>
                  </a:cubicBezTo>
                  <a:cubicBezTo>
                    <a:pt x="253" y="314"/>
                    <a:pt x="253" y="308"/>
                    <a:pt x="252" y="302"/>
                  </a:cubicBezTo>
                  <a:cubicBezTo>
                    <a:pt x="254" y="303"/>
                    <a:pt x="256" y="304"/>
                    <a:pt x="258" y="305"/>
                  </a:cubicBezTo>
                  <a:cubicBezTo>
                    <a:pt x="261" y="306"/>
                    <a:pt x="264" y="307"/>
                    <a:pt x="267" y="308"/>
                  </a:cubicBezTo>
                  <a:cubicBezTo>
                    <a:pt x="270" y="310"/>
                    <a:pt x="273" y="311"/>
                    <a:pt x="276" y="312"/>
                  </a:cubicBezTo>
                  <a:cubicBezTo>
                    <a:pt x="280" y="313"/>
                    <a:pt x="283" y="314"/>
                    <a:pt x="287" y="315"/>
                  </a:cubicBezTo>
                  <a:cubicBezTo>
                    <a:pt x="290" y="316"/>
                    <a:pt x="294" y="316"/>
                    <a:pt x="298" y="317"/>
                  </a:cubicBezTo>
                  <a:cubicBezTo>
                    <a:pt x="305" y="319"/>
                    <a:pt x="312" y="320"/>
                    <a:pt x="319" y="321"/>
                  </a:cubicBezTo>
                  <a:cubicBezTo>
                    <a:pt x="323" y="321"/>
                    <a:pt x="326" y="322"/>
                    <a:pt x="329" y="322"/>
                  </a:cubicBezTo>
                  <a:cubicBezTo>
                    <a:pt x="332" y="322"/>
                    <a:pt x="335" y="322"/>
                    <a:pt x="338" y="322"/>
                  </a:cubicBezTo>
                  <a:cubicBezTo>
                    <a:pt x="341" y="322"/>
                    <a:pt x="343" y="322"/>
                    <a:pt x="346" y="322"/>
                  </a:cubicBezTo>
                  <a:cubicBezTo>
                    <a:pt x="348" y="322"/>
                    <a:pt x="350" y="322"/>
                    <a:pt x="351" y="322"/>
                  </a:cubicBezTo>
                  <a:cubicBezTo>
                    <a:pt x="355" y="321"/>
                    <a:pt x="356" y="321"/>
                    <a:pt x="356" y="321"/>
                  </a:cubicBezTo>
                  <a:cubicBezTo>
                    <a:pt x="356" y="321"/>
                    <a:pt x="355" y="321"/>
                    <a:pt x="351" y="321"/>
                  </a:cubicBezTo>
                  <a:cubicBezTo>
                    <a:pt x="350" y="321"/>
                    <a:pt x="348" y="321"/>
                    <a:pt x="346" y="321"/>
                  </a:cubicBezTo>
                  <a:cubicBezTo>
                    <a:pt x="343" y="321"/>
                    <a:pt x="341" y="321"/>
                    <a:pt x="338" y="321"/>
                  </a:cubicBezTo>
                  <a:cubicBezTo>
                    <a:pt x="335" y="320"/>
                    <a:pt x="332" y="320"/>
                    <a:pt x="329" y="320"/>
                  </a:cubicBezTo>
                  <a:cubicBezTo>
                    <a:pt x="326" y="319"/>
                    <a:pt x="323" y="319"/>
                    <a:pt x="320" y="318"/>
                  </a:cubicBezTo>
                  <a:cubicBezTo>
                    <a:pt x="313" y="317"/>
                    <a:pt x="306" y="315"/>
                    <a:pt x="299" y="313"/>
                  </a:cubicBezTo>
                  <a:cubicBezTo>
                    <a:pt x="295" y="312"/>
                    <a:pt x="292" y="311"/>
                    <a:pt x="288" y="309"/>
                  </a:cubicBezTo>
                  <a:cubicBezTo>
                    <a:pt x="285" y="308"/>
                    <a:pt x="282" y="307"/>
                    <a:pt x="278" y="306"/>
                  </a:cubicBezTo>
                  <a:cubicBezTo>
                    <a:pt x="275" y="305"/>
                    <a:pt x="272" y="303"/>
                    <a:pt x="269" y="302"/>
                  </a:cubicBezTo>
                  <a:cubicBezTo>
                    <a:pt x="267" y="301"/>
                    <a:pt x="264" y="299"/>
                    <a:pt x="262" y="298"/>
                  </a:cubicBezTo>
                  <a:cubicBezTo>
                    <a:pt x="259" y="297"/>
                    <a:pt x="257" y="295"/>
                    <a:pt x="256" y="294"/>
                  </a:cubicBezTo>
                  <a:cubicBezTo>
                    <a:pt x="254" y="293"/>
                    <a:pt x="253" y="292"/>
                    <a:pt x="252" y="292"/>
                  </a:cubicBezTo>
                  <a:cubicBezTo>
                    <a:pt x="252" y="288"/>
                    <a:pt x="252" y="284"/>
                    <a:pt x="252" y="280"/>
                  </a:cubicBezTo>
                  <a:cubicBezTo>
                    <a:pt x="252" y="277"/>
                    <a:pt x="252" y="273"/>
                    <a:pt x="252" y="270"/>
                  </a:cubicBezTo>
                  <a:cubicBezTo>
                    <a:pt x="253" y="271"/>
                    <a:pt x="255" y="272"/>
                    <a:pt x="256" y="273"/>
                  </a:cubicBezTo>
                  <a:cubicBezTo>
                    <a:pt x="258" y="274"/>
                    <a:pt x="260" y="276"/>
                    <a:pt x="263" y="277"/>
                  </a:cubicBezTo>
                  <a:cubicBezTo>
                    <a:pt x="265" y="279"/>
                    <a:pt x="268" y="280"/>
                    <a:pt x="271" y="281"/>
                  </a:cubicBezTo>
                  <a:cubicBezTo>
                    <a:pt x="274" y="283"/>
                    <a:pt x="277" y="284"/>
                    <a:pt x="281" y="285"/>
                  </a:cubicBezTo>
                  <a:cubicBezTo>
                    <a:pt x="284" y="286"/>
                    <a:pt x="287" y="288"/>
                    <a:pt x="291" y="289"/>
                  </a:cubicBezTo>
                  <a:cubicBezTo>
                    <a:pt x="294" y="290"/>
                    <a:pt x="298" y="291"/>
                    <a:pt x="302" y="291"/>
                  </a:cubicBezTo>
                  <a:cubicBezTo>
                    <a:pt x="316" y="295"/>
                    <a:pt x="331" y="297"/>
                    <a:pt x="341" y="299"/>
                  </a:cubicBezTo>
                  <a:cubicBezTo>
                    <a:pt x="347" y="299"/>
                    <a:pt x="352" y="300"/>
                    <a:pt x="355" y="300"/>
                  </a:cubicBezTo>
                  <a:cubicBezTo>
                    <a:pt x="358" y="300"/>
                    <a:pt x="360" y="300"/>
                    <a:pt x="360" y="300"/>
                  </a:cubicBezTo>
                  <a:cubicBezTo>
                    <a:pt x="360" y="300"/>
                    <a:pt x="358" y="300"/>
                    <a:pt x="355" y="299"/>
                  </a:cubicBezTo>
                  <a:cubicBezTo>
                    <a:pt x="352" y="299"/>
                    <a:pt x="347" y="298"/>
                    <a:pt x="342" y="297"/>
                  </a:cubicBezTo>
                  <a:cubicBezTo>
                    <a:pt x="331" y="295"/>
                    <a:pt x="317" y="292"/>
                    <a:pt x="303" y="287"/>
                  </a:cubicBezTo>
                  <a:cubicBezTo>
                    <a:pt x="299" y="286"/>
                    <a:pt x="296" y="285"/>
                    <a:pt x="293" y="283"/>
                  </a:cubicBezTo>
                  <a:cubicBezTo>
                    <a:pt x="289" y="282"/>
                    <a:pt x="286" y="281"/>
                    <a:pt x="283" y="279"/>
                  </a:cubicBezTo>
                  <a:cubicBezTo>
                    <a:pt x="280" y="278"/>
                    <a:pt x="277" y="276"/>
                    <a:pt x="274" y="275"/>
                  </a:cubicBezTo>
                  <a:cubicBezTo>
                    <a:pt x="272" y="273"/>
                    <a:pt x="269" y="272"/>
                    <a:pt x="267" y="270"/>
                  </a:cubicBezTo>
                  <a:cubicBezTo>
                    <a:pt x="265" y="269"/>
                    <a:pt x="263" y="268"/>
                    <a:pt x="261" y="266"/>
                  </a:cubicBezTo>
                  <a:cubicBezTo>
                    <a:pt x="260" y="265"/>
                    <a:pt x="258" y="264"/>
                    <a:pt x="257" y="263"/>
                  </a:cubicBezTo>
                  <a:cubicBezTo>
                    <a:pt x="255" y="261"/>
                    <a:pt x="254" y="259"/>
                    <a:pt x="254" y="259"/>
                  </a:cubicBezTo>
                  <a:cubicBezTo>
                    <a:pt x="254" y="259"/>
                    <a:pt x="254" y="259"/>
                    <a:pt x="254" y="259"/>
                  </a:cubicBezTo>
                  <a:cubicBezTo>
                    <a:pt x="254" y="259"/>
                    <a:pt x="254" y="259"/>
                    <a:pt x="254" y="259"/>
                  </a:cubicBezTo>
                  <a:cubicBezTo>
                    <a:pt x="253" y="258"/>
                    <a:pt x="252" y="258"/>
                    <a:pt x="252" y="258"/>
                  </a:cubicBezTo>
                  <a:cubicBezTo>
                    <a:pt x="252" y="252"/>
                    <a:pt x="252" y="246"/>
                    <a:pt x="252" y="240"/>
                  </a:cubicBezTo>
                  <a:cubicBezTo>
                    <a:pt x="253" y="240"/>
                    <a:pt x="254" y="241"/>
                    <a:pt x="255" y="242"/>
                  </a:cubicBezTo>
                  <a:cubicBezTo>
                    <a:pt x="257" y="243"/>
                    <a:pt x="260" y="244"/>
                    <a:pt x="263" y="246"/>
                  </a:cubicBezTo>
                  <a:cubicBezTo>
                    <a:pt x="269" y="249"/>
                    <a:pt x="276" y="251"/>
                    <a:pt x="283" y="254"/>
                  </a:cubicBezTo>
                  <a:cubicBezTo>
                    <a:pt x="287" y="256"/>
                    <a:pt x="291" y="257"/>
                    <a:pt x="295" y="258"/>
                  </a:cubicBezTo>
                  <a:cubicBezTo>
                    <a:pt x="299" y="260"/>
                    <a:pt x="303" y="261"/>
                    <a:pt x="307" y="262"/>
                  </a:cubicBezTo>
                  <a:cubicBezTo>
                    <a:pt x="323" y="267"/>
                    <a:pt x="340" y="271"/>
                    <a:pt x="352" y="274"/>
                  </a:cubicBezTo>
                  <a:cubicBezTo>
                    <a:pt x="359" y="275"/>
                    <a:pt x="364" y="276"/>
                    <a:pt x="368" y="276"/>
                  </a:cubicBezTo>
                  <a:cubicBezTo>
                    <a:pt x="370" y="276"/>
                    <a:pt x="371" y="276"/>
                    <a:pt x="372" y="276"/>
                  </a:cubicBezTo>
                  <a:cubicBezTo>
                    <a:pt x="373" y="276"/>
                    <a:pt x="373" y="276"/>
                    <a:pt x="373" y="276"/>
                  </a:cubicBezTo>
                  <a:cubicBezTo>
                    <a:pt x="373" y="276"/>
                    <a:pt x="373" y="276"/>
                    <a:pt x="372" y="276"/>
                  </a:cubicBezTo>
                  <a:cubicBezTo>
                    <a:pt x="371" y="276"/>
                    <a:pt x="370" y="276"/>
                    <a:pt x="368" y="276"/>
                  </a:cubicBezTo>
                  <a:cubicBezTo>
                    <a:pt x="364" y="275"/>
                    <a:pt x="359" y="274"/>
                    <a:pt x="353" y="272"/>
                  </a:cubicBezTo>
                  <a:cubicBezTo>
                    <a:pt x="340" y="269"/>
                    <a:pt x="324" y="264"/>
                    <a:pt x="309" y="258"/>
                  </a:cubicBezTo>
                  <a:cubicBezTo>
                    <a:pt x="305" y="256"/>
                    <a:pt x="301" y="255"/>
                    <a:pt x="297" y="253"/>
                  </a:cubicBezTo>
                  <a:cubicBezTo>
                    <a:pt x="293" y="252"/>
                    <a:pt x="289" y="250"/>
                    <a:pt x="286" y="248"/>
                  </a:cubicBezTo>
                  <a:cubicBezTo>
                    <a:pt x="279" y="245"/>
                    <a:pt x="272" y="242"/>
                    <a:pt x="267" y="239"/>
                  </a:cubicBezTo>
                  <a:cubicBezTo>
                    <a:pt x="264" y="237"/>
                    <a:pt x="261" y="236"/>
                    <a:pt x="260" y="234"/>
                  </a:cubicBezTo>
                  <a:cubicBezTo>
                    <a:pt x="258" y="233"/>
                    <a:pt x="256" y="232"/>
                    <a:pt x="255" y="231"/>
                  </a:cubicBezTo>
                  <a:cubicBezTo>
                    <a:pt x="253" y="230"/>
                    <a:pt x="253" y="229"/>
                    <a:pt x="252" y="229"/>
                  </a:cubicBezTo>
                  <a:cubicBezTo>
                    <a:pt x="252" y="227"/>
                    <a:pt x="252" y="226"/>
                    <a:pt x="252" y="225"/>
                  </a:cubicBezTo>
                  <a:cubicBezTo>
                    <a:pt x="252" y="218"/>
                    <a:pt x="253" y="211"/>
                    <a:pt x="253" y="204"/>
                  </a:cubicBezTo>
                  <a:cubicBezTo>
                    <a:pt x="253" y="204"/>
                    <a:pt x="254" y="204"/>
                    <a:pt x="254" y="205"/>
                  </a:cubicBezTo>
                  <a:cubicBezTo>
                    <a:pt x="256" y="207"/>
                    <a:pt x="258" y="209"/>
                    <a:pt x="260" y="211"/>
                  </a:cubicBezTo>
                  <a:cubicBezTo>
                    <a:pt x="262" y="213"/>
                    <a:pt x="265" y="215"/>
                    <a:pt x="268" y="217"/>
                  </a:cubicBezTo>
                  <a:cubicBezTo>
                    <a:pt x="281" y="225"/>
                    <a:pt x="299" y="233"/>
                    <a:pt x="317" y="238"/>
                  </a:cubicBezTo>
                  <a:cubicBezTo>
                    <a:pt x="336" y="244"/>
                    <a:pt x="355" y="248"/>
                    <a:pt x="369" y="250"/>
                  </a:cubicBezTo>
                  <a:cubicBezTo>
                    <a:pt x="376" y="251"/>
                    <a:pt x="382" y="252"/>
                    <a:pt x="386" y="252"/>
                  </a:cubicBezTo>
                  <a:cubicBezTo>
                    <a:pt x="390" y="252"/>
                    <a:pt x="393" y="252"/>
                    <a:pt x="393" y="252"/>
                  </a:cubicBezTo>
                  <a:cubicBezTo>
                    <a:pt x="393" y="252"/>
                    <a:pt x="390" y="252"/>
                    <a:pt x="386" y="252"/>
                  </a:cubicBezTo>
                  <a:cubicBezTo>
                    <a:pt x="382" y="251"/>
                    <a:pt x="376" y="250"/>
                    <a:pt x="369" y="249"/>
                  </a:cubicBezTo>
                  <a:cubicBezTo>
                    <a:pt x="355" y="246"/>
                    <a:pt x="337" y="241"/>
                    <a:pt x="319" y="234"/>
                  </a:cubicBezTo>
                  <a:cubicBezTo>
                    <a:pt x="310" y="231"/>
                    <a:pt x="301" y="227"/>
                    <a:pt x="293" y="223"/>
                  </a:cubicBezTo>
                  <a:cubicBezTo>
                    <a:pt x="289" y="221"/>
                    <a:pt x="285" y="219"/>
                    <a:pt x="282" y="217"/>
                  </a:cubicBezTo>
                  <a:cubicBezTo>
                    <a:pt x="279" y="215"/>
                    <a:pt x="275" y="213"/>
                    <a:pt x="273" y="210"/>
                  </a:cubicBezTo>
                  <a:cubicBezTo>
                    <a:pt x="270" y="208"/>
                    <a:pt x="268" y="206"/>
                    <a:pt x="266" y="204"/>
                  </a:cubicBezTo>
                  <a:cubicBezTo>
                    <a:pt x="264" y="203"/>
                    <a:pt x="262" y="201"/>
                    <a:pt x="261" y="199"/>
                  </a:cubicBezTo>
                  <a:cubicBezTo>
                    <a:pt x="260" y="198"/>
                    <a:pt x="259" y="197"/>
                    <a:pt x="258" y="196"/>
                  </a:cubicBezTo>
                  <a:cubicBezTo>
                    <a:pt x="258" y="195"/>
                    <a:pt x="257" y="194"/>
                    <a:pt x="257" y="194"/>
                  </a:cubicBezTo>
                  <a:cubicBezTo>
                    <a:pt x="257" y="194"/>
                    <a:pt x="257" y="194"/>
                    <a:pt x="257" y="194"/>
                  </a:cubicBezTo>
                  <a:cubicBezTo>
                    <a:pt x="257" y="193"/>
                    <a:pt x="255" y="192"/>
                    <a:pt x="254" y="192"/>
                  </a:cubicBezTo>
                  <a:cubicBezTo>
                    <a:pt x="254" y="189"/>
                    <a:pt x="255" y="186"/>
                    <a:pt x="255" y="183"/>
                  </a:cubicBezTo>
                  <a:cubicBezTo>
                    <a:pt x="256" y="180"/>
                    <a:pt x="256" y="176"/>
                    <a:pt x="257" y="173"/>
                  </a:cubicBezTo>
                  <a:cubicBezTo>
                    <a:pt x="258" y="173"/>
                    <a:pt x="258" y="173"/>
                    <a:pt x="258" y="173"/>
                  </a:cubicBezTo>
                  <a:cubicBezTo>
                    <a:pt x="267" y="180"/>
                    <a:pt x="277" y="186"/>
                    <a:pt x="287" y="190"/>
                  </a:cubicBezTo>
                  <a:cubicBezTo>
                    <a:pt x="298" y="196"/>
                    <a:pt x="310" y="200"/>
                    <a:pt x="321" y="204"/>
                  </a:cubicBezTo>
                  <a:cubicBezTo>
                    <a:pt x="345" y="212"/>
                    <a:pt x="369" y="217"/>
                    <a:pt x="393" y="222"/>
                  </a:cubicBezTo>
                  <a:cubicBezTo>
                    <a:pt x="442" y="232"/>
                    <a:pt x="490" y="239"/>
                    <a:pt x="539" y="244"/>
                  </a:cubicBezTo>
                  <a:cubicBezTo>
                    <a:pt x="638" y="253"/>
                    <a:pt x="736" y="257"/>
                    <a:pt x="835" y="257"/>
                  </a:cubicBezTo>
                  <a:cubicBezTo>
                    <a:pt x="933" y="257"/>
                    <a:pt x="1032" y="253"/>
                    <a:pt x="1130" y="243"/>
                  </a:cubicBezTo>
                  <a:cubicBezTo>
                    <a:pt x="1179" y="238"/>
                    <a:pt x="1228" y="232"/>
                    <a:pt x="1276" y="223"/>
                  </a:cubicBezTo>
                  <a:cubicBezTo>
                    <a:pt x="1301" y="218"/>
                    <a:pt x="1325" y="213"/>
                    <a:pt x="1349" y="206"/>
                  </a:cubicBezTo>
                  <a:cubicBezTo>
                    <a:pt x="1361" y="203"/>
                    <a:pt x="1373" y="199"/>
                    <a:pt x="1384" y="194"/>
                  </a:cubicBezTo>
                  <a:cubicBezTo>
                    <a:pt x="1392" y="191"/>
                    <a:pt x="1400" y="188"/>
                    <a:pt x="1408" y="184"/>
                  </a:cubicBezTo>
                  <a:cubicBezTo>
                    <a:pt x="1408" y="188"/>
                    <a:pt x="1408" y="191"/>
                    <a:pt x="1408" y="195"/>
                  </a:cubicBezTo>
                  <a:cubicBezTo>
                    <a:pt x="1407" y="195"/>
                    <a:pt x="1407" y="196"/>
                    <a:pt x="1406" y="196"/>
                  </a:cubicBezTo>
                  <a:cubicBezTo>
                    <a:pt x="1406" y="196"/>
                    <a:pt x="1406" y="197"/>
                    <a:pt x="1405" y="198"/>
                  </a:cubicBezTo>
                  <a:cubicBezTo>
                    <a:pt x="1405" y="199"/>
                    <a:pt x="1404" y="200"/>
                    <a:pt x="1403" y="202"/>
                  </a:cubicBezTo>
                  <a:cubicBezTo>
                    <a:pt x="1402" y="203"/>
                    <a:pt x="1400" y="205"/>
                    <a:pt x="1398" y="207"/>
                  </a:cubicBezTo>
                  <a:cubicBezTo>
                    <a:pt x="1396" y="209"/>
                    <a:pt x="1394" y="211"/>
                    <a:pt x="1391" y="213"/>
                  </a:cubicBezTo>
                  <a:cubicBezTo>
                    <a:pt x="1388" y="215"/>
                    <a:pt x="1385" y="217"/>
                    <a:pt x="1382" y="219"/>
                  </a:cubicBezTo>
                  <a:cubicBezTo>
                    <a:pt x="1378" y="221"/>
                    <a:pt x="1374" y="223"/>
                    <a:pt x="1371" y="225"/>
                  </a:cubicBezTo>
                  <a:cubicBezTo>
                    <a:pt x="1363" y="229"/>
                    <a:pt x="1354" y="233"/>
                    <a:pt x="1345" y="236"/>
                  </a:cubicBezTo>
                  <a:cubicBezTo>
                    <a:pt x="1327" y="243"/>
                    <a:pt x="1308" y="248"/>
                    <a:pt x="1294" y="251"/>
                  </a:cubicBezTo>
                  <a:cubicBezTo>
                    <a:pt x="1287" y="252"/>
                    <a:pt x="1282" y="253"/>
                    <a:pt x="1277" y="254"/>
                  </a:cubicBezTo>
                  <a:cubicBezTo>
                    <a:pt x="1273" y="255"/>
                    <a:pt x="1271" y="255"/>
                    <a:pt x="1271" y="255"/>
                  </a:cubicBezTo>
                  <a:cubicBezTo>
                    <a:pt x="1271" y="255"/>
                    <a:pt x="1273" y="255"/>
                    <a:pt x="1277" y="254"/>
                  </a:cubicBezTo>
                  <a:cubicBezTo>
                    <a:pt x="1282" y="254"/>
                    <a:pt x="1288" y="253"/>
                    <a:pt x="1295" y="252"/>
                  </a:cubicBezTo>
                  <a:cubicBezTo>
                    <a:pt x="1309" y="250"/>
                    <a:pt x="1328" y="246"/>
                    <a:pt x="1346" y="241"/>
                  </a:cubicBezTo>
                  <a:cubicBezTo>
                    <a:pt x="1365" y="235"/>
                    <a:pt x="1383" y="227"/>
                    <a:pt x="1395" y="219"/>
                  </a:cubicBezTo>
                  <a:cubicBezTo>
                    <a:pt x="1399" y="217"/>
                    <a:pt x="1401" y="215"/>
                    <a:pt x="1404" y="213"/>
                  </a:cubicBezTo>
                  <a:cubicBezTo>
                    <a:pt x="1405" y="212"/>
                    <a:pt x="1406" y="211"/>
                    <a:pt x="1407" y="210"/>
                  </a:cubicBezTo>
                  <a:cubicBezTo>
                    <a:pt x="1407" y="216"/>
                    <a:pt x="1407" y="222"/>
                    <a:pt x="1407" y="228"/>
                  </a:cubicBezTo>
                  <a:cubicBezTo>
                    <a:pt x="1406" y="228"/>
                    <a:pt x="1405" y="229"/>
                    <a:pt x="1404" y="229"/>
                  </a:cubicBezTo>
                  <a:cubicBezTo>
                    <a:pt x="1404" y="229"/>
                    <a:pt x="1404" y="229"/>
                    <a:pt x="1404" y="229"/>
                  </a:cubicBezTo>
                  <a:cubicBezTo>
                    <a:pt x="1404" y="229"/>
                    <a:pt x="1403" y="231"/>
                    <a:pt x="1400" y="233"/>
                  </a:cubicBezTo>
                  <a:cubicBezTo>
                    <a:pt x="1399" y="234"/>
                    <a:pt x="1397" y="235"/>
                    <a:pt x="1395" y="237"/>
                  </a:cubicBezTo>
                  <a:cubicBezTo>
                    <a:pt x="1393" y="238"/>
                    <a:pt x="1390" y="240"/>
                    <a:pt x="1388" y="241"/>
                  </a:cubicBezTo>
                  <a:cubicBezTo>
                    <a:pt x="1382" y="244"/>
                    <a:pt x="1376" y="247"/>
                    <a:pt x="1369" y="251"/>
                  </a:cubicBezTo>
                  <a:cubicBezTo>
                    <a:pt x="1365" y="252"/>
                    <a:pt x="1361" y="254"/>
                    <a:pt x="1358" y="256"/>
                  </a:cubicBezTo>
                  <a:cubicBezTo>
                    <a:pt x="1354" y="257"/>
                    <a:pt x="1350" y="259"/>
                    <a:pt x="1346" y="260"/>
                  </a:cubicBezTo>
                  <a:cubicBezTo>
                    <a:pt x="1330" y="266"/>
                    <a:pt x="1314" y="271"/>
                    <a:pt x="1302" y="275"/>
                  </a:cubicBezTo>
                  <a:cubicBezTo>
                    <a:pt x="1296" y="276"/>
                    <a:pt x="1290" y="277"/>
                    <a:pt x="1287" y="278"/>
                  </a:cubicBezTo>
                  <a:cubicBezTo>
                    <a:pt x="1285" y="278"/>
                    <a:pt x="1284" y="278"/>
                    <a:pt x="1283" y="278"/>
                  </a:cubicBezTo>
                  <a:cubicBezTo>
                    <a:pt x="1282" y="278"/>
                    <a:pt x="1281" y="278"/>
                    <a:pt x="1281" y="278"/>
                  </a:cubicBezTo>
                  <a:cubicBezTo>
                    <a:pt x="1281" y="278"/>
                    <a:pt x="1282" y="278"/>
                    <a:pt x="1283" y="278"/>
                  </a:cubicBezTo>
                  <a:cubicBezTo>
                    <a:pt x="1284" y="278"/>
                    <a:pt x="1285" y="278"/>
                    <a:pt x="1287" y="278"/>
                  </a:cubicBezTo>
                  <a:cubicBezTo>
                    <a:pt x="1291" y="278"/>
                    <a:pt x="1296" y="277"/>
                    <a:pt x="1302" y="276"/>
                  </a:cubicBezTo>
                  <a:cubicBezTo>
                    <a:pt x="1315" y="274"/>
                    <a:pt x="1331" y="269"/>
                    <a:pt x="1347" y="265"/>
                  </a:cubicBezTo>
                  <a:cubicBezTo>
                    <a:pt x="1351" y="263"/>
                    <a:pt x="1356" y="262"/>
                    <a:pt x="1359" y="261"/>
                  </a:cubicBezTo>
                  <a:cubicBezTo>
                    <a:pt x="1363" y="259"/>
                    <a:pt x="1367" y="258"/>
                    <a:pt x="1371" y="257"/>
                  </a:cubicBezTo>
                  <a:cubicBezTo>
                    <a:pt x="1379" y="254"/>
                    <a:pt x="1386" y="251"/>
                    <a:pt x="1391" y="248"/>
                  </a:cubicBezTo>
                  <a:cubicBezTo>
                    <a:pt x="1394" y="246"/>
                    <a:pt x="1397" y="245"/>
                    <a:pt x="1399" y="244"/>
                  </a:cubicBezTo>
                  <a:cubicBezTo>
                    <a:pt x="1402" y="242"/>
                    <a:pt x="1404" y="241"/>
                    <a:pt x="1406" y="240"/>
                  </a:cubicBezTo>
                  <a:cubicBezTo>
                    <a:pt x="1406" y="239"/>
                    <a:pt x="1407" y="239"/>
                    <a:pt x="1407" y="239"/>
                  </a:cubicBezTo>
                  <a:cubicBezTo>
                    <a:pt x="1408" y="245"/>
                    <a:pt x="1408" y="251"/>
                    <a:pt x="1408" y="258"/>
                  </a:cubicBezTo>
                  <a:cubicBezTo>
                    <a:pt x="1408" y="260"/>
                    <a:pt x="1408" y="260"/>
                    <a:pt x="1408" y="260"/>
                  </a:cubicBezTo>
                  <a:cubicBezTo>
                    <a:pt x="1407" y="260"/>
                    <a:pt x="1406" y="261"/>
                    <a:pt x="1405" y="261"/>
                  </a:cubicBezTo>
                  <a:cubicBezTo>
                    <a:pt x="1405" y="261"/>
                    <a:pt x="1405" y="261"/>
                    <a:pt x="1405" y="261"/>
                  </a:cubicBezTo>
                  <a:cubicBezTo>
                    <a:pt x="1405" y="261"/>
                    <a:pt x="1404" y="263"/>
                    <a:pt x="1402" y="265"/>
                  </a:cubicBezTo>
                  <a:cubicBezTo>
                    <a:pt x="1401" y="266"/>
                    <a:pt x="1399" y="267"/>
                    <a:pt x="1398" y="269"/>
                  </a:cubicBezTo>
                  <a:cubicBezTo>
                    <a:pt x="1396" y="270"/>
                    <a:pt x="1394" y="271"/>
                    <a:pt x="1392" y="273"/>
                  </a:cubicBezTo>
                  <a:cubicBezTo>
                    <a:pt x="1390" y="274"/>
                    <a:pt x="1387" y="276"/>
                    <a:pt x="1385" y="277"/>
                  </a:cubicBezTo>
                  <a:cubicBezTo>
                    <a:pt x="1382" y="279"/>
                    <a:pt x="1379" y="280"/>
                    <a:pt x="1376" y="282"/>
                  </a:cubicBezTo>
                  <a:cubicBezTo>
                    <a:pt x="1373" y="283"/>
                    <a:pt x="1370" y="284"/>
                    <a:pt x="1366" y="286"/>
                  </a:cubicBezTo>
                  <a:cubicBezTo>
                    <a:pt x="1363" y="287"/>
                    <a:pt x="1360" y="288"/>
                    <a:pt x="1356" y="289"/>
                  </a:cubicBezTo>
                  <a:cubicBezTo>
                    <a:pt x="1342" y="294"/>
                    <a:pt x="1328" y="298"/>
                    <a:pt x="1317" y="300"/>
                  </a:cubicBezTo>
                  <a:cubicBezTo>
                    <a:pt x="1312" y="301"/>
                    <a:pt x="1307" y="301"/>
                    <a:pt x="1304" y="302"/>
                  </a:cubicBezTo>
                  <a:cubicBezTo>
                    <a:pt x="1301" y="302"/>
                    <a:pt x="1299" y="302"/>
                    <a:pt x="1299" y="302"/>
                  </a:cubicBezTo>
                  <a:cubicBezTo>
                    <a:pt x="1299" y="302"/>
                    <a:pt x="1301" y="302"/>
                    <a:pt x="1304" y="302"/>
                  </a:cubicBezTo>
                  <a:cubicBezTo>
                    <a:pt x="1307" y="302"/>
                    <a:pt x="1312" y="302"/>
                    <a:pt x="1318" y="301"/>
                  </a:cubicBezTo>
                  <a:cubicBezTo>
                    <a:pt x="1329" y="300"/>
                    <a:pt x="1343" y="298"/>
                    <a:pt x="1358" y="294"/>
                  </a:cubicBezTo>
                  <a:cubicBezTo>
                    <a:pt x="1361" y="293"/>
                    <a:pt x="1365" y="292"/>
                    <a:pt x="1368" y="291"/>
                  </a:cubicBezTo>
                  <a:cubicBezTo>
                    <a:pt x="1372" y="290"/>
                    <a:pt x="1375" y="288"/>
                    <a:pt x="1378" y="287"/>
                  </a:cubicBezTo>
                  <a:cubicBezTo>
                    <a:pt x="1382" y="286"/>
                    <a:pt x="1385" y="285"/>
                    <a:pt x="1388" y="284"/>
                  </a:cubicBezTo>
                  <a:cubicBezTo>
                    <a:pt x="1391" y="282"/>
                    <a:pt x="1394" y="281"/>
                    <a:pt x="1396" y="279"/>
                  </a:cubicBezTo>
                  <a:cubicBezTo>
                    <a:pt x="1399" y="278"/>
                    <a:pt x="1401" y="277"/>
                    <a:pt x="1403" y="275"/>
                  </a:cubicBezTo>
                  <a:cubicBezTo>
                    <a:pt x="1405" y="274"/>
                    <a:pt x="1407" y="273"/>
                    <a:pt x="1408" y="271"/>
                  </a:cubicBezTo>
                  <a:cubicBezTo>
                    <a:pt x="1408" y="271"/>
                    <a:pt x="1408" y="271"/>
                    <a:pt x="1408" y="271"/>
                  </a:cubicBezTo>
                  <a:cubicBezTo>
                    <a:pt x="1408" y="286"/>
                    <a:pt x="1408" y="286"/>
                    <a:pt x="1408" y="286"/>
                  </a:cubicBezTo>
                  <a:cubicBezTo>
                    <a:pt x="1408" y="287"/>
                    <a:pt x="1408" y="288"/>
                    <a:pt x="1408" y="289"/>
                  </a:cubicBezTo>
                  <a:cubicBezTo>
                    <a:pt x="1408" y="289"/>
                    <a:pt x="1407" y="289"/>
                    <a:pt x="1406" y="290"/>
                  </a:cubicBezTo>
                  <a:cubicBezTo>
                    <a:pt x="1406" y="290"/>
                    <a:pt x="1406" y="290"/>
                    <a:pt x="1406" y="290"/>
                  </a:cubicBezTo>
                  <a:cubicBezTo>
                    <a:pt x="1406" y="290"/>
                    <a:pt x="1405" y="291"/>
                    <a:pt x="1403" y="294"/>
                  </a:cubicBezTo>
                  <a:cubicBezTo>
                    <a:pt x="1402" y="294"/>
                    <a:pt x="1400" y="295"/>
                    <a:pt x="1399" y="297"/>
                  </a:cubicBezTo>
                  <a:cubicBezTo>
                    <a:pt x="1397" y="298"/>
                    <a:pt x="1395" y="299"/>
                    <a:pt x="1393" y="300"/>
                  </a:cubicBezTo>
                  <a:cubicBezTo>
                    <a:pt x="1390" y="302"/>
                    <a:pt x="1388" y="303"/>
                    <a:pt x="1385" y="304"/>
                  </a:cubicBezTo>
                  <a:cubicBezTo>
                    <a:pt x="1382" y="306"/>
                    <a:pt x="1379" y="307"/>
                    <a:pt x="1376" y="308"/>
                  </a:cubicBezTo>
                  <a:cubicBezTo>
                    <a:pt x="1373" y="309"/>
                    <a:pt x="1370" y="311"/>
                    <a:pt x="1366" y="312"/>
                  </a:cubicBezTo>
                  <a:cubicBezTo>
                    <a:pt x="1363" y="313"/>
                    <a:pt x="1359" y="314"/>
                    <a:pt x="1356" y="315"/>
                  </a:cubicBezTo>
                  <a:cubicBezTo>
                    <a:pt x="1349" y="317"/>
                    <a:pt x="1342" y="319"/>
                    <a:pt x="1335" y="320"/>
                  </a:cubicBezTo>
                  <a:cubicBezTo>
                    <a:pt x="1332" y="321"/>
                    <a:pt x="1328" y="321"/>
                    <a:pt x="1325" y="322"/>
                  </a:cubicBezTo>
                  <a:cubicBezTo>
                    <a:pt x="1322" y="322"/>
                    <a:pt x="1319" y="323"/>
                    <a:pt x="1316" y="323"/>
                  </a:cubicBezTo>
                  <a:cubicBezTo>
                    <a:pt x="1314" y="323"/>
                    <a:pt x="1311" y="323"/>
                    <a:pt x="1309" y="324"/>
                  </a:cubicBezTo>
                  <a:cubicBezTo>
                    <a:pt x="1307" y="323"/>
                    <a:pt x="1305" y="323"/>
                    <a:pt x="1303" y="323"/>
                  </a:cubicBezTo>
                  <a:cubicBezTo>
                    <a:pt x="1300" y="323"/>
                    <a:pt x="1298" y="323"/>
                    <a:pt x="1298" y="323"/>
                  </a:cubicBezTo>
                  <a:cubicBezTo>
                    <a:pt x="1298" y="323"/>
                    <a:pt x="1300" y="323"/>
                    <a:pt x="1303" y="324"/>
                  </a:cubicBezTo>
                  <a:cubicBezTo>
                    <a:pt x="1305" y="324"/>
                    <a:pt x="1307" y="324"/>
                    <a:pt x="1309" y="324"/>
                  </a:cubicBezTo>
                  <a:cubicBezTo>
                    <a:pt x="1311" y="324"/>
                    <a:pt x="1314" y="325"/>
                    <a:pt x="1316" y="324"/>
                  </a:cubicBezTo>
                  <a:cubicBezTo>
                    <a:pt x="1319" y="324"/>
                    <a:pt x="1322" y="324"/>
                    <a:pt x="1325" y="324"/>
                  </a:cubicBezTo>
                  <a:cubicBezTo>
                    <a:pt x="1329" y="324"/>
                    <a:pt x="1332" y="324"/>
                    <a:pt x="1335" y="323"/>
                  </a:cubicBezTo>
                  <a:cubicBezTo>
                    <a:pt x="1342" y="322"/>
                    <a:pt x="1350" y="321"/>
                    <a:pt x="1357" y="320"/>
                  </a:cubicBezTo>
                  <a:cubicBezTo>
                    <a:pt x="1361" y="319"/>
                    <a:pt x="1364" y="318"/>
                    <a:pt x="1368" y="317"/>
                  </a:cubicBezTo>
                  <a:cubicBezTo>
                    <a:pt x="1371" y="316"/>
                    <a:pt x="1375" y="315"/>
                    <a:pt x="1378" y="314"/>
                  </a:cubicBezTo>
                  <a:cubicBezTo>
                    <a:pt x="1382" y="313"/>
                    <a:pt x="1385" y="312"/>
                    <a:pt x="1388" y="311"/>
                  </a:cubicBezTo>
                  <a:cubicBezTo>
                    <a:pt x="1391" y="310"/>
                    <a:pt x="1394" y="308"/>
                    <a:pt x="1396" y="307"/>
                  </a:cubicBezTo>
                  <a:cubicBezTo>
                    <a:pt x="1399" y="306"/>
                    <a:pt x="1401" y="305"/>
                    <a:pt x="1403" y="304"/>
                  </a:cubicBezTo>
                  <a:cubicBezTo>
                    <a:pt x="1405" y="302"/>
                    <a:pt x="1407" y="301"/>
                    <a:pt x="1409" y="300"/>
                  </a:cubicBezTo>
                  <a:cubicBezTo>
                    <a:pt x="1409" y="305"/>
                    <a:pt x="1409" y="311"/>
                    <a:pt x="1409" y="316"/>
                  </a:cubicBezTo>
                  <a:cubicBezTo>
                    <a:pt x="1408" y="316"/>
                    <a:pt x="1407" y="317"/>
                    <a:pt x="1406" y="317"/>
                  </a:cubicBezTo>
                  <a:cubicBezTo>
                    <a:pt x="1406" y="317"/>
                    <a:pt x="1406" y="317"/>
                    <a:pt x="1406" y="317"/>
                  </a:cubicBezTo>
                  <a:cubicBezTo>
                    <a:pt x="1406" y="317"/>
                    <a:pt x="1405" y="319"/>
                    <a:pt x="1403" y="321"/>
                  </a:cubicBezTo>
                  <a:cubicBezTo>
                    <a:pt x="1402" y="322"/>
                    <a:pt x="1401" y="323"/>
                    <a:pt x="1400" y="324"/>
                  </a:cubicBezTo>
                  <a:cubicBezTo>
                    <a:pt x="1398" y="325"/>
                    <a:pt x="1396" y="326"/>
                    <a:pt x="1394" y="328"/>
                  </a:cubicBezTo>
                  <a:cubicBezTo>
                    <a:pt x="1392" y="329"/>
                    <a:pt x="1390" y="330"/>
                    <a:pt x="1387" y="331"/>
                  </a:cubicBezTo>
                  <a:cubicBezTo>
                    <a:pt x="1385" y="333"/>
                    <a:pt x="1382" y="334"/>
                    <a:pt x="1379" y="335"/>
                  </a:cubicBezTo>
                  <a:cubicBezTo>
                    <a:pt x="1373" y="337"/>
                    <a:pt x="1367" y="340"/>
                    <a:pt x="1360" y="342"/>
                  </a:cubicBezTo>
                  <a:cubicBezTo>
                    <a:pt x="1347" y="345"/>
                    <a:pt x="1333" y="348"/>
                    <a:pt x="1323" y="350"/>
                  </a:cubicBezTo>
                  <a:cubicBezTo>
                    <a:pt x="1318" y="350"/>
                    <a:pt x="1314" y="351"/>
                    <a:pt x="1311" y="351"/>
                  </a:cubicBezTo>
                  <a:cubicBezTo>
                    <a:pt x="1309" y="351"/>
                    <a:pt x="1308" y="351"/>
                    <a:pt x="1307" y="351"/>
                  </a:cubicBezTo>
                  <a:cubicBezTo>
                    <a:pt x="1306" y="351"/>
                    <a:pt x="1306" y="351"/>
                    <a:pt x="1306" y="351"/>
                  </a:cubicBezTo>
                  <a:cubicBezTo>
                    <a:pt x="1306" y="351"/>
                    <a:pt x="1306" y="351"/>
                    <a:pt x="1307" y="351"/>
                  </a:cubicBezTo>
                  <a:cubicBezTo>
                    <a:pt x="1308" y="351"/>
                    <a:pt x="1309" y="352"/>
                    <a:pt x="1311" y="351"/>
                  </a:cubicBezTo>
                  <a:cubicBezTo>
                    <a:pt x="1314" y="352"/>
                    <a:pt x="1318" y="351"/>
                    <a:pt x="1323" y="351"/>
                  </a:cubicBezTo>
                  <a:cubicBezTo>
                    <a:pt x="1334" y="350"/>
                    <a:pt x="1347" y="349"/>
                    <a:pt x="1361" y="346"/>
                  </a:cubicBezTo>
                  <a:cubicBezTo>
                    <a:pt x="1368" y="345"/>
                    <a:pt x="1375" y="343"/>
                    <a:pt x="1381" y="341"/>
                  </a:cubicBezTo>
                  <a:cubicBezTo>
                    <a:pt x="1384" y="340"/>
                    <a:pt x="1387" y="339"/>
                    <a:pt x="1390" y="338"/>
                  </a:cubicBezTo>
                  <a:cubicBezTo>
                    <a:pt x="1393" y="337"/>
                    <a:pt x="1396" y="336"/>
                    <a:pt x="1398" y="335"/>
                  </a:cubicBezTo>
                  <a:cubicBezTo>
                    <a:pt x="1400" y="333"/>
                    <a:pt x="1403" y="332"/>
                    <a:pt x="1405" y="331"/>
                  </a:cubicBezTo>
                  <a:cubicBezTo>
                    <a:pt x="1406" y="330"/>
                    <a:pt x="1407" y="329"/>
                    <a:pt x="1409" y="328"/>
                  </a:cubicBezTo>
                  <a:cubicBezTo>
                    <a:pt x="1408" y="333"/>
                    <a:pt x="1408" y="337"/>
                    <a:pt x="1408" y="342"/>
                  </a:cubicBezTo>
                  <a:cubicBezTo>
                    <a:pt x="1408" y="344"/>
                    <a:pt x="1408" y="346"/>
                    <a:pt x="1408" y="348"/>
                  </a:cubicBezTo>
                  <a:cubicBezTo>
                    <a:pt x="1406" y="347"/>
                    <a:pt x="1404" y="348"/>
                    <a:pt x="1403" y="349"/>
                  </a:cubicBezTo>
                  <a:cubicBezTo>
                    <a:pt x="1403" y="349"/>
                    <a:pt x="1403" y="349"/>
                    <a:pt x="1403" y="349"/>
                  </a:cubicBezTo>
                  <a:cubicBezTo>
                    <a:pt x="1403" y="349"/>
                    <a:pt x="1402" y="350"/>
                    <a:pt x="1400" y="352"/>
                  </a:cubicBezTo>
                  <a:cubicBezTo>
                    <a:pt x="1399" y="353"/>
                    <a:pt x="1398" y="353"/>
                    <a:pt x="1396" y="354"/>
                  </a:cubicBezTo>
                  <a:cubicBezTo>
                    <a:pt x="1395" y="355"/>
                    <a:pt x="1393" y="356"/>
                    <a:pt x="1391" y="357"/>
                  </a:cubicBezTo>
                  <a:cubicBezTo>
                    <a:pt x="1389" y="359"/>
                    <a:pt x="1387" y="359"/>
                    <a:pt x="1384" y="360"/>
                  </a:cubicBezTo>
                  <a:cubicBezTo>
                    <a:pt x="1382" y="361"/>
                    <a:pt x="1379" y="362"/>
                    <a:pt x="1377" y="363"/>
                  </a:cubicBezTo>
                  <a:cubicBezTo>
                    <a:pt x="1371" y="365"/>
                    <a:pt x="1365" y="366"/>
                    <a:pt x="1359" y="368"/>
                  </a:cubicBezTo>
                  <a:cubicBezTo>
                    <a:pt x="1346" y="370"/>
                    <a:pt x="1334" y="372"/>
                    <a:pt x="1324" y="372"/>
                  </a:cubicBezTo>
                  <a:cubicBezTo>
                    <a:pt x="1315" y="373"/>
                    <a:pt x="1308" y="373"/>
                    <a:pt x="1308" y="373"/>
                  </a:cubicBezTo>
                  <a:cubicBezTo>
                    <a:pt x="1308" y="373"/>
                    <a:pt x="1315" y="374"/>
                    <a:pt x="1324" y="374"/>
                  </a:cubicBezTo>
                  <a:cubicBezTo>
                    <a:pt x="1334" y="374"/>
                    <a:pt x="1347" y="374"/>
                    <a:pt x="1359" y="372"/>
                  </a:cubicBezTo>
                  <a:cubicBezTo>
                    <a:pt x="1366" y="372"/>
                    <a:pt x="1372" y="371"/>
                    <a:pt x="1378" y="369"/>
                  </a:cubicBezTo>
                  <a:cubicBezTo>
                    <a:pt x="1381" y="369"/>
                    <a:pt x="1384" y="368"/>
                    <a:pt x="1387" y="367"/>
                  </a:cubicBezTo>
                  <a:cubicBezTo>
                    <a:pt x="1389" y="366"/>
                    <a:pt x="1392" y="365"/>
                    <a:pt x="1394" y="364"/>
                  </a:cubicBezTo>
                  <a:cubicBezTo>
                    <a:pt x="1397" y="363"/>
                    <a:pt x="1399" y="363"/>
                    <a:pt x="1401" y="361"/>
                  </a:cubicBezTo>
                  <a:cubicBezTo>
                    <a:pt x="1403" y="360"/>
                    <a:pt x="1405" y="359"/>
                    <a:pt x="1406" y="359"/>
                  </a:cubicBezTo>
                  <a:cubicBezTo>
                    <a:pt x="1406" y="358"/>
                    <a:pt x="1407" y="358"/>
                    <a:pt x="1407" y="357"/>
                  </a:cubicBezTo>
                  <a:cubicBezTo>
                    <a:pt x="1407" y="361"/>
                    <a:pt x="1406" y="365"/>
                    <a:pt x="1406" y="368"/>
                  </a:cubicBezTo>
                  <a:cubicBezTo>
                    <a:pt x="1404" y="368"/>
                    <a:pt x="1402" y="368"/>
                    <a:pt x="1401" y="369"/>
                  </a:cubicBezTo>
                  <a:cubicBezTo>
                    <a:pt x="1401" y="370"/>
                    <a:pt x="1401" y="370"/>
                    <a:pt x="1401" y="370"/>
                  </a:cubicBezTo>
                  <a:cubicBezTo>
                    <a:pt x="1401" y="370"/>
                    <a:pt x="1400" y="371"/>
                    <a:pt x="1398" y="373"/>
                  </a:cubicBezTo>
                  <a:cubicBezTo>
                    <a:pt x="1397" y="374"/>
                    <a:pt x="1396" y="374"/>
                    <a:pt x="1394" y="375"/>
                  </a:cubicBezTo>
                  <a:cubicBezTo>
                    <a:pt x="1393" y="376"/>
                    <a:pt x="1391" y="377"/>
                    <a:pt x="1389" y="378"/>
                  </a:cubicBezTo>
                  <a:cubicBezTo>
                    <a:pt x="1388" y="379"/>
                    <a:pt x="1385" y="380"/>
                    <a:pt x="1383" y="381"/>
                  </a:cubicBezTo>
                  <a:cubicBezTo>
                    <a:pt x="1381" y="382"/>
                    <a:pt x="1378" y="384"/>
                    <a:pt x="1375" y="384"/>
                  </a:cubicBezTo>
                  <a:cubicBezTo>
                    <a:pt x="1373" y="385"/>
                    <a:pt x="1370" y="386"/>
                    <a:pt x="1367" y="387"/>
                  </a:cubicBezTo>
                  <a:cubicBezTo>
                    <a:pt x="1364" y="388"/>
                    <a:pt x="1361" y="389"/>
                    <a:pt x="1358" y="390"/>
                  </a:cubicBezTo>
                  <a:cubicBezTo>
                    <a:pt x="1346" y="393"/>
                    <a:pt x="1334" y="395"/>
                    <a:pt x="1325" y="396"/>
                  </a:cubicBezTo>
                  <a:cubicBezTo>
                    <a:pt x="1316" y="397"/>
                    <a:pt x="1309" y="397"/>
                    <a:pt x="1309" y="397"/>
                  </a:cubicBezTo>
                  <a:cubicBezTo>
                    <a:pt x="1309" y="397"/>
                    <a:pt x="1316" y="397"/>
                    <a:pt x="1325" y="397"/>
                  </a:cubicBezTo>
                  <a:cubicBezTo>
                    <a:pt x="1334" y="397"/>
                    <a:pt x="1347" y="396"/>
                    <a:pt x="1359" y="394"/>
                  </a:cubicBezTo>
                  <a:cubicBezTo>
                    <a:pt x="1362" y="394"/>
                    <a:pt x="1365" y="393"/>
                    <a:pt x="1368" y="392"/>
                  </a:cubicBezTo>
                  <a:cubicBezTo>
                    <a:pt x="1371" y="392"/>
                    <a:pt x="1374" y="391"/>
                    <a:pt x="1377" y="390"/>
                  </a:cubicBezTo>
                  <a:cubicBezTo>
                    <a:pt x="1380" y="390"/>
                    <a:pt x="1383" y="389"/>
                    <a:pt x="1386" y="388"/>
                  </a:cubicBezTo>
                  <a:cubicBezTo>
                    <a:pt x="1388" y="387"/>
                    <a:pt x="1391" y="386"/>
                    <a:pt x="1393" y="385"/>
                  </a:cubicBezTo>
                  <a:cubicBezTo>
                    <a:pt x="1395" y="384"/>
                    <a:pt x="1397" y="383"/>
                    <a:pt x="1399" y="382"/>
                  </a:cubicBezTo>
                  <a:cubicBezTo>
                    <a:pt x="1401" y="381"/>
                    <a:pt x="1403" y="380"/>
                    <a:pt x="1404" y="379"/>
                  </a:cubicBezTo>
                  <a:cubicBezTo>
                    <a:pt x="1403" y="381"/>
                    <a:pt x="1403" y="382"/>
                    <a:pt x="1402" y="383"/>
                  </a:cubicBezTo>
                  <a:cubicBezTo>
                    <a:pt x="1401" y="388"/>
                    <a:pt x="1399" y="392"/>
                    <a:pt x="1395" y="394"/>
                  </a:cubicBezTo>
                  <a:close/>
                  <a:moveTo>
                    <a:pt x="1513" y="276"/>
                  </a:moveTo>
                  <a:cubicBezTo>
                    <a:pt x="1512" y="278"/>
                    <a:pt x="1512" y="278"/>
                    <a:pt x="1512" y="278"/>
                  </a:cubicBezTo>
                  <a:cubicBezTo>
                    <a:pt x="1512" y="280"/>
                    <a:pt x="1512" y="280"/>
                    <a:pt x="1512" y="280"/>
                  </a:cubicBezTo>
                  <a:cubicBezTo>
                    <a:pt x="1512" y="280"/>
                    <a:pt x="1512" y="280"/>
                    <a:pt x="1512" y="280"/>
                  </a:cubicBezTo>
                  <a:cubicBezTo>
                    <a:pt x="1512" y="280"/>
                    <a:pt x="1512" y="280"/>
                    <a:pt x="1512" y="280"/>
                  </a:cubicBezTo>
                  <a:cubicBezTo>
                    <a:pt x="1511" y="281"/>
                    <a:pt x="1509" y="283"/>
                    <a:pt x="1506" y="284"/>
                  </a:cubicBezTo>
                  <a:cubicBezTo>
                    <a:pt x="1501" y="286"/>
                    <a:pt x="1494" y="287"/>
                    <a:pt x="1488" y="288"/>
                  </a:cubicBezTo>
                  <a:cubicBezTo>
                    <a:pt x="1475" y="290"/>
                    <a:pt x="1463" y="290"/>
                    <a:pt x="1450" y="290"/>
                  </a:cubicBezTo>
                  <a:cubicBezTo>
                    <a:pt x="1438" y="289"/>
                    <a:pt x="1426" y="288"/>
                    <a:pt x="1414" y="286"/>
                  </a:cubicBezTo>
                  <a:cubicBezTo>
                    <a:pt x="1414" y="286"/>
                    <a:pt x="1414" y="286"/>
                    <a:pt x="1414" y="286"/>
                  </a:cubicBezTo>
                  <a:cubicBezTo>
                    <a:pt x="1414" y="267"/>
                    <a:pt x="1414" y="248"/>
                    <a:pt x="1415" y="229"/>
                  </a:cubicBezTo>
                  <a:cubicBezTo>
                    <a:pt x="1416" y="220"/>
                    <a:pt x="1416" y="211"/>
                    <a:pt x="1417" y="201"/>
                  </a:cubicBezTo>
                  <a:cubicBezTo>
                    <a:pt x="1418" y="197"/>
                    <a:pt x="1418" y="192"/>
                    <a:pt x="1419" y="188"/>
                  </a:cubicBezTo>
                  <a:cubicBezTo>
                    <a:pt x="1420" y="183"/>
                    <a:pt x="1421" y="179"/>
                    <a:pt x="1422" y="174"/>
                  </a:cubicBezTo>
                  <a:cubicBezTo>
                    <a:pt x="1422" y="173"/>
                    <a:pt x="1422" y="171"/>
                    <a:pt x="1421" y="170"/>
                  </a:cubicBezTo>
                  <a:cubicBezTo>
                    <a:pt x="1421" y="170"/>
                    <a:pt x="1421" y="170"/>
                    <a:pt x="1421" y="170"/>
                  </a:cubicBezTo>
                  <a:cubicBezTo>
                    <a:pt x="1421" y="170"/>
                    <a:pt x="1421" y="169"/>
                    <a:pt x="1421" y="169"/>
                  </a:cubicBezTo>
                  <a:cubicBezTo>
                    <a:pt x="1422" y="168"/>
                    <a:pt x="1422" y="168"/>
                    <a:pt x="1422" y="167"/>
                  </a:cubicBezTo>
                  <a:cubicBezTo>
                    <a:pt x="1422" y="166"/>
                    <a:pt x="1422" y="166"/>
                    <a:pt x="1421" y="165"/>
                  </a:cubicBezTo>
                  <a:cubicBezTo>
                    <a:pt x="1421" y="164"/>
                    <a:pt x="1421" y="163"/>
                    <a:pt x="1420" y="162"/>
                  </a:cubicBezTo>
                  <a:cubicBezTo>
                    <a:pt x="1418" y="157"/>
                    <a:pt x="1415" y="155"/>
                    <a:pt x="1411" y="153"/>
                  </a:cubicBezTo>
                  <a:cubicBezTo>
                    <a:pt x="1408" y="151"/>
                    <a:pt x="1405" y="150"/>
                    <a:pt x="1402" y="149"/>
                  </a:cubicBezTo>
                  <a:cubicBezTo>
                    <a:pt x="1399" y="148"/>
                    <a:pt x="1396" y="147"/>
                    <a:pt x="1393" y="146"/>
                  </a:cubicBezTo>
                  <a:cubicBezTo>
                    <a:pt x="1386" y="145"/>
                    <a:pt x="1380" y="143"/>
                    <a:pt x="1374" y="142"/>
                  </a:cubicBezTo>
                  <a:cubicBezTo>
                    <a:pt x="1368" y="140"/>
                    <a:pt x="1362" y="139"/>
                    <a:pt x="1356" y="137"/>
                  </a:cubicBezTo>
                  <a:cubicBezTo>
                    <a:pt x="1353" y="136"/>
                    <a:pt x="1351" y="135"/>
                    <a:pt x="1348" y="134"/>
                  </a:cubicBezTo>
                  <a:cubicBezTo>
                    <a:pt x="1345" y="133"/>
                    <a:pt x="1342" y="131"/>
                    <a:pt x="1339" y="130"/>
                  </a:cubicBezTo>
                  <a:cubicBezTo>
                    <a:pt x="1337" y="129"/>
                    <a:pt x="1334" y="127"/>
                    <a:pt x="1332" y="125"/>
                  </a:cubicBezTo>
                  <a:cubicBezTo>
                    <a:pt x="1330" y="124"/>
                    <a:pt x="1329" y="123"/>
                    <a:pt x="1328" y="122"/>
                  </a:cubicBezTo>
                  <a:cubicBezTo>
                    <a:pt x="1327" y="121"/>
                    <a:pt x="1326" y="120"/>
                    <a:pt x="1325" y="119"/>
                  </a:cubicBezTo>
                  <a:cubicBezTo>
                    <a:pt x="1323" y="117"/>
                    <a:pt x="1321" y="115"/>
                    <a:pt x="1319" y="112"/>
                  </a:cubicBezTo>
                  <a:cubicBezTo>
                    <a:pt x="1319" y="111"/>
                    <a:pt x="1318" y="109"/>
                    <a:pt x="1317" y="108"/>
                  </a:cubicBezTo>
                  <a:cubicBezTo>
                    <a:pt x="1316" y="104"/>
                    <a:pt x="1316" y="104"/>
                    <a:pt x="1316" y="104"/>
                  </a:cubicBezTo>
                  <a:cubicBezTo>
                    <a:pt x="1315" y="101"/>
                    <a:pt x="1314" y="98"/>
                    <a:pt x="1314" y="95"/>
                  </a:cubicBezTo>
                  <a:cubicBezTo>
                    <a:pt x="1314" y="92"/>
                    <a:pt x="1314" y="89"/>
                    <a:pt x="1315" y="86"/>
                  </a:cubicBezTo>
                  <a:cubicBezTo>
                    <a:pt x="1316" y="84"/>
                    <a:pt x="1316" y="82"/>
                    <a:pt x="1317" y="80"/>
                  </a:cubicBezTo>
                  <a:cubicBezTo>
                    <a:pt x="1318" y="78"/>
                    <a:pt x="1319" y="77"/>
                    <a:pt x="1321" y="75"/>
                  </a:cubicBezTo>
                  <a:cubicBezTo>
                    <a:pt x="1323" y="72"/>
                    <a:pt x="1327" y="71"/>
                    <a:pt x="1331" y="70"/>
                  </a:cubicBezTo>
                  <a:cubicBezTo>
                    <a:pt x="1333" y="69"/>
                    <a:pt x="1333" y="69"/>
                    <a:pt x="1333" y="69"/>
                  </a:cubicBezTo>
                  <a:cubicBezTo>
                    <a:pt x="1334" y="69"/>
                    <a:pt x="1335" y="69"/>
                    <a:pt x="1337" y="69"/>
                  </a:cubicBezTo>
                  <a:cubicBezTo>
                    <a:pt x="1339" y="69"/>
                    <a:pt x="1341" y="69"/>
                    <a:pt x="1343" y="70"/>
                  </a:cubicBezTo>
                  <a:cubicBezTo>
                    <a:pt x="1347" y="70"/>
                    <a:pt x="1351" y="71"/>
                    <a:pt x="1355" y="72"/>
                  </a:cubicBezTo>
                  <a:cubicBezTo>
                    <a:pt x="1372" y="76"/>
                    <a:pt x="1388" y="83"/>
                    <a:pt x="1405" y="90"/>
                  </a:cubicBezTo>
                  <a:cubicBezTo>
                    <a:pt x="1414" y="93"/>
                    <a:pt x="1422" y="96"/>
                    <a:pt x="1431" y="98"/>
                  </a:cubicBezTo>
                  <a:cubicBezTo>
                    <a:pt x="1435" y="99"/>
                    <a:pt x="1440" y="101"/>
                    <a:pt x="1444" y="102"/>
                  </a:cubicBezTo>
                  <a:cubicBezTo>
                    <a:pt x="1449" y="102"/>
                    <a:pt x="1453" y="103"/>
                    <a:pt x="1458" y="104"/>
                  </a:cubicBezTo>
                  <a:cubicBezTo>
                    <a:pt x="1463" y="104"/>
                    <a:pt x="1467" y="104"/>
                    <a:pt x="1472" y="104"/>
                  </a:cubicBezTo>
                  <a:cubicBezTo>
                    <a:pt x="1477" y="103"/>
                    <a:pt x="1482" y="102"/>
                    <a:pt x="1486" y="99"/>
                  </a:cubicBezTo>
                  <a:cubicBezTo>
                    <a:pt x="1488" y="98"/>
                    <a:pt x="1490" y="96"/>
                    <a:pt x="1492" y="95"/>
                  </a:cubicBezTo>
                  <a:cubicBezTo>
                    <a:pt x="1494" y="93"/>
                    <a:pt x="1495" y="91"/>
                    <a:pt x="1497" y="90"/>
                  </a:cubicBezTo>
                  <a:cubicBezTo>
                    <a:pt x="1501" y="84"/>
                    <a:pt x="1501" y="84"/>
                    <a:pt x="1501" y="84"/>
                  </a:cubicBezTo>
                  <a:cubicBezTo>
                    <a:pt x="1501" y="83"/>
                    <a:pt x="1502" y="82"/>
                    <a:pt x="1502" y="81"/>
                  </a:cubicBezTo>
                  <a:cubicBezTo>
                    <a:pt x="1503" y="83"/>
                    <a:pt x="1503" y="85"/>
                    <a:pt x="1504" y="87"/>
                  </a:cubicBezTo>
                  <a:cubicBezTo>
                    <a:pt x="1504" y="90"/>
                    <a:pt x="1505" y="94"/>
                    <a:pt x="1505" y="97"/>
                  </a:cubicBezTo>
                  <a:cubicBezTo>
                    <a:pt x="1506" y="102"/>
                    <a:pt x="1507" y="107"/>
                    <a:pt x="1508" y="113"/>
                  </a:cubicBezTo>
                  <a:cubicBezTo>
                    <a:pt x="1507" y="113"/>
                    <a:pt x="1506" y="113"/>
                    <a:pt x="1505" y="114"/>
                  </a:cubicBezTo>
                  <a:cubicBezTo>
                    <a:pt x="1505" y="114"/>
                    <a:pt x="1504" y="115"/>
                    <a:pt x="1501" y="116"/>
                  </a:cubicBezTo>
                  <a:cubicBezTo>
                    <a:pt x="1501" y="117"/>
                    <a:pt x="1500" y="117"/>
                    <a:pt x="1499" y="118"/>
                  </a:cubicBezTo>
                  <a:cubicBezTo>
                    <a:pt x="1499" y="118"/>
                    <a:pt x="1498" y="118"/>
                    <a:pt x="1497" y="119"/>
                  </a:cubicBezTo>
                  <a:cubicBezTo>
                    <a:pt x="1495" y="120"/>
                    <a:pt x="1494" y="121"/>
                    <a:pt x="1491" y="122"/>
                  </a:cubicBezTo>
                  <a:cubicBezTo>
                    <a:pt x="1490" y="122"/>
                    <a:pt x="1489" y="123"/>
                    <a:pt x="1488" y="123"/>
                  </a:cubicBezTo>
                  <a:cubicBezTo>
                    <a:pt x="1487" y="123"/>
                    <a:pt x="1485" y="124"/>
                    <a:pt x="1484" y="124"/>
                  </a:cubicBezTo>
                  <a:cubicBezTo>
                    <a:pt x="1482" y="125"/>
                    <a:pt x="1479" y="126"/>
                    <a:pt x="1476" y="126"/>
                  </a:cubicBezTo>
                  <a:cubicBezTo>
                    <a:pt x="1473" y="127"/>
                    <a:pt x="1470" y="127"/>
                    <a:pt x="1466" y="127"/>
                  </a:cubicBezTo>
                  <a:cubicBezTo>
                    <a:pt x="1463" y="128"/>
                    <a:pt x="1460" y="128"/>
                    <a:pt x="1457" y="128"/>
                  </a:cubicBezTo>
                  <a:cubicBezTo>
                    <a:pt x="1453" y="128"/>
                    <a:pt x="1450" y="127"/>
                    <a:pt x="1447" y="127"/>
                  </a:cubicBezTo>
                  <a:cubicBezTo>
                    <a:pt x="1444" y="126"/>
                    <a:pt x="1440" y="126"/>
                    <a:pt x="1437" y="125"/>
                  </a:cubicBezTo>
                  <a:cubicBezTo>
                    <a:pt x="1436" y="125"/>
                    <a:pt x="1434" y="125"/>
                    <a:pt x="1433" y="124"/>
                  </a:cubicBezTo>
                  <a:cubicBezTo>
                    <a:pt x="1431" y="124"/>
                    <a:pt x="1430" y="123"/>
                    <a:pt x="1429" y="123"/>
                  </a:cubicBezTo>
                  <a:cubicBezTo>
                    <a:pt x="1426" y="122"/>
                    <a:pt x="1423" y="121"/>
                    <a:pt x="1421" y="120"/>
                  </a:cubicBezTo>
                  <a:cubicBezTo>
                    <a:pt x="1419" y="119"/>
                    <a:pt x="1417" y="118"/>
                    <a:pt x="1415" y="117"/>
                  </a:cubicBezTo>
                  <a:cubicBezTo>
                    <a:pt x="1413" y="116"/>
                    <a:pt x="1412" y="115"/>
                    <a:pt x="1411" y="114"/>
                  </a:cubicBezTo>
                  <a:cubicBezTo>
                    <a:pt x="1408" y="113"/>
                    <a:pt x="1407" y="112"/>
                    <a:pt x="1407" y="112"/>
                  </a:cubicBezTo>
                  <a:cubicBezTo>
                    <a:pt x="1407" y="112"/>
                    <a:pt x="1408" y="113"/>
                    <a:pt x="1410" y="115"/>
                  </a:cubicBezTo>
                  <a:cubicBezTo>
                    <a:pt x="1411" y="116"/>
                    <a:pt x="1413" y="117"/>
                    <a:pt x="1415" y="118"/>
                  </a:cubicBezTo>
                  <a:cubicBezTo>
                    <a:pt x="1416" y="119"/>
                    <a:pt x="1418" y="120"/>
                    <a:pt x="1420" y="122"/>
                  </a:cubicBezTo>
                  <a:cubicBezTo>
                    <a:pt x="1423" y="123"/>
                    <a:pt x="1425" y="124"/>
                    <a:pt x="1428" y="125"/>
                  </a:cubicBezTo>
                  <a:cubicBezTo>
                    <a:pt x="1429" y="126"/>
                    <a:pt x="1431" y="126"/>
                    <a:pt x="1432" y="127"/>
                  </a:cubicBezTo>
                  <a:cubicBezTo>
                    <a:pt x="1434" y="127"/>
                    <a:pt x="1435" y="128"/>
                    <a:pt x="1437" y="128"/>
                  </a:cubicBezTo>
                  <a:cubicBezTo>
                    <a:pt x="1440" y="129"/>
                    <a:pt x="1443" y="130"/>
                    <a:pt x="1446" y="131"/>
                  </a:cubicBezTo>
                  <a:cubicBezTo>
                    <a:pt x="1449" y="131"/>
                    <a:pt x="1453" y="132"/>
                    <a:pt x="1456" y="132"/>
                  </a:cubicBezTo>
                  <a:cubicBezTo>
                    <a:pt x="1460" y="133"/>
                    <a:pt x="1463" y="133"/>
                    <a:pt x="1466" y="133"/>
                  </a:cubicBezTo>
                  <a:cubicBezTo>
                    <a:pt x="1470" y="133"/>
                    <a:pt x="1473" y="133"/>
                    <a:pt x="1477" y="132"/>
                  </a:cubicBezTo>
                  <a:cubicBezTo>
                    <a:pt x="1480" y="132"/>
                    <a:pt x="1483" y="132"/>
                    <a:pt x="1486" y="131"/>
                  </a:cubicBezTo>
                  <a:cubicBezTo>
                    <a:pt x="1487" y="131"/>
                    <a:pt x="1489" y="130"/>
                    <a:pt x="1490" y="130"/>
                  </a:cubicBezTo>
                  <a:cubicBezTo>
                    <a:pt x="1492" y="130"/>
                    <a:pt x="1493" y="129"/>
                    <a:pt x="1494" y="129"/>
                  </a:cubicBezTo>
                  <a:cubicBezTo>
                    <a:pt x="1497" y="128"/>
                    <a:pt x="1499" y="127"/>
                    <a:pt x="1501" y="126"/>
                  </a:cubicBezTo>
                  <a:cubicBezTo>
                    <a:pt x="1502" y="126"/>
                    <a:pt x="1503" y="125"/>
                    <a:pt x="1504" y="125"/>
                  </a:cubicBezTo>
                  <a:cubicBezTo>
                    <a:pt x="1505" y="124"/>
                    <a:pt x="1505" y="124"/>
                    <a:pt x="1506" y="124"/>
                  </a:cubicBezTo>
                  <a:cubicBezTo>
                    <a:pt x="1507" y="123"/>
                    <a:pt x="1508" y="122"/>
                    <a:pt x="1509" y="122"/>
                  </a:cubicBezTo>
                  <a:cubicBezTo>
                    <a:pt x="1509" y="127"/>
                    <a:pt x="1510" y="132"/>
                    <a:pt x="1510" y="137"/>
                  </a:cubicBezTo>
                  <a:cubicBezTo>
                    <a:pt x="1510" y="137"/>
                    <a:pt x="1510" y="137"/>
                    <a:pt x="1510" y="137"/>
                  </a:cubicBezTo>
                  <a:cubicBezTo>
                    <a:pt x="1510" y="137"/>
                    <a:pt x="1509" y="138"/>
                    <a:pt x="1507" y="140"/>
                  </a:cubicBezTo>
                  <a:cubicBezTo>
                    <a:pt x="1506" y="141"/>
                    <a:pt x="1505" y="141"/>
                    <a:pt x="1503" y="142"/>
                  </a:cubicBezTo>
                  <a:cubicBezTo>
                    <a:pt x="1503" y="143"/>
                    <a:pt x="1502" y="143"/>
                    <a:pt x="1501" y="143"/>
                  </a:cubicBezTo>
                  <a:cubicBezTo>
                    <a:pt x="1500" y="144"/>
                    <a:pt x="1499" y="144"/>
                    <a:pt x="1499" y="145"/>
                  </a:cubicBezTo>
                  <a:cubicBezTo>
                    <a:pt x="1497" y="146"/>
                    <a:pt x="1495" y="146"/>
                    <a:pt x="1492" y="147"/>
                  </a:cubicBezTo>
                  <a:cubicBezTo>
                    <a:pt x="1490" y="148"/>
                    <a:pt x="1488" y="149"/>
                    <a:pt x="1485" y="149"/>
                  </a:cubicBezTo>
                  <a:cubicBezTo>
                    <a:pt x="1483" y="150"/>
                    <a:pt x="1480" y="151"/>
                    <a:pt x="1477" y="151"/>
                  </a:cubicBezTo>
                  <a:cubicBezTo>
                    <a:pt x="1474" y="151"/>
                    <a:pt x="1472" y="152"/>
                    <a:pt x="1469" y="152"/>
                  </a:cubicBezTo>
                  <a:cubicBezTo>
                    <a:pt x="1466" y="152"/>
                    <a:pt x="1463" y="152"/>
                    <a:pt x="1460" y="152"/>
                  </a:cubicBezTo>
                  <a:cubicBezTo>
                    <a:pt x="1457" y="152"/>
                    <a:pt x="1454" y="152"/>
                    <a:pt x="1452" y="151"/>
                  </a:cubicBezTo>
                  <a:cubicBezTo>
                    <a:pt x="1449" y="151"/>
                    <a:pt x="1447" y="150"/>
                    <a:pt x="1444" y="150"/>
                  </a:cubicBezTo>
                  <a:cubicBezTo>
                    <a:pt x="1442" y="149"/>
                    <a:pt x="1440" y="148"/>
                    <a:pt x="1437" y="148"/>
                  </a:cubicBezTo>
                  <a:cubicBezTo>
                    <a:pt x="1435" y="147"/>
                    <a:pt x="1434" y="146"/>
                    <a:pt x="1432" y="146"/>
                  </a:cubicBezTo>
                  <a:cubicBezTo>
                    <a:pt x="1430" y="145"/>
                    <a:pt x="1429" y="144"/>
                    <a:pt x="1428" y="143"/>
                  </a:cubicBezTo>
                  <a:cubicBezTo>
                    <a:pt x="1426" y="142"/>
                    <a:pt x="1425" y="141"/>
                    <a:pt x="1425" y="141"/>
                  </a:cubicBezTo>
                  <a:cubicBezTo>
                    <a:pt x="1425" y="141"/>
                    <a:pt x="1426" y="142"/>
                    <a:pt x="1428" y="144"/>
                  </a:cubicBezTo>
                  <a:cubicBezTo>
                    <a:pt x="1429" y="144"/>
                    <a:pt x="1430" y="145"/>
                    <a:pt x="1432" y="146"/>
                  </a:cubicBezTo>
                  <a:cubicBezTo>
                    <a:pt x="1433" y="147"/>
                    <a:pt x="1435" y="148"/>
                    <a:pt x="1437" y="149"/>
                  </a:cubicBezTo>
                  <a:cubicBezTo>
                    <a:pt x="1439" y="150"/>
                    <a:pt x="1441" y="151"/>
                    <a:pt x="1444" y="152"/>
                  </a:cubicBezTo>
                  <a:cubicBezTo>
                    <a:pt x="1446" y="153"/>
                    <a:pt x="1449" y="153"/>
                    <a:pt x="1451" y="154"/>
                  </a:cubicBezTo>
                  <a:cubicBezTo>
                    <a:pt x="1454" y="155"/>
                    <a:pt x="1457" y="155"/>
                    <a:pt x="1460" y="156"/>
                  </a:cubicBezTo>
                  <a:cubicBezTo>
                    <a:pt x="1463" y="156"/>
                    <a:pt x="1466" y="156"/>
                    <a:pt x="1469" y="156"/>
                  </a:cubicBezTo>
                  <a:cubicBezTo>
                    <a:pt x="1472" y="156"/>
                    <a:pt x="1475" y="156"/>
                    <a:pt x="1478" y="156"/>
                  </a:cubicBezTo>
                  <a:cubicBezTo>
                    <a:pt x="1481" y="156"/>
                    <a:pt x="1483" y="156"/>
                    <a:pt x="1486" y="156"/>
                  </a:cubicBezTo>
                  <a:cubicBezTo>
                    <a:pt x="1489" y="155"/>
                    <a:pt x="1492" y="155"/>
                    <a:pt x="1494" y="154"/>
                  </a:cubicBezTo>
                  <a:cubicBezTo>
                    <a:pt x="1497" y="153"/>
                    <a:pt x="1499" y="153"/>
                    <a:pt x="1502" y="152"/>
                  </a:cubicBezTo>
                  <a:cubicBezTo>
                    <a:pt x="1503" y="151"/>
                    <a:pt x="1504" y="151"/>
                    <a:pt x="1505" y="151"/>
                  </a:cubicBezTo>
                  <a:cubicBezTo>
                    <a:pt x="1506" y="150"/>
                    <a:pt x="1507" y="150"/>
                    <a:pt x="1508" y="149"/>
                  </a:cubicBezTo>
                  <a:cubicBezTo>
                    <a:pt x="1509" y="148"/>
                    <a:pt x="1510" y="148"/>
                    <a:pt x="1511" y="147"/>
                  </a:cubicBezTo>
                  <a:cubicBezTo>
                    <a:pt x="1512" y="150"/>
                    <a:pt x="1512" y="152"/>
                    <a:pt x="1512" y="155"/>
                  </a:cubicBezTo>
                  <a:cubicBezTo>
                    <a:pt x="1512" y="157"/>
                    <a:pt x="1512" y="159"/>
                    <a:pt x="1512" y="161"/>
                  </a:cubicBezTo>
                  <a:cubicBezTo>
                    <a:pt x="1512" y="161"/>
                    <a:pt x="1512" y="161"/>
                    <a:pt x="1511" y="161"/>
                  </a:cubicBezTo>
                  <a:cubicBezTo>
                    <a:pt x="1511" y="161"/>
                    <a:pt x="1511" y="161"/>
                    <a:pt x="1511" y="161"/>
                  </a:cubicBezTo>
                  <a:cubicBezTo>
                    <a:pt x="1511" y="161"/>
                    <a:pt x="1510" y="162"/>
                    <a:pt x="1508" y="164"/>
                  </a:cubicBezTo>
                  <a:cubicBezTo>
                    <a:pt x="1507" y="164"/>
                    <a:pt x="1506" y="165"/>
                    <a:pt x="1505" y="165"/>
                  </a:cubicBezTo>
                  <a:cubicBezTo>
                    <a:pt x="1504" y="166"/>
                    <a:pt x="1502" y="167"/>
                    <a:pt x="1500" y="167"/>
                  </a:cubicBezTo>
                  <a:cubicBezTo>
                    <a:pt x="1499" y="168"/>
                    <a:pt x="1497" y="169"/>
                    <a:pt x="1495" y="169"/>
                  </a:cubicBezTo>
                  <a:cubicBezTo>
                    <a:pt x="1492" y="170"/>
                    <a:pt x="1490" y="170"/>
                    <a:pt x="1488" y="171"/>
                  </a:cubicBezTo>
                  <a:cubicBezTo>
                    <a:pt x="1483" y="172"/>
                    <a:pt x="1477" y="172"/>
                    <a:pt x="1472" y="173"/>
                  </a:cubicBezTo>
                  <a:cubicBezTo>
                    <a:pt x="1469" y="173"/>
                    <a:pt x="1467" y="173"/>
                    <a:pt x="1464" y="173"/>
                  </a:cubicBezTo>
                  <a:cubicBezTo>
                    <a:pt x="1461" y="173"/>
                    <a:pt x="1459" y="173"/>
                    <a:pt x="1456" y="172"/>
                  </a:cubicBezTo>
                  <a:cubicBezTo>
                    <a:pt x="1451" y="172"/>
                    <a:pt x="1446" y="172"/>
                    <a:pt x="1442" y="171"/>
                  </a:cubicBezTo>
                  <a:cubicBezTo>
                    <a:pt x="1438" y="170"/>
                    <a:pt x="1435" y="169"/>
                    <a:pt x="1433" y="168"/>
                  </a:cubicBezTo>
                  <a:cubicBezTo>
                    <a:pt x="1432" y="168"/>
                    <a:pt x="1431" y="167"/>
                    <a:pt x="1431" y="167"/>
                  </a:cubicBezTo>
                  <a:cubicBezTo>
                    <a:pt x="1430" y="166"/>
                    <a:pt x="1430" y="166"/>
                    <a:pt x="1430" y="166"/>
                  </a:cubicBezTo>
                  <a:cubicBezTo>
                    <a:pt x="1430" y="166"/>
                    <a:pt x="1430" y="167"/>
                    <a:pt x="1431" y="167"/>
                  </a:cubicBezTo>
                  <a:cubicBezTo>
                    <a:pt x="1431" y="167"/>
                    <a:pt x="1432" y="168"/>
                    <a:pt x="1433" y="168"/>
                  </a:cubicBezTo>
                  <a:cubicBezTo>
                    <a:pt x="1435" y="170"/>
                    <a:pt x="1438" y="171"/>
                    <a:pt x="1442" y="172"/>
                  </a:cubicBezTo>
                  <a:cubicBezTo>
                    <a:pt x="1446" y="173"/>
                    <a:pt x="1451" y="174"/>
                    <a:pt x="1456" y="175"/>
                  </a:cubicBezTo>
                  <a:cubicBezTo>
                    <a:pt x="1458" y="176"/>
                    <a:pt x="1461" y="176"/>
                    <a:pt x="1464" y="176"/>
                  </a:cubicBezTo>
                  <a:cubicBezTo>
                    <a:pt x="1466" y="177"/>
                    <a:pt x="1469" y="177"/>
                    <a:pt x="1472" y="177"/>
                  </a:cubicBezTo>
                  <a:cubicBezTo>
                    <a:pt x="1478" y="178"/>
                    <a:pt x="1483" y="177"/>
                    <a:pt x="1488" y="177"/>
                  </a:cubicBezTo>
                  <a:cubicBezTo>
                    <a:pt x="1491" y="177"/>
                    <a:pt x="1494" y="177"/>
                    <a:pt x="1496" y="176"/>
                  </a:cubicBezTo>
                  <a:cubicBezTo>
                    <a:pt x="1498" y="176"/>
                    <a:pt x="1501" y="176"/>
                    <a:pt x="1503" y="175"/>
                  </a:cubicBezTo>
                  <a:cubicBezTo>
                    <a:pt x="1505" y="174"/>
                    <a:pt x="1507" y="174"/>
                    <a:pt x="1509" y="173"/>
                  </a:cubicBezTo>
                  <a:cubicBezTo>
                    <a:pt x="1510" y="172"/>
                    <a:pt x="1512" y="171"/>
                    <a:pt x="1513" y="171"/>
                  </a:cubicBezTo>
                  <a:cubicBezTo>
                    <a:pt x="1513" y="171"/>
                    <a:pt x="1513" y="171"/>
                    <a:pt x="1513" y="171"/>
                  </a:cubicBezTo>
                  <a:cubicBezTo>
                    <a:pt x="1513" y="172"/>
                    <a:pt x="1513" y="173"/>
                    <a:pt x="1513" y="175"/>
                  </a:cubicBezTo>
                  <a:cubicBezTo>
                    <a:pt x="1514" y="178"/>
                    <a:pt x="1514" y="182"/>
                    <a:pt x="1514" y="186"/>
                  </a:cubicBezTo>
                  <a:cubicBezTo>
                    <a:pt x="1514" y="186"/>
                    <a:pt x="1513" y="187"/>
                    <a:pt x="1512" y="188"/>
                  </a:cubicBezTo>
                  <a:cubicBezTo>
                    <a:pt x="1511" y="189"/>
                    <a:pt x="1510" y="189"/>
                    <a:pt x="1509" y="190"/>
                  </a:cubicBezTo>
                  <a:cubicBezTo>
                    <a:pt x="1508" y="190"/>
                    <a:pt x="1507" y="191"/>
                    <a:pt x="1505" y="191"/>
                  </a:cubicBezTo>
                  <a:cubicBezTo>
                    <a:pt x="1504" y="192"/>
                    <a:pt x="1502" y="193"/>
                    <a:pt x="1500" y="193"/>
                  </a:cubicBezTo>
                  <a:cubicBezTo>
                    <a:pt x="1498" y="194"/>
                    <a:pt x="1496" y="194"/>
                    <a:pt x="1494" y="195"/>
                  </a:cubicBezTo>
                  <a:cubicBezTo>
                    <a:pt x="1491" y="195"/>
                    <a:pt x="1489" y="196"/>
                    <a:pt x="1487" y="196"/>
                  </a:cubicBezTo>
                  <a:cubicBezTo>
                    <a:pt x="1484" y="196"/>
                    <a:pt x="1482" y="197"/>
                    <a:pt x="1480" y="197"/>
                  </a:cubicBezTo>
                  <a:cubicBezTo>
                    <a:pt x="1470" y="198"/>
                    <a:pt x="1460" y="198"/>
                    <a:pt x="1453" y="196"/>
                  </a:cubicBezTo>
                  <a:cubicBezTo>
                    <a:pt x="1451" y="196"/>
                    <a:pt x="1449" y="196"/>
                    <a:pt x="1448" y="195"/>
                  </a:cubicBezTo>
                  <a:cubicBezTo>
                    <a:pt x="1447" y="195"/>
                    <a:pt x="1445" y="194"/>
                    <a:pt x="1444" y="194"/>
                  </a:cubicBezTo>
                  <a:cubicBezTo>
                    <a:pt x="1443" y="193"/>
                    <a:pt x="1443" y="193"/>
                    <a:pt x="1442" y="192"/>
                  </a:cubicBezTo>
                  <a:cubicBezTo>
                    <a:pt x="1442" y="192"/>
                    <a:pt x="1442" y="192"/>
                    <a:pt x="1442" y="192"/>
                  </a:cubicBezTo>
                  <a:cubicBezTo>
                    <a:pt x="1442" y="192"/>
                    <a:pt x="1442" y="192"/>
                    <a:pt x="1442" y="192"/>
                  </a:cubicBezTo>
                  <a:cubicBezTo>
                    <a:pt x="1443" y="193"/>
                    <a:pt x="1443" y="194"/>
                    <a:pt x="1444" y="194"/>
                  </a:cubicBezTo>
                  <a:cubicBezTo>
                    <a:pt x="1445" y="195"/>
                    <a:pt x="1446" y="195"/>
                    <a:pt x="1448" y="196"/>
                  </a:cubicBezTo>
                  <a:cubicBezTo>
                    <a:pt x="1449" y="197"/>
                    <a:pt x="1451" y="197"/>
                    <a:pt x="1453" y="198"/>
                  </a:cubicBezTo>
                  <a:cubicBezTo>
                    <a:pt x="1460" y="200"/>
                    <a:pt x="1470" y="201"/>
                    <a:pt x="1480" y="202"/>
                  </a:cubicBezTo>
                  <a:cubicBezTo>
                    <a:pt x="1482" y="202"/>
                    <a:pt x="1485" y="202"/>
                    <a:pt x="1487" y="202"/>
                  </a:cubicBezTo>
                  <a:cubicBezTo>
                    <a:pt x="1490" y="202"/>
                    <a:pt x="1492" y="201"/>
                    <a:pt x="1494" y="201"/>
                  </a:cubicBezTo>
                  <a:cubicBezTo>
                    <a:pt x="1497" y="201"/>
                    <a:pt x="1499" y="201"/>
                    <a:pt x="1501" y="200"/>
                  </a:cubicBezTo>
                  <a:cubicBezTo>
                    <a:pt x="1504" y="200"/>
                    <a:pt x="1506" y="199"/>
                    <a:pt x="1508" y="199"/>
                  </a:cubicBezTo>
                  <a:cubicBezTo>
                    <a:pt x="1509" y="198"/>
                    <a:pt x="1511" y="198"/>
                    <a:pt x="1513" y="197"/>
                  </a:cubicBezTo>
                  <a:cubicBezTo>
                    <a:pt x="1513" y="197"/>
                    <a:pt x="1514" y="197"/>
                    <a:pt x="1515" y="196"/>
                  </a:cubicBezTo>
                  <a:cubicBezTo>
                    <a:pt x="1515" y="199"/>
                    <a:pt x="1515" y="202"/>
                    <a:pt x="1515" y="205"/>
                  </a:cubicBezTo>
                  <a:cubicBezTo>
                    <a:pt x="1514" y="205"/>
                    <a:pt x="1514" y="205"/>
                    <a:pt x="1514" y="205"/>
                  </a:cubicBezTo>
                  <a:cubicBezTo>
                    <a:pt x="1514" y="205"/>
                    <a:pt x="1514" y="205"/>
                    <a:pt x="1514" y="205"/>
                  </a:cubicBezTo>
                  <a:cubicBezTo>
                    <a:pt x="1514" y="205"/>
                    <a:pt x="1513" y="206"/>
                    <a:pt x="1512" y="208"/>
                  </a:cubicBezTo>
                  <a:cubicBezTo>
                    <a:pt x="1511" y="209"/>
                    <a:pt x="1510" y="209"/>
                    <a:pt x="1509" y="210"/>
                  </a:cubicBezTo>
                  <a:cubicBezTo>
                    <a:pt x="1508" y="210"/>
                    <a:pt x="1507" y="211"/>
                    <a:pt x="1505" y="212"/>
                  </a:cubicBezTo>
                  <a:cubicBezTo>
                    <a:pt x="1504" y="213"/>
                    <a:pt x="1502" y="213"/>
                    <a:pt x="1500" y="214"/>
                  </a:cubicBezTo>
                  <a:cubicBezTo>
                    <a:pt x="1498" y="215"/>
                    <a:pt x="1496" y="215"/>
                    <a:pt x="1494" y="216"/>
                  </a:cubicBezTo>
                  <a:cubicBezTo>
                    <a:pt x="1492" y="216"/>
                    <a:pt x="1490" y="217"/>
                    <a:pt x="1488" y="218"/>
                  </a:cubicBezTo>
                  <a:cubicBezTo>
                    <a:pt x="1485" y="218"/>
                    <a:pt x="1483" y="218"/>
                    <a:pt x="1481" y="219"/>
                  </a:cubicBezTo>
                  <a:cubicBezTo>
                    <a:pt x="1471" y="220"/>
                    <a:pt x="1461" y="220"/>
                    <a:pt x="1454" y="219"/>
                  </a:cubicBezTo>
                  <a:cubicBezTo>
                    <a:pt x="1453" y="218"/>
                    <a:pt x="1451" y="218"/>
                    <a:pt x="1449" y="218"/>
                  </a:cubicBezTo>
                  <a:cubicBezTo>
                    <a:pt x="1448" y="217"/>
                    <a:pt x="1447" y="217"/>
                    <a:pt x="1446" y="217"/>
                  </a:cubicBezTo>
                  <a:cubicBezTo>
                    <a:pt x="1445" y="216"/>
                    <a:pt x="1444" y="216"/>
                    <a:pt x="1444" y="215"/>
                  </a:cubicBezTo>
                  <a:cubicBezTo>
                    <a:pt x="1443" y="215"/>
                    <a:pt x="1443" y="215"/>
                    <a:pt x="1443" y="215"/>
                  </a:cubicBezTo>
                  <a:cubicBezTo>
                    <a:pt x="1443" y="215"/>
                    <a:pt x="1443" y="215"/>
                    <a:pt x="1444" y="216"/>
                  </a:cubicBezTo>
                  <a:cubicBezTo>
                    <a:pt x="1444" y="216"/>
                    <a:pt x="1445" y="216"/>
                    <a:pt x="1446" y="217"/>
                  </a:cubicBezTo>
                  <a:cubicBezTo>
                    <a:pt x="1447" y="217"/>
                    <a:pt x="1448" y="218"/>
                    <a:pt x="1449" y="218"/>
                  </a:cubicBezTo>
                  <a:cubicBezTo>
                    <a:pt x="1451" y="219"/>
                    <a:pt x="1452" y="220"/>
                    <a:pt x="1454" y="220"/>
                  </a:cubicBezTo>
                  <a:cubicBezTo>
                    <a:pt x="1461" y="222"/>
                    <a:pt x="1471" y="223"/>
                    <a:pt x="1481" y="223"/>
                  </a:cubicBezTo>
                  <a:cubicBezTo>
                    <a:pt x="1483" y="223"/>
                    <a:pt x="1486" y="223"/>
                    <a:pt x="1488" y="223"/>
                  </a:cubicBezTo>
                  <a:cubicBezTo>
                    <a:pt x="1491" y="223"/>
                    <a:pt x="1493" y="222"/>
                    <a:pt x="1496" y="222"/>
                  </a:cubicBezTo>
                  <a:cubicBezTo>
                    <a:pt x="1498" y="222"/>
                    <a:pt x="1500" y="221"/>
                    <a:pt x="1502" y="221"/>
                  </a:cubicBezTo>
                  <a:cubicBezTo>
                    <a:pt x="1505" y="220"/>
                    <a:pt x="1507" y="220"/>
                    <a:pt x="1508" y="219"/>
                  </a:cubicBezTo>
                  <a:cubicBezTo>
                    <a:pt x="1510" y="218"/>
                    <a:pt x="1512" y="218"/>
                    <a:pt x="1514" y="217"/>
                  </a:cubicBezTo>
                  <a:cubicBezTo>
                    <a:pt x="1514" y="216"/>
                    <a:pt x="1515" y="216"/>
                    <a:pt x="1515" y="216"/>
                  </a:cubicBezTo>
                  <a:cubicBezTo>
                    <a:pt x="1515" y="219"/>
                    <a:pt x="1515" y="223"/>
                    <a:pt x="1515" y="226"/>
                  </a:cubicBezTo>
                  <a:cubicBezTo>
                    <a:pt x="1514" y="226"/>
                    <a:pt x="1513" y="226"/>
                    <a:pt x="1512" y="227"/>
                  </a:cubicBezTo>
                  <a:cubicBezTo>
                    <a:pt x="1512" y="227"/>
                    <a:pt x="1512" y="227"/>
                    <a:pt x="1512" y="227"/>
                  </a:cubicBezTo>
                  <a:cubicBezTo>
                    <a:pt x="1512" y="227"/>
                    <a:pt x="1511" y="228"/>
                    <a:pt x="1510" y="230"/>
                  </a:cubicBezTo>
                  <a:cubicBezTo>
                    <a:pt x="1509" y="230"/>
                    <a:pt x="1508" y="231"/>
                    <a:pt x="1507" y="231"/>
                  </a:cubicBezTo>
                  <a:cubicBezTo>
                    <a:pt x="1506" y="232"/>
                    <a:pt x="1504" y="233"/>
                    <a:pt x="1503" y="234"/>
                  </a:cubicBezTo>
                  <a:cubicBezTo>
                    <a:pt x="1501" y="235"/>
                    <a:pt x="1499" y="235"/>
                    <a:pt x="1497" y="236"/>
                  </a:cubicBezTo>
                  <a:cubicBezTo>
                    <a:pt x="1495" y="237"/>
                    <a:pt x="1493" y="237"/>
                    <a:pt x="1491" y="238"/>
                  </a:cubicBezTo>
                  <a:cubicBezTo>
                    <a:pt x="1489" y="239"/>
                    <a:pt x="1487" y="240"/>
                    <a:pt x="1484" y="240"/>
                  </a:cubicBezTo>
                  <a:cubicBezTo>
                    <a:pt x="1482" y="241"/>
                    <a:pt x="1479" y="241"/>
                    <a:pt x="1477" y="241"/>
                  </a:cubicBezTo>
                  <a:cubicBezTo>
                    <a:pt x="1467" y="243"/>
                    <a:pt x="1457" y="244"/>
                    <a:pt x="1450" y="242"/>
                  </a:cubicBezTo>
                  <a:cubicBezTo>
                    <a:pt x="1448" y="242"/>
                    <a:pt x="1446" y="242"/>
                    <a:pt x="1445" y="241"/>
                  </a:cubicBezTo>
                  <a:cubicBezTo>
                    <a:pt x="1443" y="241"/>
                    <a:pt x="1442" y="240"/>
                    <a:pt x="1441" y="240"/>
                  </a:cubicBezTo>
                  <a:cubicBezTo>
                    <a:pt x="1440" y="240"/>
                    <a:pt x="1440" y="239"/>
                    <a:pt x="1439" y="239"/>
                  </a:cubicBezTo>
                  <a:cubicBezTo>
                    <a:pt x="1439" y="238"/>
                    <a:pt x="1438" y="238"/>
                    <a:pt x="1438" y="238"/>
                  </a:cubicBezTo>
                  <a:cubicBezTo>
                    <a:pt x="1438" y="238"/>
                    <a:pt x="1439" y="238"/>
                    <a:pt x="1439" y="239"/>
                  </a:cubicBezTo>
                  <a:cubicBezTo>
                    <a:pt x="1439" y="239"/>
                    <a:pt x="1440" y="240"/>
                    <a:pt x="1441" y="240"/>
                  </a:cubicBezTo>
                  <a:cubicBezTo>
                    <a:pt x="1442" y="241"/>
                    <a:pt x="1443" y="242"/>
                    <a:pt x="1445" y="242"/>
                  </a:cubicBezTo>
                  <a:cubicBezTo>
                    <a:pt x="1446" y="243"/>
                    <a:pt x="1448" y="243"/>
                    <a:pt x="1449" y="244"/>
                  </a:cubicBezTo>
                  <a:cubicBezTo>
                    <a:pt x="1457" y="246"/>
                    <a:pt x="1467" y="247"/>
                    <a:pt x="1478" y="246"/>
                  </a:cubicBezTo>
                  <a:cubicBezTo>
                    <a:pt x="1480" y="246"/>
                    <a:pt x="1483" y="246"/>
                    <a:pt x="1485" y="245"/>
                  </a:cubicBezTo>
                  <a:cubicBezTo>
                    <a:pt x="1488" y="245"/>
                    <a:pt x="1490" y="245"/>
                    <a:pt x="1493" y="244"/>
                  </a:cubicBezTo>
                  <a:cubicBezTo>
                    <a:pt x="1495" y="244"/>
                    <a:pt x="1497" y="243"/>
                    <a:pt x="1500" y="243"/>
                  </a:cubicBezTo>
                  <a:cubicBezTo>
                    <a:pt x="1502" y="242"/>
                    <a:pt x="1504" y="242"/>
                    <a:pt x="1506" y="241"/>
                  </a:cubicBezTo>
                  <a:cubicBezTo>
                    <a:pt x="1508" y="240"/>
                    <a:pt x="1509" y="240"/>
                    <a:pt x="1511" y="239"/>
                  </a:cubicBezTo>
                  <a:cubicBezTo>
                    <a:pt x="1512" y="238"/>
                    <a:pt x="1514" y="237"/>
                    <a:pt x="1515" y="236"/>
                  </a:cubicBezTo>
                  <a:cubicBezTo>
                    <a:pt x="1515" y="236"/>
                    <a:pt x="1515" y="236"/>
                    <a:pt x="1515" y="236"/>
                  </a:cubicBezTo>
                  <a:cubicBezTo>
                    <a:pt x="1515" y="242"/>
                    <a:pt x="1515" y="247"/>
                    <a:pt x="1515" y="253"/>
                  </a:cubicBezTo>
                  <a:cubicBezTo>
                    <a:pt x="1515" y="253"/>
                    <a:pt x="1515" y="254"/>
                    <a:pt x="1515" y="255"/>
                  </a:cubicBezTo>
                  <a:cubicBezTo>
                    <a:pt x="1515" y="255"/>
                    <a:pt x="1515" y="255"/>
                    <a:pt x="1515" y="255"/>
                  </a:cubicBezTo>
                  <a:cubicBezTo>
                    <a:pt x="1515" y="255"/>
                    <a:pt x="1515" y="255"/>
                    <a:pt x="1515" y="255"/>
                  </a:cubicBezTo>
                  <a:cubicBezTo>
                    <a:pt x="1515" y="255"/>
                    <a:pt x="1514" y="256"/>
                    <a:pt x="1512" y="257"/>
                  </a:cubicBezTo>
                  <a:cubicBezTo>
                    <a:pt x="1511" y="258"/>
                    <a:pt x="1510" y="258"/>
                    <a:pt x="1509" y="259"/>
                  </a:cubicBezTo>
                  <a:cubicBezTo>
                    <a:pt x="1508" y="259"/>
                    <a:pt x="1507" y="260"/>
                    <a:pt x="1505" y="261"/>
                  </a:cubicBezTo>
                  <a:cubicBezTo>
                    <a:pt x="1504" y="261"/>
                    <a:pt x="1502" y="262"/>
                    <a:pt x="1500" y="263"/>
                  </a:cubicBezTo>
                  <a:cubicBezTo>
                    <a:pt x="1498" y="263"/>
                    <a:pt x="1496" y="264"/>
                    <a:pt x="1494" y="265"/>
                  </a:cubicBezTo>
                  <a:cubicBezTo>
                    <a:pt x="1490" y="266"/>
                    <a:pt x="1485" y="267"/>
                    <a:pt x="1481" y="268"/>
                  </a:cubicBezTo>
                  <a:cubicBezTo>
                    <a:pt x="1476" y="268"/>
                    <a:pt x="1472" y="269"/>
                    <a:pt x="1467" y="269"/>
                  </a:cubicBezTo>
                  <a:cubicBezTo>
                    <a:pt x="1465" y="269"/>
                    <a:pt x="1463" y="269"/>
                    <a:pt x="1461" y="268"/>
                  </a:cubicBezTo>
                  <a:cubicBezTo>
                    <a:pt x="1459" y="268"/>
                    <a:pt x="1457" y="268"/>
                    <a:pt x="1455" y="268"/>
                  </a:cubicBezTo>
                  <a:cubicBezTo>
                    <a:pt x="1453" y="267"/>
                    <a:pt x="1452" y="267"/>
                    <a:pt x="1450" y="267"/>
                  </a:cubicBezTo>
                  <a:cubicBezTo>
                    <a:pt x="1449" y="266"/>
                    <a:pt x="1448" y="266"/>
                    <a:pt x="1447" y="265"/>
                  </a:cubicBezTo>
                  <a:cubicBezTo>
                    <a:pt x="1445" y="264"/>
                    <a:pt x="1444" y="264"/>
                    <a:pt x="1444" y="264"/>
                  </a:cubicBezTo>
                  <a:cubicBezTo>
                    <a:pt x="1444" y="264"/>
                    <a:pt x="1445" y="264"/>
                    <a:pt x="1447" y="266"/>
                  </a:cubicBezTo>
                  <a:cubicBezTo>
                    <a:pt x="1448" y="266"/>
                    <a:pt x="1449" y="267"/>
                    <a:pt x="1450" y="267"/>
                  </a:cubicBezTo>
                  <a:cubicBezTo>
                    <a:pt x="1451" y="268"/>
                    <a:pt x="1453" y="268"/>
                    <a:pt x="1455" y="269"/>
                  </a:cubicBezTo>
                  <a:cubicBezTo>
                    <a:pt x="1457" y="270"/>
                    <a:pt x="1458" y="270"/>
                    <a:pt x="1460" y="270"/>
                  </a:cubicBezTo>
                  <a:cubicBezTo>
                    <a:pt x="1463" y="271"/>
                    <a:pt x="1465" y="271"/>
                    <a:pt x="1467" y="272"/>
                  </a:cubicBezTo>
                  <a:cubicBezTo>
                    <a:pt x="1471" y="272"/>
                    <a:pt x="1476" y="272"/>
                    <a:pt x="1481" y="272"/>
                  </a:cubicBezTo>
                  <a:cubicBezTo>
                    <a:pt x="1486" y="272"/>
                    <a:pt x="1491" y="271"/>
                    <a:pt x="1496" y="271"/>
                  </a:cubicBezTo>
                  <a:cubicBezTo>
                    <a:pt x="1498" y="270"/>
                    <a:pt x="1500" y="270"/>
                    <a:pt x="1502" y="269"/>
                  </a:cubicBezTo>
                  <a:cubicBezTo>
                    <a:pt x="1504" y="269"/>
                    <a:pt x="1506" y="269"/>
                    <a:pt x="1508" y="268"/>
                  </a:cubicBezTo>
                  <a:cubicBezTo>
                    <a:pt x="1510" y="267"/>
                    <a:pt x="1511" y="267"/>
                    <a:pt x="1513" y="266"/>
                  </a:cubicBezTo>
                  <a:cubicBezTo>
                    <a:pt x="1513" y="266"/>
                    <a:pt x="1514" y="266"/>
                    <a:pt x="1514" y="266"/>
                  </a:cubicBezTo>
                  <a:cubicBezTo>
                    <a:pt x="1514" y="268"/>
                    <a:pt x="1514" y="270"/>
                    <a:pt x="1513" y="272"/>
                  </a:cubicBezTo>
                  <a:cubicBezTo>
                    <a:pt x="1513" y="273"/>
                    <a:pt x="1513" y="275"/>
                    <a:pt x="1513" y="276"/>
                  </a:cubicBezTo>
                  <a:close/>
                  <a:moveTo>
                    <a:pt x="1673" y="192"/>
                  </a:moveTo>
                  <a:cubicBezTo>
                    <a:pt x="1669" y="195"/>
                    <a:pt x="1669" y="195"/>
                    <a:pt x="1669" y="195"/>
                  </a:cubicBezTo>
                  <a:cubicBezTo>
                    <a:pt x="1667" y="197"/>
                    <a:pt x="1666" y="197"/>
                    <a:pt x="1664" y="198"/>
                  </a:cubicBezTo>
                  <a:cubicBezTo>
                    <a:pt x="1661" y="200"/>
                    <a:pt x="1658" y="202"/>
                    <a:pt x="1655" y="203"/>
                  </a:cubicBezTo>
                  <a:cubicBezTo>
                    <a:pt x="1652" y="204"/>
                    <a:pt x="1648" y="206"/>
                    <a:pt x="1645" y="206"/>
                  </a:cubicBezTo>
                  <a:cubicBezTo>
                    <a:pt x="1642" y="207"/>
                    <a:pt x="1638" y="208"/>
                    <a:pt x="1635" y="209"/>
                  </a:cubicBezTo>
                  <a:cubicBezTo>
                    <a:pt x="1631" y="210"/>
                    <a:pt x="1628" y="210"/>
                    <a:pt x="1625" y="211"/>
                  </a:cubicBezTo>
                  <a:cubicBezTo>
                    <a:pt x="1621" y="211"/>
                    <a:pt x="1618" y="212"/>
                    <a:pt x="1614" y="212"/>
                  </a:cubicBezTo>
                  <a:cubicBezTo>
                    <a:pt x="1611" y="212"/>
                    <a:pt x="1607" y="213"/>
                    <a:pt x="1604" y="213"/>
                  </a:cubicBezTo>
                  <a:cubicBezTo>
                    <a:pt x="1600" y="213"/>
                    <a:pt x="1597" y="213"/>
                    <a:pt x="1593" y="213"/>
                  </a:cubicBezTo>
                  <a:cubicBezTo>
                    <a:pt x="1583" y="212"/>
                    <a:pt x="1583" y="212"/>
                    <a:pt x="1583" y="212"/>
                  </a:cubicBezTo>
                  <a:cubicBezTo>
                    <a:pt x="1572" y="212"/>
                    <a:pt x="1572" y="212"/>
                    <a:pt x="1572" y="212"/>
                  </a:cubicBezTo>
                  <a:cubicBezTo>
                    <a:pt x="1562" y="210"/>
                    <a:pt x="1562" y="210"/>
                    <a:pt x="1562" y="210"/>
                  </a:cubicBezTo>
                  <a:cubicBezTo>
                    <a:pt x="1551" y="209"/>
                    <a:pt x="1551" y="209"/>
                    <a:pt x="1551" y="209"/>
                  </a:cubicBezTo>
                  <a:cubicBezTo>
                    <a:pt x="1548" y="208"/>
                    <a:pt x="1545" y="207"/>
                    <a:pt x="1541" y="207"/>
                  </a:cubicBezTo>
                  <a:cubicBezTo>
                    <a:pt x="1538" y="206"/>
                    <a:pt x="1534" y="205"/>
                    <a:pt x="1531" y="205"/>
                  </a:cubicBezTo>
                  <a:cubicBezTo>
                    <a:pt x="1528" y="204"/>
                    <a:pt x="1525" y="204"/>
                    <a:pt x="1521" y="204"/>
                  </a:cubicBezTo>
                  <a:cubicBezTo>
                    <a:pt x="1521" y="201"/>
                    <a:pt x="1521" y="197"/>
                    <a:pt x="1520" y="194"/>
                  </a:cubicBezTo>
                  <a:cubicBezTo>
                    <a:pt x="1520" y="193"/>
                    <a:pt x="1520" y="193"/>
                    <a:pt x="1520" y="193"/>
                  </a:cubicBezTo>
                  <a:cubicBezTo>
                    <a:pt x="1522" y="191"/>
                    <a:pt x="1523" y="188"/>
                    <a:pt x="1521" y="186"/>
                  </a:cubicBezTo>
                  <a:cubicBezTo>
                    <a:pt x="1521" y="186"/>
                    <a:pt x="1520" y="186"/>
                    <a:pt x="1520" y="185"/>
                  </a:cubicBezTo>
                  <a:cubicBezTo>
                    <a:pt x="1519" y="182"/>
                    <a:pt x="1519" y="178"/>
                    <a:pt x="1519" y="174"/>
                  </a:cubicBezTo>
                  <a:cubicBezTo>
                    <a:pt x="1518" y="172"/>
                    <a:pt x="1518" y="170"/>
                    <a:pt x="1518" y="167"/>
                  </a:cubicBezTo>
                  <a:cubicBezTo>
                    <a:pt x="1519" y="166"/>
                    <a:pt x="1519" y="164"/>
                    <a:pt x="1518" y="162"/>
                  </a:cubicBezTo>
                  <a:cubicBezTo>
                    <a:pt x="1517" y="162"/>
                    <a:pt x="1517" y="162"/>
                    <a:pt x="1517" y="162"/>
                  </a:cubicBezTo>
                  <a:cubicBezTo>
                    <a:pt x="1517" y="160"/>
                    <a:pt x="1517" y="157"/>
                    <a:pt x="1517" y="155"/>
                  </a:cubicBezTo>
                  <a:cubicBezTo>
                    <a:pt x="1516" y="151"/>
                    <a:pt x="1516" y="148"/>
                    <a:pt x="1515" y="144"/>
                  </a:cubicBezTo>
                  <a:cubicBezTo>
                    <a:pt x="1515" y="144"/>
                    <a:pt x="1515" y="144"/>
                    <a:pt x="1515" y="144"/>
                  </a:cubicBezTo>
                  <a:cubicBezTo>
                    <a:pt x="1516" y="144"/>
                    <a:pt x="1516" y="144"/>
                    <a:pt x="1516" y="144"/>
                  </a:cubicBezTo>
                  <a:cubicBezTo>
                    <a:pt x="1518" y="142"/>
                    <a:pt x="1518" y="140"/>
                    <a:pt x="1516" y="138"/>
                  </a:cubicBezTo>
                  <a:cubicBezTo>
                    <a:pt x="1516" y="137"/>
                    <a:pt x="1515" y="137"/>
                    <a:pt x="1514" y="136"/>
                  </a:cubicBezTo>
                  <a:cubicBezTo>
                    <a:pt x="1513" y="131"/>
                    <a:pt x="1513" y="125"/>
                    <a:pt x="1512" y="119"/>
                  </a:cubicBezTo>
                  <a:cubicBezTo>
                    <a:pt x="1513" y="118"/>
                    <a:pt x="1512" y="116"/>
                    <a:pt x="1511" y="115"/>
                  </a:cubicBezTo>
                  <a:cubicBezTo>
                    <a:pt x="1511" y="114"/>
                    <a:pt x="1511" y="114"/>
                    <a:pt x="1511" y="114"/>
                  </a:cubicBezTo>
                  <a:cubicBezTo>
                    <a:pt x="1510" y="108"/>
                    <a:pt x="1509" y="102"/>
                    <a:pt x="1508" y="96"/>
                  </a:cubicBezTo>
                  <a:cubicBezTo>
                    <a:pt x="1507" y="90"/>
                    <a:pt x="1505" y="84"/>
                    <a:pt x="1505" y="77"/>
                  </a:cubicBezTo>
                  <a:cubicBezTo>
                    <a:pt x="1505" y="77"/>
                    <a:pt x="1505" y="77"/>
                    <a:pt x="1505" y="77"/>
                  </a:cubicBezTo>
                  <a:cubicBezTo>
                    <a:pt x="1505" y="77"/>
                    <a:pt x="1505" y="77"/>
                    <a:pt x="1505" y="77"/>
                  </a:cubicBezTo>
                  <a:cubicBezTo>
                    <a:pt x="1504" y="76"/>
                    <a:pt x="1504" y="76"/>
                    <a:pt x="1504" y="76"/>
                  </a:cubicBezTo>
                  <a:cubicBezTo>
                    <a:pt x="1504" y="72"/>
                    <a:pt x="1504" y="72"/>
                    <a:pt x="1504" y="72"/>
                  </a:cubicBezTo>
                  <a:cubicBezTo>
                    <a:pt x="1503" y="70"/>
                    <a:pt x="1503" y="70"/>
                    <a:pt x="1503" y="70"/>
                  </a:cubicBezTo>
                  <a:cubicBezTo>
                    <a:pt x="1503" y="68"/>
                    <a:pt x="1503" y="68"/>
                    <a:pt x="1503" y="68"/>
                  </a:cubicBezTo>
                  <a:cubicBezTo>
                    <a:pt x="1502" y="66"/>
                    <a:pt x="1502" y="65"/>
                    <a:pt x="1501" y="63"/>
                  </a:cubicBezTo>
                  <a:cubicBezTo>
                    <a:pt x="1500" y="62"/>
                    <a:pt x="1499" y="60"/>
                    <a:pt x="1498" y="59"/>
                  </a:cubicBezTo>
                  <a:cubicBezTo>
                    <a:pt x="1495" y="55"/>
                    <a:pt x="1495" y="55"/>
                    <a:pt x="1495" y="55"/>
                  </a:cubicBezTo>
                  <a:cubicBezTo>
                    <a:pt x="1492" y="51"/>
                    <a:pt x="1492" y="51"/>
                    <a:pt x="1492" y="51"/>
                  </a:cubicBezTo>
                  <a:cubicBezTo>
                    <a:pt x="1491" y="51"/>
                    <a:pt x="1489" y="49"/>
                    <a:pt x="1488" y="49"/>
                  </a:cubicBezTo>
                  <a:cubicBezTo>
                    <a:pt x="1487" y="48"/>
                    <a:pt x="1485" y="47"/>
                    <a:pt x="1484" y="46"/>
                  </a:cubicBezTo>
                  <a:cubicBezTo>
                    <a:pt x="1481" y="44"/>
                    <a:pt x="1478" y="43"/>
                    <a:pt x="1476" y="42"/>
                  </a:cubicBezTo>
                  <a:cubicBezTo>
                    <a:pt x="1473" y="40"/>
                    <a:pt x="1471" y="39"/>
                    <a:pt x="1468" y="37"/>
                  </a:cubicBezTo>
                  <a:cubicBezTo>
                    <a:pt x="1467" y="36"/>
                    <a:pt x="1467" y="35"/>
                    <a:pt x="1466" y="34"/>
                  </a:cubicBezTo>
                  <a:cubicBezTo>
                    <a:pt x="1465" y="33"/>
                    <a:pt x="1464" y="32"/>
                    <a:pt x="1464" y="31"/>
                  </a:cubicBezTo>
                  <a:cubicBezTo>
                    <a:pt x="1463" y="30"/>
                    <a:pt x="1463" y="29"/>
                    <a:pt x="1462" y="27"/>
                  </a:cubicBezTo>
                  <a:cubicBezTo>
                    <a:pt x="1462" y="26"/>
                    <a:pt x="1462" y="25"/>
                    <a:pt x="1461" y="24"/>
                  </a:cubicBezTo>
                  <a:cubicBezTo>
                    <a:pt x="1462" y="24"/>
                    <a:pt x="1462" y="24"/>
                    <a:pt x="1463" y="23"/>
                  </a:cubicBezTo>
                  <a:cubicBezTo>
                    <a:pt x="1464" y="23"/>
                    <a:pt x="1464" y="23"/>
                    <a:pt x="1465" y="22"/>
                  </a:cubicBezTo>
                  <a:cubicBezTo>
                    <a:pt x="1466" y="21"/>
                    <a:pt x="1468" y="20"/>
                    <a:pt x="1469" y="20"/>
                  </a:cubicBezTo>
                  <a:cubicBezTo>
                    <a:pt x="1473" y="18"/>
                    <a:pt x="1477" y="17"/>
                    <a:pt x="1481" y="17"/>
                  </a:cubicBezTo>
                  <a:cubicBezTo>
                    <a:pt x="1490" y="16"/>
                    <a:pt x="1498" y="16"/>
                    <a:pt x="1507" y="17"/>
                  </a:cubicBezTo>
                  <a:cubicBezTo>
                    <a:pt x="1524" y="17"/>
                    <a:pt x="1541" y="20"/>
                    <a:pt x="1559" y="21"/>
                  </a:cubicBezTo>
                  <a:cubicBezTo>
                    <a:pt x="1576" y="23"/>
                    <a:pt x="1594" y="24"/>
                    <a:pt x="1611" y="24"/>
                  </a:cubicBezTo>
                  <a:cubicBezTo>
                    <a:pt x="1616" y="24"/>
                    <a:pt x="1620" y="24"/>
                    <a:pt x="1625" y="24"/>
                  </a:cubicBezTo>
                  <a:cubicBezTo>
                    <a:pt x="1629" y="24"/>
                    <a:pt x="1634" y="23"/>
                    <a:pt x="1638" y="22"/>
                  </a:cubicBezTo>
                  <a:cubicBezTo>
                    <a:pt x="1642" y="22"/>
                    <a:pt x="1647" y="21"/>
                    <a:pt x="1651" y="19"/>
                  </a:cubicBezTo>
                  <a:cubicBezTo>
                    <a:pt x="1654" y="18"/>
                    <a:pt x="1656" y="17"/>
                    <a:pt x="1659" y="16"/>
                  </a:cubicBezTo>
                  <a:cubicBezTo>
                    <a:pt x="1659" y="17"/>
                    <a:pt x="1658" y="18"/>
                    <a:pt x="1658" y="19"/>
                  </a:cubicBezTo>
                  <a:cubicBezTo>
                    <a:pt x="1657" y="22"/>
                    <a:pt x="1656" y="25"/>
                    <a:pt x="1654" y="28"/>
                  </a:cubicBezTo>
                  <a:cubicBezTo>
                    <a:pt x="1653" y="31"/>
                    <a:pt x="1652" y="33"/>
                    <a:pt x="1650" y="36"/>
                  </a:cubicBezTo>
                  <a:cubicBezTo>
                    <a:pt x="1649" y="39"/>
                    <a:pt x="1647" y="41"/>
                    <a:pt x="1645" y="44"/>
                  </a:cubicBezTo>
                  <a:cubicBezTo>
                    <a:pt x="1645" y="44"/>
                    <a:pt x="1645" y="45"/>
                    <a:pt x="1644" y="45"/>
                  </a:cubicBezTo>
                  <a:cubicBezTo>
                    <a:pt x="1643" y="45"/>
                    <a:pt x="1641" y="45"/>
                    <a:pt x="1640" y="46"/>
                  </a:cubicBezTo>
                  <a:cubicBezTo>
                    <a:pt x="1640" y="46"/>
                    <a:pt x="1639" y="46"/>
                    <a:pt x="1639" y="46"/>
                  </a:cubicBezTo>
                  <a:cubicBezTo>
                    <a:pt x="1638" y="46"/>
                    <a:pt x="1638" y="47"/>
                    <a:pt x="1638" y="47"/>
                  </a:cubicBezTo>
                  <a:cubicBezTo>
                    <a:pt x="1637" y="47"/>
                    <a:pt x="1637" y="47"/>
                    <a:pt x="1636" y="47"/>
                  </a:cubicBezTo>
                  <a:cubicBezTo>
                    <a:pt x="1636" y="48"/>
                    <a:pt x="1634" y="48"/>
                    <a:pt x="1633" y="49"/>
                  </a:cubicBezTo>
                  <a:cubicBezTo>
                    <a:pt x="1631" y="49"/>
                    <a:pt x="1629" y="49"/>
                    <a:pt x="1627" y="50"/>
                  </a:cubicBezTo>
                  <a:cubicBezTo>
                    <a:pt x="1619" y="50"/>
                    <a:pt x="1607" y="49"/>
                    <a:pt x="1595" y="46"/>
                  </a:cubicBezTo>
                  <a:cubicBezTo>
                    <a:pt x="1583" y="44"/>
                    <a:pt x="1571" y="40"/>
                    <a:pt x="1563" y="37"/>
                  </a:cubicBezTo>
                  <a:cubicBezTo>
                    <a:pt x="1559" y="35"/>
                    <a:pt x="1555" y="33"/>
                    <a:pt x="1553" y="32"/>
                  </a:cubicBezTo>
                  <a:cubicBezTo>
                    <a:pt x="1550" y="31"/>
                    <a:pt x="1549" y="30"/>
                    <a:pt x="1549" y="30"/>
                  </a:cubicBezTo>
                  <a:cubicBezTo>
                    <a:pt x="1549" y="30"/>
                    <a:pt x="1550" y="31"/>
                    <a:pt x="1553" y="32"/>
                  </a:cubicBezTo>
                  <a:cubicBezTo>
                    <a:pt x="1555" y="34"/>
                    <a:pt x="1558" y="36"/>
                    <a:pt x="1562" y="38"/>
                  </a:cubicBezTo>
                  <a:cubicBezTo>
                    <a:pt x="1570" y="42"/>
                    <a:pt x="1582" y="47"/>
                    <a:pt x="1594" y="51"/>
                  </a:cubicBezTo>
                  <a:cubicBezTo>
                    <a:pt x="1605" y="55"/>
                    <a:pt x="1618" y="57"/>
                    <a:pt x="1628" y="57"/>
                  </a:cubicBezTo>
                  <a:cubicBezTo>
                    <a:pt x="1630" y="57"/>
                    <a:pt x="1632" y="57"/>
                    <a:pt x="1634" y="57"/>
                  </a:cubicBezTo>
                  <a:cubicBezTo>
                    <a:pt x="1635" y="57"/>
                    <a:pt x="1636" y="57"/>
                    <a:pt x="1636" y="56"/>
                  </a:cubicBezTo>
                  <a:cubicBezTo>
                    <a:pt x="1636" y="57"/>
                    <a:pt x="1635" y="58"/>
                    <a:pt x="1635" y="59"/>
                  </a:cubicBezTo>
                  <a:cubicBezTo>
                    <a:pt x="1633" y="60"/>
                    <a:pt x="1632" y="62"/>
                    <a:pt x="1631" y="63"/>
                  </a:cubicBezTo>
                  <a:cubicBezTo>
                    <a:pt x="1630" y="63"/>
                    <a:pt x="1629" y="63"/>
                    <a:pt x="1628" y="63"/>
                  </a:cubicBezTo>
                  <a:cubicBezTo>
                    <a:pt x="1628" y="63"/>
                    <a:pt x="1628" y="63"/>
                    <a:pt x="1628" y="63"/>
                  </a:cubicBezTo>
                  <a:cubicBezTo>
                    <a:pt x="1628" y="63"/>
                    <a:pt x="1626" y="64"/>
                    <a:pt x="1624" y="65"/>
                  </a:cubicBezTo>
                  <a:cubicBezTo>
                    <a:pt x="1623" y="66"/>
                    <a:pt x="1622" y="66"/>
                    <a:pt x="1621" y="66"/>
                  </a:cubicBezTo>
                  <a:cubicBezTo>
                    <a:pt x="1620" y="67"/>
                    <a:pt x="1618" y="67"/>
                    <a:pt x="1616" y="67"/>
                  </a:cubicBezTo>
                  <a:cubicBezTo>
                    <a:pt x="1614" y="68"/>
                    <a:pt x="1612" y="68"/>
                    <a:pt x="1609" y="68"/>
                  </a:cubicBezTo>
                  <a:cubicBezTo>
                    <a:pt x="1607" y="68"/>
                    <a:pt x="1605" y="68"/>
                    <a:pt x="1602" y="68"/>
                  </a:cubicBezTo>
                  <a:cubicBezTo>
                    <a:pt x="1600" y="68"/>
                    <a:pt x="1597" y="68"/>
                    <a:pt x="1594" y="67"/>
                  </a:cubicBezTo>
                  <a:cubicBezTo>
                    <a:pt x="1592" y="67"/>
                    <a:pt x="1589" y="67"/>
                    <a:pt x="1586" y="66"/>
                  </a:cubicBezTo>
                  <a:cubicBezTo>
                    <a:pt x="1584" y="66"/>
                    <a:pt x="1581" y="65"/>
                    <a:pt x="1578" y="65"/>
                  </a:cubicBezTo>
                  <a:cubicBezTo>
                    <a:pt x="1576" y="64"/>
                    <a:pt x="1573" y="63"/>
                    <a:pt x="1571" y="63"/>
                  </a:cubicBezTo>
                  <a:cubicBezTo>
                    <a:pt x="1566" y="61"/>
                    <a:pt x="1561" y="59"/>
                    <a:pt x="1557" y="58"/>
                  </a:cubicBezTo>
                  <a:cubicBezTo>
                    <a:pt x="1554" y="56"/>
                    <a:pt x="1551" y="54"/>
                    <a:pt x="1549" y="53"/>
                  </a:cubicBezTo>
                  <a:cubicBezTo>
                    <a:pt x="1547" y="51"/>
                    <a:pt x="1546" y="51"/>
                    <a:pt x="1546" y="51"/>
                  </a:cubicBezTo>
                  <a:cubicBezTo>
                    <a:pt x="1546" y="51"/>
                    <a:pt x="1547" y="52"/>
                    <a:pt x="1548" y="53"/>
                  </a:cubicBezTo>
                  <a:cubicBezTo>
                    <a:pt x="1550" y="55"/>
                    <a:pt x="1553" y="57"/>
                    <a:pt x="1557" y="59"/>
                  </a:cubicBezTo>
                  <a:cubicBezTo>
                    <a:pt x="1560" y="61"/>
                    <a:pt x="1565" y="63"/>
                    <a:pt x="1570" y="65"/>
                  </a:cubicBezTo>
                  <a:cubicBezTo>
                    <a:pt x="1572" y="66"/>
                    <a:pt x="1575" y="67"/>
                    <a:pt x="1577" y="68"/>
                  </a:cubicBezTo>
                  <a:cubicBezTo>
                    <a:pt x="1580" y="69"/>
                    <a:pt x="1583" y="70"/>
                    <a:pt x="1585" y="71"/>
                  </a:cubicBezTo>
                  <a:cubicBezTo>
                    <a:pt x="1588" y="72"/>
                    <a:pt x="1591" y="72"/>
                    <a:pt x="1594" y="73"/>
                  </a:cubicBezTo>
                  <a:cubicBezTo>
                    <a:pt x="1596" y="73"/>
                    <a:pt x="1599" y="74"/>
                    <a:pt x="1602" y="74"/>
                  </a:cubicBezTo>
                  <a:cubicBezTo>
                    <a:pt x="1604" y="75"/>
                    <a:pt x="1607" y="75"/>
                    <a:pt x="1609" y="75"/>
                  </a:cubicBezTo>
                  <a:cubicBezTo>
                    <a:pt x="1612" y="75"/>
                    <a:pt x="1614" y="75"/>
                    <a:pt x="1617" y="75"/>
                  </a:cubicBezTo>
                  <a:cubicBezTo>
                    <a:pt x="1618" y="75"/>
                    <a:pt x="1619" y="75"/>
                    <a:pt x="1621" y="75"/>
                  </a:cubicBezTo>
                  <a:cubicBezTo>
                    <a:pt x="1616" y="79"/>
                    <a:pt x="1616" y="79"/>
                    <a:pt x="1616" y="79"/>
                  </a:cubicBezTo>
                  <a:cubicBezTo>
                    <a:pt x="1614" y="82"/>
                    <a:pt x="1612" y="84"/>
                    <a:pt x="1610" y="86"/>
                  </a:cubicBezTo>
                  <a:cubicBezTo>
                    <a:pt x="1609" y="86"/>
                    <a:pt x="1609" y="86"/>
                    <a:pt x="1609" y="86"/>
                  </a:cubicBezTo>
                  <a:cubicBezTo>
                    <a:pt x="1608" y="85"/>
                    <a:pt x="1606" y="85"/>
                    <a:pt x="1605" y="86"/>
                  </a:cubicBezTo>
                  <a:cubicBezTo>
                    <a:pt x="1605" y="86"/>
                    <a:pt x="1604" y="86"/>
                    <a:pt x="1602" y="87"/>
                  </a:cubicBezTo>
                  <a:cubicBezTo>
                    <a:pt x="1602" y="88"/>
                    <a:pt x="1601" y="88"/>
                    <a:pt x="1600" y="88"/>
                  </a:cubicBezTo>
                  <a:cubicBezTo>
                    <a:pt x="1599" y="88"/>
                    <a:pt x="1598" y="89"/>
                    <a:pt x="1597" y="89"/>
                  </a:cubicBezTo>
                  <a:cubicBezTo>
                    <a:pt x="1595" y="89"/>
                    <a:pt x="1594" y="90"/>
                    <a:pt x="1593" y="90"/>
                  </a:cubicBezTo>
                  <a:cubicBezTo>
                    <a:pt x="1591" y="90"/>
                    <a:pt x="1589" y="90"/>
                    <a:pt x="1588" y="90"/>
                  </a:cubicBezTo>
                  <a:cubicBezTo>
                    <a:pt x="1584" y="89"/>
                    <a:pt x="1580" y="89"/>
                    <a:pt x="1577" y="88"/>
                  </a:cubicBezTo>
                  <a:cubicBezTo>
                    <a:pt x="1573" y="87"/>
                    <a:pt x="1569" y="85"/>
                    <a:pt x="1566" y="84"/>
                  </a:cubicBezTo>
                  <a:cubicBezTo>
                    <a:pt x="1563" y="82"/>
                    <a:pt x="1560" y="81"/>
                    <a:pt x="1557" y="79"/>
                  </a:cubicBezTo>
                  <a:cubicBezTo>
                    <a:pt x="1556" y="79"/>
                    <a:pt x="1555" y="78"/>
                    <a:pt x="1554" y="77"/>
                  </a:cubicBezTo>
                  <a:cubicBezTo>
                    <a:pt x="1553" y="76"/>
                    <a:pt x="1552" y="76"/>
                    <a:pt x="1551" y="75"/>
                  </a:cubicBezTo>
                  <a:cubicBezTo>
                    <a:pt x="1550" y="74"/>
                    <a:pt x="1549" y="74"/>
                    <a:pt x="1549" y="74"/>
                  </a:cubicBezTo>
                  <a:cubicBezTo>
                    <a:pt x="1549" y="74"/>
                    <a:pt x="1550" y="74"/>
                    <a:pt x="1551" y="76"/>
                  </a:cubicBezTo>
                  <a:cubicBezTo>
                    <a:pt x="1551" y="76"/>
                    <a:pt x="1552" y="77"/>
                    <a:pt x="1553" y="78"/>
                  </a:cubicBezTo>
                  <a:cubicBezTo>
                    <a:pt x="1554" y="79"/>
                    <a:pt x="1555" y="80"/>
                    <a:pt x="1556" y="80"/>
                  </a:cubicBezTo>
                  <a:cubicBezTo>
                    <a:pt x="1559" y="82"/>
                    <a:pt x="1561" y="85"/>
                    <a:pt x="1565" y="86"/>
                  </a:cubicBezTo>
                  <a:cubicBezTo>
                    <a:pt x="1568" y="89"/>
                    <a:pt x="1571" y="90"/>
                    <a:pt x="1575" y="92"/>
                  </a:cubicBezTo>
                  <a:cubicBezTo>
                    <a:pt x="1579" y="94"/>
                    <a:pt x="1583" y="95"/>
                    <a:pt x="1587" y="96"/>
                  </a:cubicBezTo>
                  <a:cubicBezTo>
                    <a:pt x="1589" y="96"/>
                    <a:pt x="1591" y="96"/>
                    <a:pt x="1592" y="97"/>
                  </a:cubicBezTo>
                  <a:cubicBezTo>
                    <a:pt x="1594" y="97"/>
                    <a:pt x="1596" y="97"/>
                    <a:pt x="1598" y="97"/>
                  </a:cubicBezTo>
                  <a:cubicBezTo>
                    <a:pt x="1598" y="97"/>
                    <a:pt x="1598" y="97"/>
                    <a:pt x="1598" y="97"/>
                  </a:cubicBezTo>
                  <a:cubicBezTo>
                    <a:pt x="1597" y="97"/>
                    <a:pt x="1597" y="98"/>
                    <a:pt x="1596" y="98"/>
                  </a:cubicBezTo>
                  <a:cubicBezTo>
                    <a:pt x="1593" y="101"/>
                    <a:pt x="1589" y="104"/>
                    <a:pt x="1586" y="106"/>
                  </a:cubicBezTo>
                  <a:cubicBezTo>
                    <a:pt x="1585" y="105"/>
                    <a:pt x="1583" y="105"/>
                    <a:pt x="1582" y="106"/>
                  </a:cubicBezTo>
                  <a:cubicBezTo>
                    <a:pt x="1582" y="106"/>
                    <a:pt x="1581" y="106"/>
                    <a:pt x="1580" y="106"/>
                  </a:cubicBezTo>
                  <a:cubicBezTo>
                    <a:pt x="1579" y="107"/>
                    <a:pt x="1578" y="107"/>
                    <a:pt x="1577" y="107"/>
                  </a:cubicBezTo>
                  <a:cubicBezTo>
                    <a:pt x="1577" y="107"/>
                    <a:pt x="1576" y="107"/>
                    <a:pt x="1575" y="108"/>
                  </a:cubicBezTo>
                  <a:cubicBezTo>
                    <a:pt x="1574" y="108"/>
                    <a:pt x="1573" y="108"/>
                    <a:pt x="1572" y="108"/>
                  </a:cubicBezTo>
                  <a:cubicBezTo>
                    <a:pt x="1571" y="108"/>
                    <a:pt x="1569" y="108"/>
                    <a:pt x="1568" y="108"/>
                  </a:cubicBezTo>
                  <a:cubicBezTo>
                    <a:pt x="1565" y="108"/>
                    <a:pt x="1562" y="107"/>
                    <a:pt x="1560" y="106"/>
                  </a:cubicBezTo>
                  <a:cubicBezTo>
                    <a:pt x="1554" y="104"/>
                    <a:pt x="1548" y="102"/>
                    <a:pt x="1545" y="99"/>
                  </a:cubicBezTo>
                  <a:cubicBezTo>
                    <a:pt x="1543" y="98"/>
                    <a:pt x="1541" y="97"/>
                    <a:pt x="1540" y="96"/>
                  </a:cubicBezTo>
                  <a:cubicBezTo>
                    <a:pt x="1539" y="95"/>
                    <a:pt x="1539" y="94"/>
                    <a:pt x="1539" y="94"/>
                  </a:cubicBezTo>
                  <a:cubicBezTo>
                    <a:pt x="1539" y="94"/>
                    <a:pt x="1539" y="95"/>
                    <a:pt x="1540" y="96"/>
                  </a:cubicBezTo>
                  <a:cubicBezTo>
                    <a:pt x="1541" y="97"/>
                    <a:pt x="1542" y="99"/>
                    <a:pt x="1544" y="100"/>
                  </a:cubicBezTo>
                  <a:cubicBezTo>
                    <a:pt x="1547" y="104"/>
                    <a:pt x="1552" y="107"/>
                    <a:pt x="1558" y="110"/>
                  </a:cubicBezTo>
                  <a:cubicBezTo>
                    <a:pt x="1561" y="112"/>
                    <a:pt x="1564" y="113"/>
                    <a:pt x="1567" y="114"/>
                  </a:cubicBezTo>
                  <a:cubicBezTo>
                    <a:pt x="1568" y="114"/>
                    <a:pt x="1570" y="115"/>
                    <a:pt x="1571" y="115"/>
                  </a:cubicBezTo>
                  <a:cubicBezTo>
                    <a:pt x="1572" y="115"/>
                    <a:pt x="1574" y="115"/>
                    <a:pt x="1575" y="115"/>
                  </a:cubicBezTo>
                  <a:cubicBezTo>
                    <a:pt x="1574" y="116"/>
                    <a:pt x="1573" y="117"/>
                    <a:pt x="1572" y="118"/>
                  </a:cubicBezTo>
                  <a:cubicBezTo>
                    <a:pt x="1571" y="119"/>
                    <a:pt x="1570" y="119"/>
                    <a:pt x="1568" y="121"/>
                  </a:cubicBezTo>
                  <a:cubicBezTo>
                    <a:pt x="1567" y="122"/>
                    <a:pt x="1567" y="122"/>
                    <a:pt x="1567" y="122"/>
                  </a:cubicBezTo>
                  <a:cubicBezTo>
                    <a:pt x="1567" y="122"/>
                    <a:pt x="1567" y="122"/>
                    <a:pt x="1567" y="122"/>
                  </a:cubicBezTo>
                  <a:cubicBezTo>
                    <a:pt x="1566" y="123"/>
                    <a:pt x="1566" y="124"/>
                    <a:pt x="1567" y="124"/>
                  </a:cubicBezTo>
                  <a:cubicBezTo>
                    <a:pt x="1567" y="124"/>
                    <a:pt x="1567" y="124"/>
                    <a:pt x="1567" y="124"/>
                  </a:cubicBezTo>
                  <a:cubicBezTo>
                    <a:pt x="1569" y="127"/>
                    <a:pt x="1570" y="129"/>
                    <a:pt x="1572" y="131"/>
                  </a:cubicBezTo>
                  <a:cubicBezTo>
                    <a:pt x="1574" y="134"/>
                    <a:pt x="1576" y="136"/>
                    <a:pt x="1577" y="138"/>
                  </a:cubicBezTo>
                  <a:cubicBezTo>
                    <a:pt x="1579" y="140"/>
                    <a:pt x="1581" y="142"/>
                    <a:pt x="1583" y="144"/>
                  </a:cubicBezTo>
                  <a:cubicBezTo>
                    <a:pt x="1584" y="145"/>
                    <a:pt x="1584" y="145"/>
                    <a:pt x="1584" y="145"/>
                  </a:cubicBezTo>
                  <a:cubicBezTo>
                    <a:pt x="1583" y="145"/>
                    <a:pt x="1582" y="145"/>
                    <a:pt x="1580" y="145"/>
                  </a:cubicBezTo>
                  <a:cubicBezTo>
                    <a:pt x="1575" y="146"/>
                    <a:pt x="1568" y="146"/>
                    <a:pt x="1561" y="146"/>
                  </a:cubicBezTo>
                  <a:cubicBezTo>
                    <a:pt x="1554" y="146"/>
                    <a:pt x="1547" y="145"/>
                    <a:pt x="1542" y="143"/>
                  </a:cubicBezTo>
                  <a:cubicBezTo>
                    <a:pt x="1539" y="142"/>
                    <a:pt x="1538" y="141"/>
                    <a:pt x="1536" y="140"/>
                  </a:cubicBezTo>
                  <a:cubicBezTo>
                    <a:pt x="1535" y="139"/>
                    <a:pt x="1534" y="138"/>
                    <a:pt x="1534" y="138"/>
                  </a:cubicBezTo>
                  <a:cubicBezTo>
                    <a:pt x="1534" y="138"/>
                    <a:pt x="1535" y="139"/>
                    <a:pt x="1536" y="140"/>
                  </a:cubicBezTo>
                  <a:cubicBezTo>
                    <a:pt x="1537" y="141"/>
                    <a:pt x="1539" y="143"/>
                    <a:pt x="1541" y="144"/>
                  </a:cubicBezTo>
                  <a:cubicBezTo>
                    <a:pt x="1546" y="147"/>
                    <a:pt x="1553" y="149"/>
                    <a:pt x="1560" y="150"/>
                  </a:cubicBezTo>
                  <a:cubicBezTo>
                    <a:pt x="1567" y="152"/>
                    <a:pt x="1575" y="152"/>
                    <a:pt x="1580" y="153"/>
                  </a:cubicBezTo>
                  <a:cubicBezTo>
                    <a:pt x="1585" y="153"/>
                    <a:pt x="1589" y="154"/>
                    <a:pt x="1589" y="154"/>
                  </a:cubicBezTo>
                  <a:cubicBezTo>
                    <a:pt x="1590" y="154"/>
                    <a:pt x="1590" y="154"/>
                    <a:pt x="1590" y="154"/>
                  </a:cubicBezTo>
                  <a:cubicBezTo>
                    <a:pt x="1591" y="154"/>
                    <a:pt x="1592" y="153"/>
                    <a:pt x="1592" y="153"/>
                  </a:cubicBezTo>
                  <a:cubicBezTo>
                    <a:pt x="1596" y="156"/>
                    <a:pt x="1599" y="158"/>
                    <a:pt x="1602" y="161"/>
                  </a:cubicBezTo>
                  <a:cubicBezTo>
                    <a:pt x="1604" y="162"/>
                    <a:pt x="1605" y="163"/>
                    <a:pt x="1607" y="164"/>
                  </a:cubicBezTo>
                  <a:cubicBezTo>
                    <a:pt x="1606" y="164"/>
                    <a:pt x="1604" y="165"/>
                    <a:pt x="1603" y="165"/>
                  </a:cubicBezTo>
                  <a:cubicBezTo>
                    <a:pt x="1598" y="165"/>
                    <a:pt x="1590" y="166"/>
                    <a:pt x="1583" y="166"/>
                  </a:cubicBezTo>
                  <a:cubicBezTo>
                    <a:pt x="1576" y="166"/>
                    <a:pt x="1569" y="166"/>
                    <a:pt x="1563" y="164"/>
                  </a:cubicBezTo>
                  <a:cubicBezTo>
                    <a:pt x="1561" y="163"/>
                    <a:pt x="1559" y="162"/>
                    <a:pt x="1557" y="161"/>
                  </a:cubicBezTo>
                  <a:cubicBezTo>
                    <a:pt x="1556" y="161"/>
                    <a:pt x="1555" y="160"/>
                    <a:pt x="1555" y="160"/>
                  </a:cubicBezTo>
                  <a:cubicBezTo>
                    <a:pt x="1555" y="160"/>
                    <a:pt x="1556" y="161"/>
                    <a:pt x="1557" y="162"/>
                  </a:cubicBezTo>
                  <a:cubicBezTo>
                    <a:pt x="1558" y="163"/>
                    <a:pt x="1560" y="164"/>
                    <a:pt x="1563" y="165"/>
                  </a:cubicBezTo>
                  <a:cubicBezTo>
                    <a:pt x="1568" y="168"/>
                    <a:pt x="1575" y="169"/>
                    <a:pt x="1583" y="170"/>
                  </a:cubicBezTo>
                  <a:cubicBezTo>
                    <a:pt x="1590" y="171"/>
                    <a:pt x="1597" y="172"/>
                    <a:pt x="1603" y="172"/>
                  </a:cubicBezTo>
                  <a:cubicBezTo>
                    <a:pt x="1608" y="173"/>
                    <a:pt x="1612" y="173"/>
                    <a:pt x="1612" y="173"/>
                  </a:cubicBezTo>
                  <a:cubicBezTo>
                    <a:pt x="1613" y="173"/>
                    <a:pt x="1613" y="173"/>
                    <a:pt x="1613" y="173"/>
                  </a:cubicBezTo>
                  <a:cubicBezTo>
                    <a:pt x="1614" y="173"/>
                    <a:pt x="1616" y="172"/>
                    <a:pt x="1616" y="171"/>
                  </a:cubicBezTo>
                  <a:cubicBezTo>
                    <a:pt x="1616" y="171"/>
                    <a:pt x="1616" y="171"/>
                    <a:pt x="1616" y="171"/>
                  </a:cubicBezTo>
                  <a:cubicBezTo>
                    <a:pt x="1619" y="172"/>
                    <a:pt x="1621" y="174"/>
                    <a:pt x="1624" y="175"/>
                  </a:cubicBezTo>
                  <a:cubicBezTo>
                    <a:pt x="1626" y="177"/>
                    <a:pt x="1629" y="178"/>
                    <a:pt x="1631" y="179"/>
                  </a:cubicBezTo>
                  <a:cubicBezTo>
                    <a:pt x="1633" y="180"/>
                    <a:pt x="1635" y="181"/>
                    <a:pt x="1638" y="182"/>
                  </a:cubicBezTo>
                  <a:cubicBezTo>
                    <a:pt x="1637" y="182"/>
                    <a:pt x="1636" y="182"/>
                    <a:pt x="1636" y="183"/>
                  </a:cubicBezTo>
                  <a:cubicBezTo>
                    <a:pt x="1628" y="184"/>
                    <a:pt x="1619" y="185"/>
                    <a:pt x="1609" y="185"/>
                  </a:cubicBezTo>
                  <a:cubicBezTo>
                    <a:pt x="1599" y="186"/>
                    <a:pt x="1589" y="186"/>
                    <a:pt x="1582" y="185"/>
                  </a:cubicBezTo>
                  <a:cubicBezTo>
                    <a:pt x="1578" y="185"/>
                    <a:pt x="1575" y="184"/>
                    <a:pt x="1573" y="183"/>
                  </a:cubicBezTo>
                  <a:cubicBezTo>
                    <a:pt x="1572" y="183"/>
                    <a:pt x="1571" y="182"/>
                    <a:pt x="1571" y="182"/>
                  </a:cubicBezTo>
                  <a:cubicBezTo>
                    <a:pt x="1570" y="182"/>
                    <a:pt x="1570" y="182"/>
                    <a:pt x="1570" y="182"/>
                  </a:cubicBezTo>
                  <a:cubicBezTo>
                    <a:pt x="1570" y="182"/>
                    <a:pt x="1570" y="182"/>
                    <a:pt x="1571" y="182"/>
                  </a:cubicBezTo>
                  <a:cubicBezTo>
                    <a:pt x="1571" y="183"/>
                    <a:pt x="1572" y="183"/>
                    <a:pt x="1573" y="184"/>
                  </a:cubicBezTo>
                  <a:cubicBezTo>
                    <a:pt x="1575" y="185"/>
                    <a:pt x="1578" y="185"/>
                    <a:pt x="1582" y="186"/>
                  </a:cubicBezTo>
                  <a:cubicBezTo>
                    <a:pt x="1589" y="188"/>
                    <a:pt x="1599" y="189"/>
                    <a:pt x="1609" y="190"/>
                  </a:cubicBezTo>
                  <a:cubicBezTo>
                    <a:pt x="1619" y="190"/>
                    <a:pt x="1629" y="190"/>
                    <a:pt x="1636" y="190"/>
                  </a:cubicBezTo>
                  <a:cubicBezTo>
                    <a:pt x="1644" y="190"/>
                    <a:pt x="1649" y="190"/>
                    <a:pt x="1649" y="190"/>
                  </a:cubicBezTo>
                  <a:cubicBezTo>
                    <a:pt x="1649" y="190"/>
                    <a:pt x="1649" y="190"/>
                    <a:pt x="1649" y="190"/>
                  </a:cubicBezTo>
                  <a:cubicBezTo>
                    <a:pt x="1650" y="190"/>
                    <a:pt x="1652" y="189"/>
                    <a:pt x="1652" y="187"/>
                  </a:cubicBezTo>
                  <a:cubicBezTo>
                    <a:pt x="1653" y="188"/>
                    <a:pt x="1655" y="188"/>
                    <a:pt x="1656" y="188"/>
                  </a:cubicBezTo>
                  <a:cubicBezTo>
                    <a:pt x="1658" y="189"/>
                    <a:pt x="1661" y="189"/>
                    <a:pt x="1664" y="190"/>
                  </a:cubicBezTo>
                  <a:cubicBezTo>
                    <a:pt x="1666" y="190"/>
                    <a:pt x="1667" y="190"/>
                    <a:pt x="1669" y="190"/>
                  </a:cubicBezTo>
                  <a:cubicBezTo>
                    <a:pt x="1670" y="190"/>
                    <a:pt x="1672" y="190"/>
                    <a:pt x="1673" y="190"/>
                  </a:cubicBezTo>
                  <a:cubicBezTo>
                    <a:pt x="1674" y="190"/>
                    <a:pt x="1675" y="190"/>
                    <a:pt x="1676" y="189"/>
                  </a:cubicBezTo>
                  <a:cubicBezTo>
                    <a:pt x="1675" y="190"/>
                    <a:pt x="1674" y="192"/>
                    <a:pt x="1673" y="192"/>
                  </a:cubicBezTo>
                  <a:close/>
                </a:path>
              </a:pathLst>
            </a:custGeom>
            <a:solidFill>
              <a:srgbClr val="302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PA_库_文本框 11">
            <a:extLst>
              <a:ext uri="{FF2B5EF4-FFF2-40B4-BE49-F238E27FC236}">
                <a16:creationId xmlns:a16="http://schemas.microsoft.com/office/drawing/2014/main" id="{153E8018-F2A8-4D99-92CA-9A630333060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13642" y="1649714"/>
            <a:ext cx="5267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一般将来时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79771AB-BA0E-4207-9BF9-75DECAE75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893" y="5471231"/>
            <a:ext cx="504649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302F2B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设计制作</a:t>
            </a:r>
            <a:r>
              <a:rPr lang="zh-CN" altLang="en-US" sz="1800" dirty="0">
                <a:solidFill>
                  <a:srgbClr val="302F2B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：华南师范大学 黄铭华</a:t>
            </a:r>
            <a:endParaRPr lang="en-US" altLang="zh-CN" sz="1800" dirty="0">
              <a:solidFill>
                <a:srgbClr val="302F2B"/>
              </a:solidFill>
              <a:latin typeface="Arial Rounded MT Bold" panose="020F070403050403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302F2B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                     </a:t>
            </a:r>
            <a:r>
              <a:rPr lang="zh-CN" altLang="en-US" sz="1800" dirty="0">
                <a:solidFill>
                  <a:srgbClr val="302F2B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广东省河源市紫金中学 肖其妙</a:t>
            </a:r>
            <a:endParaRPr lang="en-US" altLang="zh-CN" sz="1800" dirty="0">
              <a:solidFill>
                <a:srgbClr val="302F2B"/>
              </a:solidFill>
              <a:latin typeface="Arial Rounded MT Bold" panose="020F070403050403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302F2B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指导老师</a:t>
            </a:r>
            <a:r>
              <a:rPr lang="zh-CN" altLang="en-US" sz="1800" dirty="0">
                <a:solidFill>
                  <a:srgbClr val="302F2B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：刘晓斌 肖其妙</a:t>
            </a:r>
            <a:endParaRPr lang="en-US" altLang="zh-CN" sz="1800" dirty="0">
              <a:solidFill>
                <a:srgbClr val="302F2B"/>
              </a:solidFill>
              <a:latin typeface="Arial Rounded MT Bold" panose="020F07040305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4B367A1E-4DB3-4B55-A1CE-844D830F1D93}"/>
              </a:ext>
            </a:extLst>
          </p:cNvPr>
          <p:cNvSpPr/>
          <p:nvPr/>
        </p:nvSpPr>
        <p:spPr>
          <a:xfrm>
            <a:off x="3767138" y="936625"/>
            <a:ext cx="4565650" cy="4565650"/>
          </a:xfrm>
          <a:prstGeom prst="arc">
            <a:avLst>
              <a:gd name="adj1" fmla="val 10428644"/>
              <a:gd name="adj2" fmla="val 378049"/>
            </a:avLst>
          </a:prstGeom>
          <a:ln w="31750">
            <a:solidFill>
              <a:srgbClr val="302F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11" name="Freeform 1069">
            <a:extLst>
              <a:ext uri="{FF2B5EF4-FFF2-40B4-BE49-F238E27FC236}">
                <a16:creationId xmlns:a16="http://schemas.microsoft.com/office/drawing/2014/main" id="{4EABDB20-88C1-4110-A43F-942DA79BF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3846513"/>
            <a:ext cx="2179637" cy="755650"/>
          </a:xfrm>
          <a:custGeom>
            <a:avLst/>
            <a:gdLst>
              <a:gd name="T0" fmla="*/ 2147483646 w 483"/>
              <a:gd name="T1" fmla="*/ 2147483646 h 167"/>
              <a:gd name="T2" fmla="*/ 2147483646 w 483"/>
              <a:gd name="T3" fmla="*/ 2147483646 h 167"/>
              <a:gd name="T4" fmla="*/ 2147483646 w 483"/>
              <a:gd name="T5" fmla="*/ 2147483646 h 167"/>
              <a:gd name="T6" fmla="*/ 2147483646 w 483"/>
              <a:gd name="T7" fmla="*/ 2147483646 h 167"/>
              <a:gd name="T8" fmla="*/ 2147483646 w 483"/>
              <a:gd name="T9" fmla="*/ 2147483646 h 167"/>
              <a:gd name="T10" fmla="*/ 2147483646 w 483"/>
              <a:gd name="T11" fmla="*/ 2147483646 h 167"/>
              <a:gd name="T12" fmla="*/ 2147483646 w 483"/>
              <a:gd name="T13" fmla="*/ 2147483646 h 167"/>
              <a:gd name="T14" fmla="*/ 2147483646 w 483"/>
              <a:gd name="T15" fmla="*/ 2147483646 h 167"/>
              <a:gd name="T16" fmla="*/ 2147483646 w 483"/>
              <a:gd name="T17" fmla="*/ 2147483646 h 167"/>
              <a:gd name="T18" fmla="*/ 2147483646 w 483"/>
              <a:gd name="T19" fmla="*/ 2147483646 h 167"/>
              <a:gd name="T20" fmla="*/ 2147483646 w 483"/>
              <a:gd name="T21" fmla="*/ 2147483646 h 167"/>
              <a:gd name="T22" fmla="*/ 2147483646 w 483"/>
              <a:gd name="T23" fmla="*/ 2147483646 h 167"/>
              <a:gd name="T24" fmla="*/ 2147483646 w 483"/>
              <a:gd name="T25" fmla="*/ 2147483646 h 167"/>
              <a:gd name="T26" fmla="*/ 2147483646 w 483"/>
              <a:gd name="T27" fmla="*/ 2147483646 h 167"/>
              <a:gd name="T28" fmla="*/ 2147483646 w 483"/>
              <a:gd name="T29" fmla="*/ 2147483646 h 167"/>
              <a:gd name="T30" fmla="*/ 2147483646 w 483"/>
              <a:gd name="T31" fmla="*/ 2147483646 h 167"/>
              <a:gd name="T32" fmla="*/ 2147483646 w 483"/>
              <a:gd name="T33" fmla="*/ 2147483646 h 167"/>
              <a:gd name="T34" fmla="*/ 2147483646 w 483"/>
              <a:gd name="T35" fmla="*/ 2147483646 h 167"/>
              <a:gd name="T36" fmla="*/ 2147483646 w 483"/>
              <a:gd name="T37" fmla="*/ 2147483646 h 167"/>
              <a:gd name="T38" fmla="*/ 2147483646 w 483"/>
              <a:gd name="T39" fmla="*/ 2147483646 h 167"/>
              <a:gd name="T40" fmla="*/ 2147483646 w 483"/>
              <a:gd name="T41" fmla="*/ 2147483646 h 167"/>
              <a:gd name="T42" fmla="*/ 2147483646 w 483"/>
              <a:gd name="T43" fmla="*/ 2147483646 h 167"/>
              <a:gd name="T44" fmla="*/ 2147483646 w 483"/>
              <a:gd name="T45" fmla="*/ 2147483646 h 167"/>
              <a:gd name="T46" fmla="*/ 2147483646 w 483"/>
              <a:gd name="T47" fmla="*/ 2147483646 h 167"/>
              <a:gd name="T48" fmla="*/ 2147483646 w 483"/>
              <a:gd name="T49" fmla="*/ 2147483646 h 167"/>
              <a:gd name="T50" fmla="*/ 2147483646 w 483"/>
              <a:gd name="T51" fmla="*/ 2147483646 h 167"/>
              <a:gd name="T52" fmla="*/ 2147483646 w 483"/>
              <a:gd name="T53" fmla="*/ 2147483646 h 167"/>
              <a:gd name="T54" fmla="*/ 2147483646 w 483"/>
              <a:gd name="T55" fmla="*/ 2147483646 h 167"/>
              <a:gd name="T56" fmla="*/ 2147483646 w 483"/>
              <a:gd name="T57" fmla="*/ 2147483646 h 167"/>
              <a:gd name="T58" fmla="*/ 2147483646 w 483"/>
              <a:gd name="T59" fmla="*/ 2147483646 h 167"/>
              <a:gd name="T60" fmla="*/ 2147483646 w 483"/>
              <a:gd name="T61" fmla="*/ 2147483646 h 167"/>
              <a:gd name="T62" fmla="*/ 2147483646 w 483"/>
              <a:gd name="T63" fmla="*/ 2147483646 h 167"/>
              <a:gd name="T64" fmla="*/ 2147483646 w 483"/>
              <a:gd name="T65" fmla="*/ 2147483646 h 167"/>
              <a:gd name="T66" fmla="*/ 2147483646 w 483"/>
              <a:gd name="T67" fmla="*/ 2147483646 h 167"/>
              <a:gd name="T68" fmla="*/ 2147483646 w 483"/>
              <a:gd name="T69" fmla="*/ 2147483646 h 167"/>
              <a:gd name="T70" fmla="*/ 2147483646 w 483"/>
              <a:gd name="T71" fmla="*/ 2147483646 h 167"/>
              <a:gd name="T72" fmla="*/ 2147483646 w 483"/>
              <a:gd name="T73" fmla="*/ 2147483646 h 167"/>
              <a:gd name="T74" fmla="*/ 2147483646 w 483"/>
              <a:gd name="T75" fmla="*/ 2147483646 h 167"/>
              <a:gd name="T76" fmla="*/ 2147483646 w 483"/>
              <a:gd name="T77" fmla="*/ 2147483646 h 167"/>
              <a:gd name="T78" fmla="*/ 2147483646 w 483"/>
              <a:gd name="T79" fmla="*/ 2147483646 h 167"/>
              <a:gd name="T80" fmla="*/ 2147483646 w 483"/>
              <a:gd name="T81" fmla="*/ 2147483646 h 167"/>
              <a:gd name="T82" fmla="*/ 2147483646 w 483"/>
              <a:gd name="T83" fmla="*/ 2147483646 h 167"/>
              <a:gd name="T84" fmla="*/ 2147483646 w 483"/>
              <a:gd name="T85" fmla="*/ 2147483646 h 167"/>
              <a:gd name="T86" fmla="*/ 2147483646 w 483"/>
              <a:gd name="T87" fmla="*/ 2147483646 h 167"/>
              <a:gd name="T88" fmla="*/ 2147483646 w 483"/>
              <a:gd name="T89" fmla="*/ 2147483646 h 167"/>
              <a:gd name="T90" fmla="*/ 2147483646 w 483"/>
              <a:gd name="T91" fmla="*/ 2147483646 h 167"/>
              <a:gd name="T92" fmla="*/ 2147483646 w 483"/>
              <a:gd name="T93" fmla="*/ 2147483646 h 167"/>
              <a:gd name="T94" fmla="*/ 2147483646 w 483"/>
              <a:gd name="T95" fmla="*/ 2147483646 h 167"/>
              <a:gd name="T96" fmla="*/ 2147483646 w 483"/>
              <a:gd name="T97" fmla="*/ 2147483646 h 167"/>
              <a:gd name="T98" fmla="*/ 2147483646 w 483"/>
              <a:gd name="T99" fmla="*/ 2147483646 h 16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83" h="167">
                <a:moveTo>
                  <a:pt x="483" y="25"/>
                </a:moveTo>
                <a:cubicBezTo>
                  <a:pt x="483" y="26"/>
                  <a:pt x="483" y="26"/>
                  <a:pt x="483" y="27"/>
                </a:cubicBezTo>
                <a:cubicBezTo>
                  <a:pt x="483" y="28"/>
                  <a:pt x="483" y="29"/>
                  <a:pt x="483" y="30"/>
                </a:cubicBezTo>
                <a:cubicBezTo>
                  <a:pt x="483" y="31"/>
                  <a:pt x="483" y="32"/>
                  <a:pt x="482" y="33"/>
                </a:cubicBezTo>
                <a:cubicBezTo>
                  <a:pt x="482" y="34"/>
                  <a:pt x="482" y="35"/>
                  <a:pt x="482" y="36"/>
                </a:cubicBezTo>
                <a:cubicBezTo>
                  <a:pt x="482" y="36"/>
                  <a:pt x="481" y="37"/>
                  <a:pt x="481" y="38"/>
                </a:cubicBezTo>
                <a:cubicBezTo>
                  <a:pt x="481" y="39"/>
                  <a:pt x="480" y="40"/>
                  <a:pt x="480" y="41"/>
                </a:cubicBezTo>
                <a:cubicBezTo>
                  <a:pt x="480" y="42"/>
                  <a:pt x="479" y="42"/>
                  <a:pt x="479" y="43"/>
                </a:cubicBezTo>
                <a:cubicBezTo>
                  <a:pt x="479" y="44"/>
                  <a:pt x="478" y="45"/>
                  <a:pt x="478" y="46"/>
                </a:cubicBezTo>
                <a:cubicBezTo>
                  <a:pt x="477" y="47"/>
                  <a:pt x="476" y="48"/>
                  <a:pt x="475" y="50"/>
                </a:cubicBezTo>
                <a:cubicBezTo>
                  <a:pt x="474" y="51"/>
                  <a:pt x="472" y="52"/>
                  <a:pt x="471" y="54"/>
                </a:cubicBezTo>
                <a:cubicBezTo>
                  <a:pt x="470" y="55"/>
                  <a:pt x="469" y="56"/>
                  <a:pt x="468" y="57"/>
                </a:cubicBezTo>
                <a:cubicBezTo>
                  <a:pt x="466" y="58"/>
                  <a:pt x="465" y="59"/>
                  <a:pt x="464" y="60"/>
                </a:cubicBezTo>
                <a:cubicBezTo>
                  <a:pt x="461" y="62"/>
                  <a:pt x="459" y="63"/>
                  <a:pt x="456" y="65"/>
                </a:cubicBezTo>
                <a:cubicBezTo>
                  <a:pt x="454" y="66"/>
                  <a:pt x="453" y="66"/>
                  <a:pt x="452" y="67"/>
                </a:cubicBezTo>
                <a:cubicBezTo>
                  <a:pt x="450" y="68"/>
                  <a:pt x="449" y="68"/>
                  <a:pt x="448" y="69"/>
                </a:cubicBezTo>
                <a:cubicBezTo>
                  <a:pt x="445" y="70"/>
                  <a:pt x="442" y="72"/>
                  <a:pt x="439" y="73"/>
                </a:cubicBezTo>
                <a:cubicBezTo>
                  <a:pt x="437" y="74"/>
                  <a:pt x="434" y="75"/>
                  <a:pt x="431" y="76"/>
                </a:cubicBezTo>
                <a:cubicBezTo>
                  <a:pt x="428" y="77"/>
                  <a:pt x="425" y="78"/>
                  <a:pt x="422" y="79"/>
                </a:cubicBezTo>
                <a:cubicBezTo>
                  <a:pt x="420" y="79"/>
                  <a:pt x="417" y="80"/>
                  <a:pt x="414" y="81"/>
                </a:cubicBezTo>
                <a:cubicBezTo>
                  <a:pt x="408" y="83"/>
                  <a:pt x="403" y="84"/>
                  <a:pt x="397" y="86"/>
                </a:cubicBezTo>
                <a:cubicBezTo>
                  <a:pt x="391" y="87"/>
                  <a:pt x="386" y="88"/>
                  <a:pt x="380" y="90"/>
                </a:cubicBezTo>
                <a:cubicBezTo>
                  <a:pt x="374" y="91"/>
                  <a:pt x="369" y="92"/>
                  <a:pt x="363" y="94"/>
                </a:cubicBezTo>
                <a:cubicBezTo>
                  <a:pt x="357" y="95"/>
                  <a:pt x="352" y="96"/>
                  <a:pt x="346" y="97"/>
                </a:cubicBezTo>
                <a:cubicBezTo>
                  <a:pt x="340" y="98"/>
                  <a:pt x="335" y="100"/>
                  <a:pt x="329" y="101"/>
                </a:cubicBezTo>
                <a:cubicBezTo>
                  <a:pt x="323" y="102"/>
                  <a:pt x="318" y="103"/>
                  <a:pt x="312" y="105"/>
                </a:cubicBezTo>
                <a:cubicBezTo>
                  <a:pt x="308" y="106"/>
                  <a:pt x="308" y="106"/>
                  <a:pt x="308" y="106"/>
                </a:cubicBezTo>
                <a:cubicBezTo>
                  <a:pt x="307" y="106"/>
                  <a:pt x="307" y="106"/>
                  <a:pt x="306" y="106"/>
                </a:cubicBezTo>
                <a:cubicBezTo>
                  <a:pt x="305" y="106"/>
                  <a:pt x="304" y="107"/>
                  <a:pt x="304" y="107"/>
                </a:cubicBezTo>
                <a:cubicBezTo>
                  <a:pt x="302" y="107"/>
                  <a:pt x="301" y="107"/>
                  <a:pt x="299" y="108"/>
                </a:cubicBezTo>
                <a:cubicBezTo>
                  <a:pt x="298" y="108"/>
                  <a:pt x="296" y="108"/>
                  <a:pt x="295" y="109"/>
                </a:cubicBezTo>
                <a:cubicBezTo>
                  <a:pt x="292" y="109"/>
                  <a:pt x="289" y="110"/>
                  <a:pt x="286" y="111"/>
                </a:cubicBezTo>
                <a:cubicBezTo>
                  <a:pt x="284" y="111"/>
                  <a:pt x="281" y="112"/>
                  <a:pt x="278" y="112"/>
                </a:cubicBezTo>
                <a:cubicBezTo>
                  <a:pt x="261" y="116"/>
                  <a:pt x="261" y="116"/>
                  <a:pt x="261" y="116"/>
                </a:cubicBezTo>
                <a:cubicBezTo>
                  <a:pt x="258" y="117"/>
                  <a:pt x="255" y="117"/>
                  <a:pt x="252" y="118"/>
                </a:cubicBezTo>
                <a:cubicBezTo>
                  <a:pt x="249" y="118"/>
                  <a:pt x="247" y="119"/>
                  <a:pt x="244" y="119"/>
                </a:cubicBezTo>
                <a:cubicBezTo>
                  <a:pt x="238" y="121"/>
                  <a:pt x="233" y="122"/>
                  <a:pt x="227" y="123"/>
                </a:cubicBezTo>
                <a:cubicBezTo>
                  <a:pt x="221" y="124"/>
                  <a:pt x="216" y="125"/>
                  <a:pt x="210" y="127"/>
                </a:cubicBezTo>
                <a:cubicBezTo>
                  <a:pt x="209" y="127"/>
                  <a:pt x="207" y="127"/>
                  <a:pt x="206" y="128"/>
                </a:cubicBezTo>
                <a:cubicBezTo>
                  <a:pt x="205" y="128"/>
                  <a:pt x="203" y="128"/>
                  <a:pt x="202" y="129"/>
                </a:cubicBezTo>
                <a:cubicBezTo>
                  <a:pt x="200" y="129"/>
                  <a:pt x="199" y="129"/>
                  <a:pt x="198" y="130"/>
                </a:cubicBezTo>
                <a:cubicBezTo>
                  <a:pt x="196" y="130"/>
                  <a:pt x="195" y="130"/>
                  <a:pt x="193" y="131"/>
                </a:cubicBezTo>
                <a:cubicBezTo>
                  <a:pt x="192" y="131"/>
                  <a:pt x="191" y="131"/>
                  <a:pt x="189" y="132"/>
                </a:cubicBezTo>
                <a:cubicBezTo>
                  <a:pt x="188" y="132"/>
                  <a:pt x="187" y="132"/>
                  <a:pt x="185" y="133"/>
                </a:cubicBezTo>
                <a:cubicBezTo>
                  <a:pt x="184" y="133"/>
                  <a:pt x="182" y="133"/>
                  <a:pt x="181" y="134"/>
                </a:cubicBezTo>
                <a:cubicBezTo>
                  <a:pt x="180" y="134"/>
                  <a:pt x="178" y="135"/>
                  <a:pt x="177" y="135"/>
                </a:cubicBezTo>
                <a:cubicBezTo>
                  <a:pt x="174" y="136"/>
                  <a:pt x="171" y="136"/>
                  <a:pt x="169" y="137"/>
                </a:cubicBezTo>
                <a:cubicBezTo>
                  <a:pt x="166" y="138"/>
                  <a:pt x="163" y="139"/>
                  <a:pt x="161" y="139"/>
                </a:cubicBezTo>
                <a:cubicBezTo>
                  <a:pt x="159" y="140"/>
                  <a:pt x="158" y="140"/>
                  <a:pt x="156" y="141"/>
                </a:cubicBezTo>
                <a:cubicBezTo>
                  <a:pt x="155" y="141"/>
                  <a:pt x="154" y="141"/>
                  <a:pt x="152" y="142"/>
                </a:cubicBezTo>
                <a:cubicBezTo>
                  <a:pt x="151" y="142"/>
                  <a:pt x="150" y="143"/>
                  <a:pt x="148" y="143"/>
                </a:cubicBezTo>
                <a:cubicBezTo>
                  <a:pt x="147" y="143"/>
                  <a:pt x="146" y="144"/>
                  <a:pt x="144" y="144"/>
                </a:cubicBezTo>
                <a:cubicBezTo>
                  <a:pt x="144" y="144"/>
                  <a:pt x="143" y="145"/>
                  <a:pt x="142" y="145"/>
                </a:cubicBezTo>
                <a:cubicBezTo>
                  <a:pt x="142" y="145"/>
                  <a:pt x="141" y="145"/>
                  <a:pt x="140" y="146"/>
                </a:cubicBezTo>
                <a:cubicBezTo>
                  <a:pt x="136" y="147"/>
                  <a:pt x="136" y="147"/>
                  <a:pt x="136" y="147"/>
                </a:cubicBezTo>
                <a:cubicBezTo>
                  <a:pt x="135" y="147"/>
                  <a:pt x="134" y="148"/>
                  <a:pt x="132" y="148"/>
                </a:cubicBezTo>
                <a:cubicBezTo>
                  <a:pt x="131" y="149"/>
                  <a:pt x="130" y="149"/>
                  <a:pt x="129" y="150"/>
                </a:cubicBezTo>
                <a:cubicBezTo>
                  <a:pt x="127" y="150"/>
                  <a:pt x="126" y="151"/>
                  <a:pt x="125" y="151"/>
                </a:cubicBezTo>
                <a:cubicBezTo>
                  <a:pt x="123" y="152"/>
                  <a:pt x="122" y="152"/>
                  <a:pt x="121" y="152"/>
                </a:cubicBezTo>
                <a:cubicBezTo>
                  <a:pt x="120" y="153"/>
                  <a:pt x="118" y="153"/>
                  <a:pt x="117" y="154"/>
                </a:cubicBezTo>
                <a:cubicBezTo>
                  <a:pt x="116" y="154"/>
                  <a:pt x="114" y="155"/>
                  <a:pt x="113" y="155"/>
                </a:cubicBezTo>
                <a:cubicBezTo>
                  <a:pt x="113" y="156"/>
                  <a:pt x="112" y="156"/>
                  <a:pt x="111" y="156"/>
                </a:cubicBezTo>
                <a:cubicBezTo>
                  <a:pt x="111" y="156"/>
                  <a:pt x="110" y="157"/>
                  <a:pt x="110" y="157"/>
                </a:cubicBezTo>
                <a:cubicBezTo>
                  <a:pt x="109" y="157"/>
                  <a:pt x="108" y="157"/>
                  <a:pt x="108" y="158"/>
                </a:cubicBezTo>
                <a:cubicBezTo>
                  <a:pt x="107" y="158"/>
                  <a:pt x="106" y="158"/>
                  <a:pt x="106" y="159"/>
                </a:cubicBezTo>
                <a:cubicBezTo>
                  <a:pt x="105" y="159"/>
                  <a:pt x="103" y="160"/>
                  <a:pt x="102" y="160"/>
                </a:cubicBezTo>
                <a:cubicBezTo>
                  <a:pt x="101" y="161"/>
                  <a:pt x="100" y="161"/>
                  <a:pt x="99" y="162"/>
                </a:cubicBezTo>
                <a:cubicBezTo>
                  <a:pt x="96" y="163"/>
                  <a:pt x="94" y="164"/>
                  <a:pt x="92" y="165"/>
                </a:cubicBezTo>
                <a:cubicBezTo>
                  <a:pt x="89" y="167"/>
                  <a:pt x="89" y="167"/>
                  <a:pt x="89" y="167"/>
                </a:cubicBezTo>
                <a:cubicBezTo>
                  <a:pt x="88" y="157"/>
                  <a:pt x="86" y="148"/>
                  <a:pt x="83" y="139"/>
                </a:cubicBezTo>
                <a:cubicBezTo>
                  <a:pt x="79" y="130"/>
                  <a:pt x="75" y="123"/>
                  <a:pt x="69" y="116"/>
                </a:cubicBezTo>
                <a:cubicBezTo>
                  <a:pt x="64" y="110"/>
                  <a:pt x="57" y="104"/>
                  <a:pt x="50" y="101"/>
                </a:cubicBezTo>
                <a:cubicBezTo>
                  <a:pt x="42" y="97"/>
                  <a:pt x="34" y="95"/>
                  <a:pt x="26" y="95"/>
                </a:cubicBezTo>
                <a:cubicBezTo>
                  <a:pt x="21" y="95"/>
                  <a:pt x="17" y="96"/>
                  <a:pt x="13" y="97"/>
                </a:cubicBezTo>
                <a:cubicBezTo>
                  <a:pt x="8" y="98"/>
                  <a:pt x="4" y="100"/>
                  <a:pt x="0" y="102"/>
                </a:cubicBezTo>
                <a:cubicBezTo>
                  <a:pt x="1" y="101"/>
                  <a:pt x="2" y="100"/>
                  <a:pt x="3" y="99"/>
                </a:cubicBezTo>
                <a:cubicBezTo>
                  <a:pt x="4" y="98"/>
                  <a:pt x="5" y="97"/>
                  <a:pt x="7" y="96"/>
                </a:cubicBezTo>
                <a:cubicBezTo>
                  <a:pt x="9" y="94"/>
                  <a:pt x="11" y="92"/>
                  <a:pt x="14" y="91"/>
                </a:cubicBezTo>
                <a:cubicBezTo>
                  <a:pt x="16" y="89"/>
                  <a:pt x="18" y="88"/>
                  <a:pt x="20" y="87"/>
                </a:cubicBezTo>
                <a:cubicBezTo>
                  <a:pt x="22" y="85"/>
                  <a:pt x="25" y="84"/>
                  <a:pt x="27" y="83"/>
                </a:cubicBezTo>
                <a:cubicBezTo>
                  <a:pt x="29" y="82"/>
                  <a:pt x="31" y="81"/>
                  <a:pt x="33" y="81"/>
                </a:cubicBezTo>
                <a:cubicBezTo>
                  <a:pt x="35" y="80"/>
                  <a:pt x="37" y="79"/>
                  <a:pt x="38" y="78"/>
                </a:cubicBezTo>
                <a:cubicBezTo>
                  <a:pt x="40" y="78"/>
                  <a:pt x="42" y="77"/>
                  <a:pt x="44" y="77"/>
                </a:cubicBezTo>
                <a:cubicBezTo>
                  <a:pt x="46" y="76"/>
                  <a:pt x="48" y="75"/>
                  <a:pt x="49" y="75"/>
                </a:cubicBezTo>
                <a:cubicBezTo>
                  <a:pt x="51" y="75"/>
                  <a:pt x="53" y="74"/>
                  <a:pt x="55" y="74"/>
                </a:cubicBezTo>
                <a:cubicBezTo>
                  <a:pt x="56" y="73"/>
                  <a:pt x="58" y="73"/>
                  <a:pt x="60" y="72"/>
                </a:cubicBezTo>
                <a:cubicBezTo>
                  <a:pt x="62" y="72"/>
                  <a:pt x="63" y="72"/>
                  <a:pt x="65" y="71"/>
                </a:cubicBezTo>
                <a:cubicBezTo>
                  <a:pt x="67" y="71"/>
                  <a:pt x="68" y="71"/>
                  <a:pt x="70" y="71"/>
                </a:cubicBezTo>
                <a:cubicBezTo>
                  <a:pt x="72" y="70"/>
                  <a:pt x="73" y="70"/>
                  <a:pt x="75" y="70"/>
                </a:cubicBezTo>
                <a:cubicBezTo>
                  <a:pt x="76" y="70"/>
                  <a:pt x="78" y="69"/>
                  <a:pt x="80" y="69"/>
                </a:cubicBezTo>
                <a:cubicBezTo>
                  <a:pt x="83" y="69"/>
                  <a:pt x="86" y="68"/>
                  <a:pt x="89" y="68"/>
                </a:cubicBezTo>
                <a:cubicBezTo>
                  <a:pt x="90" y="68"/>
                  <a:pt x="91" y="68"/>
                  <a:pt x="92" y="68"/>
                </a:cubicBezTo>
                <a:cubicBezTo>
                  <a:pt x="92" y="68"/>
                  <a:pt x="93" y="68"/>
                  <a:pt x="94" y="68"/>
                </a:cubicBezTo>
                <a:cubicBezTo>
                  <a:pt x="95" y="67"/>
                  <a:pt x="96" y="67"/>
                  <a:pt x="96" y="67"/>
                </a:cubicBezTo>
                <a:cubicBezTo>
                  <a:pt x="97" y="67"/>
                  <a:pt x="98" y="67"/>
                  <a:pt x="99" y="67"/>
                </a:cubicBezTo>
                <a:cubicBezTo>
                  <a:pt x="100" y="67"/>
                  <a:pt x="102" y="67"/>
                  <a:pt x="103" y="67"/>
                </a:cubicBezTo>
                <a:cubicBezTo>
                  <a:pt x="105" y="67"/>
                  <a:pt x="106" y="67"/>
                  <a:pt x="108" y="67"/>
                </a:cubicBezTo>
                <a:cubicBezTo>
                  <a:pt x="109" y="66"/>
                  <a:pt x="111" y="66"/>
                  <a:pt x="113" y="66"/>
                </a:cubicBezTo>
                <a:cubicBezTo>
                  <a:pt x="114" y="66"/>
                  <a:pt x="116" y="66"/>
                  <a:pt x="117" y="66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31" y="66"/>
                  <a:pt x="131" y="66"/>
                  <a:pt x="131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7" y="66"/>
                  <a:pt x="138" y="66"/>
                  <a:pt x="140" y="66"/>
                </a:cubicBezTo>
                <a:cubicBezTo>
                  <a:pt x="141" y="66"/>
                  <a:pt x="143" y="66"/>
                  <a:pt x="144" y="66"/>
                </a:cubicBezTo>
                <a:cubicBezTo>
                  <a:pt x="153" y="66"/>
                  <a:pt x="153" y="66"/>
                  <a:pt x="153" y="66"/>
                </a:cubicBezTo>
                <a:cubicBezTo>
                  <a:pt x="156" y="66"/>
                  <a:pt x="159" y="66"/>
                  <a:pt x="162" y="66"/>
                </a:cubicBezTo>
                <a:cubicBezTo>
                  <a:pt x="165" y="66"/>
                  <a:pt x="168" y="66"/>
                  <a:pt x="171" y="66"/>
                </a:cubicBezTo>
                <a:cubicBezTo>
                  <a:pt x="180" y="66"/>
                  <a:pt x="180" y="66"/>
                  <a:pt x="180" y="66"/>
                </a:cubicBezTo>
                <a:cubicBezTo>
                  <a:pt x="181" y="66"/>
                  <a:pt x="183" y="66"/>
                  <a:pt x="184" y="66"/>
                </a:cubicBezTo>
                <a:cubicBezTo>
                  <a:pt x="185" y="66"/>
                  <a:pt x="187" y="66"/>
                  <a:pt x="188" y="66"/>
                </a:cubicBezTo>
                <a:cubicBezTo>
                  <a:pt x="190" y="66"/>
                  <a:pt x="191" y="66"/>
                  <a:pt x="193" y="66"/>
                </a:cubicBezTo>
                <a:cubicBezTo>
                  <a:pt x="194" y="66"/>
                  <a:pt x="196" y="66"/>
                  <a:pt x="197" y="66"/>
                </a:cubicBezTo>
                <a:cubicBezTo>
                  <a:pt x="206" y="67"/>
                  <a:pt x="206" y="67"/>
                  <a:pt x="206" y="67"/>
                </a:cubicBezTo>
                <a:cubicBezTo>
                  <a:pt x="212" y="67"/>
                  <a:pt x="218" y="67"/>
                  <a:pt x="223" y="67"/>
                </a:cubicBezTo>
                <a:cubicBezTo>
                  <a:pt x="229" y="68"/>
                  <a:pt x="235" y="68"/>
                  <a:pt x="241" y="68"/>
                </a:cubicBezTo>
                <a:cubicBezTo>
                  <a:pt x="243" y="68"/>
                  <a:pt x="246" y="68"/>
                  <a:pt x="249" y="68"/>
                </a:cubicBezTo>
                <a:cubicBezTo>
                  <a:pt x="252" y="68"/>
                  <a:pt x="255" y="69"/>
                  <a:pt x="258" y="69"/>
                </a:cubicBezTo>
                <a:cubicBezTo>
                  <a:pt x="261" y="69"/>
                  <a:pt x="264" y="69"/>
                  <a:pt x="266" y="69"/>
                </a:cubicBezTo>
                <a:cubicBezTo>
                  <a:pt x="269" y="69"/>
                  <a:pt x="272" y="69"/>
                  <a:pt x="275" y="69"/>
                </a:cubicBezTo>
                <a:cubicBezTo>
                  <a:pt x="278" y="69"/>
                  <a:pt x="281" y="69"/>
                  <a:pt x="284" y="69"/>
                </a:cubicBezTo>
                <a:cubicBezTo>
                  <a:pt x="286" y="69"/>
                  <a:pt x="289" y="70"/>
                  <a:pt x="292" y="70"/>
                </a:cubicBezTo>
                <a:cubicBezTo>
                  <a:pt x="300" y="70"/>
                  <a:pt x="300" y="70"/>
                  <a:pt x="300" y="70"/>
                </a:cubicBezTo>
                <a:cubicBezTo>
                  <a:pt x="305" y="70"/>
                  <a:pt x="305" y="70"/>
                  <a:pt x="305" y="70"/>
                </a:cubicBezTo>
                <a:cubicBezTo>
                  <a:pt x="309" y="69"/>
                  <a:pt x="309" y="69"/>
                  <a:pt x="309" y="69"/>
                </a:cubicBezTo>
                <a:cubicBezTo>
                  <a:pt x="315" y="69"/>
                  <a:pt x="320" y="69"/>
                  <a:pt x="326" y="69"/>
                </a:cubicBezTo>
                <a:cubicBezTo>
                  <a:pt x="332" y="69"/>
                  <a:pt x="338" y="69"/>
                  <a:pt x="343" y="69"/>
                </a:cubicBezTo>
                <a:cubicBezTo>
                  <a:pt x="349" y="69"/>
                  <a:pt x="355" y="69"/>
                  <a:pt x="361" y="68"/>
                </a:cubicBezTo>
                <a:cubicBezTo>
                  <a:pt x="366" y="68"/>
                  <a:pt x="372" y="68"/>
                  <a:pt x="378" y="68"/>
                </a:cubicBezTo>
                <a:cubicBezTo>
                  <a:pt x="383" y="67"/>
                  <a:pt x="389" y="67"/>
                  <a:pt x="395" y="67"/>
                </a:cubicBezTo>
                <a:cubicBezTo>
                  <a:pt x="397" y="66"/>
                  <a:pt x="400" y="66"/>
                  <a:pt x="403" y="66"/>
                </a:cubicBezTo>
                <a:cubicBezTo>
                  <a:pt x="406" y="66"/>
                  <a:pt x="409" y="65"/>
                  <a:pt x="411" y="65"/>
                </a:cubicBezTo>
                <a:cubicBezTo>
                  <a:pt x="414" y="64"/>
                  <a:pt x="417" y="64"/>
                  <a:pt x="420" y="64"/>
                </a:cubicBezTo>
                <a:cubicBezTo>
                  <a:pt x="423" y="63"/>
                  <a:pt x="425" y="63"/>
                  <a:pt x="428" y="62"/>
                </a:cubicBezTo>
                <a:cubicBezTo>
                  <a:pt x="431" y="62"/>
                  <a:pt x="434" y="61"/>
                  <a:pt x="436" y="60"/>
                </a:cubicBezTo>
                <a:cubicBezTo>
                  <a:pt x="439" y="60"/>
                  <a:pt x="442" y="59"/>
                  <a:pt x="444" y="58"/>
                </a:cubicBezTo>
                <a:cubicBezTo>
                  <a:pt x="446" y="58"/>
                  <a:pt x="447" y="57"/>
                  <a:pt x="448" y="57"/>
                </a:cubicBezTo>
                <a:cubicBezTo>
                  <a:pt x="450" y="56"/>
                  <a:pt x="451" y="56"/>
                  <a:pt x="452" y="55"/>
                </a:cubicBezTo>
                <a:cubicBezTo>
                  <a:pt x="454" y="55"/>
                  <a:pt x="455" y="54"/>
                  <a:pt x="456" y="53"/>
                </a:cubicBezTo>
                <a:cubicBezTo>
                  <a:pt x="457" y="53"/>
                  <a:pt x="459" y="52"/>
                  <a:pt x="460" y="51"/>
                </a:cubicBezTo>
                <a:cubicBezTo>
                  <a:pt x="462" y="50"/>
                  <a:pt x="465" y="48"/>
                  <a:pt x="467" y="47"/>
                </a:cubicBezTo>
                <a:cubicBezTo>
                  <a:pt x="468" y="46"/>
                  <a:pt x="469" y="45"/>
                  <a:pt x="470" y="44"/>
                </a:cubicBezTo>
                <a:cubicBezTo>
                  <a:pt x="471" y="43"/>
                  <a:pt x="471" y="42"/>
                  <a:pt x="472" y="41"/>
                </a:cubicBezTo>
                <a:cubicBezTo>
                  <a:pt x="473" y="40"/>
                  <a:pt x="474" y="38"/>
                  <a:pt x="474" y="37"/>
                </a:cubicBezTo>
                <a:cubicBezTo>
                  <a:pt x="475" y="36"/>
                  <a:pt x="476" y="35"/>
                  <a:pt x="476" y="33"/>
                </a:cubicBezTo>
                <a:cubicBezTo>
                  <a:pt x="476" y="32"/>
                  <a:pt x="477" y="32"/>
                  <a:pt x="477" y="31"/>
                </a:cubicBezTo>
                <a:cubicBezTo>
                  <a:pt x="477" y="31"/>
                  <a:pt x="477" y="31"/>
                  <a:pt x="477" y="31"/>
                </a:cubicBezTo>
                <a:cubicBezTo>
                  <a:pt x="477" y="31"/>
                  <a:pt x="477" y="31"/>
                  <a:pt x="477" y="31"/>
                </a:cubicBezTo>
                <a:cubicBezTo>
                  <a:pt x="477" y="30"/>
                  <a:pt x="477" y="30"/>
                  <a:pt x="477" y="30"/>
                </a:cubicBezTo>
                <a:cubicBezTo>
                  <a:pt x="477" y="30"/>
                  <a:pt x="477" y="30"/>
                  <a:pt x="477" y="30"/>
                </a:cubicBezTo>
                <a:cubicBezTo>
                  <a:pt x="477" y="30"/>
                  <a:pt x="477" y="30"/>
                  <a:pt x="477" y="30"/>
                </a:cubicBezTo>
                <a:cubicBezTo>
                  <a:pt x="477" y="30"/>
                  <a:pt x="477" y="30"/>
                  <a:pt x="477" y="30"/>
                </a:cubicBezTo>
                <a:cubicBezTo>
                  <a:pt x="477" y="29"/>
                  <a:pt x="477" y="29"/>
                  <a:pt x="477" y="29"/>
                </a:cubicBezTo>
                <a:cubicBezTo>
                  <a:pt x="477" y="28"/>
                  <a:pt x="477" y="28"/>
                  <a:pt x="477" y="27"/>
                </a:cubicBezTo>
                <a:cubicBezTo>
                  <a:pt x="478" y="26"/>
                  <a:pt x="478" y="25"/>
                  <a:pt x="478" y="24"/>
                </a:cubicBezTo>
                <a:cubicBezTo>
                  <a:pt x="478" y="21"/>
                  <a:pt x="478" y="18"/>
                  <a:pt x="477" y="16"/>
                </a:cubicBezTo>
                <a:cubicBezTo>
                  <a:pt x="477" y="15"/>
                  <a:pt x="476" y="14"/>
                  <a:pt x="476" y="14"/>
                </a:cubicBezTo>
                <a:cubicBezTo>
                  <a:pt x="476" y="13"/>
                  <a:pt x="476" y="12"/>
                  <a:pt x="475" y="12"/>
                </a:cubicBezTo>
                <a:cubicBezTo>
                  <a:pt x="475" y="11"/>
                  <a:pt x="475" y="10"/>
                  <a:pt x="474" y="10"/>
                </a:cubicBezTo>
                <a:cubicBezTo>
                  <a:pt x="474" y="9"/>
                  <a:pt x="473" y="9"/>
                  <a:pt x="473" y="8"/>
                </a:cubicBezTo>
                <a:cubicBezTo>
                  <a:pt x="472" y="8"/>
                  <a:pt x="472" y="7"/>
                  <a:pt x="471" y="7"/>
                </a:cubicBezTo>
                <a:cubicBezTo>
                  <a:pt x="471" y="7"/>
                  <a:pt x="470" y="6"/>
                  <a:pt x="470" y="6"/>
                </a:cubicBezTo>
                <a:cubicBezTo>
                  <a:pt x="469" y="5"/>
                  <a:pt x="468" y="5"/>
                  <a:pt x="466" y="5"/>
                </a:cubicBezTo>
                <a:cubicBezTo>
                  <a:pt x="466" y="4"/>
                  <a:pt x="465" y="4"/>
                  <a:pt x="464" y="4"/>
                </a:cubicBezTo>
                <a:cubicBezTo>
                  <a:pt x="464" y="4"/>
                  <a:pt x="463" y="4"/>
                  <a:pt x="462" y="4"/>
                </a:cubicBezTo>
                <a:cubicBezTo>
                  <a:pt x="461" y="4"/>
                  <a:pt x="460" y="5"/>
                  <a:pt x="459" y="5"/>
                </a:cubicBezTo>
                <a:cubicBezTo>
                  <a:pt x="456" y="6"/>
                  <a:pt x="454" y="8"/>
                  <a:pt x="452" y="10"/>
                </a:cubicBezTo>
                <a:cubicBezTo>
                  <a:pt x="452" y="11"/>
                  <a:pt x="452" y="11"/>
                  <a:pt x="452" y="11"/>
                </a:cubicBezTo>
                <a:cubicBezTo>
                  <a:pt x="451" y="11"/>
                  <a:pt x="451" y="12"/>
                  <a:pt x="451" y="12"/>
                </a:cubicBezTo>
                <a:cubicBezTo>
                  <a:pt x="451" y="12"/>
                  <a:pt x="450" y="13"/>
                  <a:pt x="450" y="13"/>
                </a:cubicBezTo>
                <a:cubicBezTo>
                  <a:pt x="450" y="13"/>
                  <a:pt x="450" y="14"/>
                  <a:pt x="450" y="14"/>
                </a:cubicBezTo>
                <a:cubicBezTo>
                  <a:pt x="450" y="14"/>
                  <a:pt x="449" y="15"/>
                  <a:pt x="449" y="15"/>
                </a:cubicBezTo>
                <a:cubicBezTo>
                  <a:pt x="449" y="15"/>
                  <a:pt x="449" y="16"/>
                  <a:pt x="449" y="16"/>
                </a:cubicBezTo>
                <a:cubicBezTo>
                  <a:pt x="449" y="17"/>
                  <a:pt x="449" y="17"/>
                  <a:pt x="448" y="17"/>
                </a:cubicBezTo>
                <a:cubicBezTo>
                  <a:pt x="448" y="17"/>
                  <a:pt x="448" y="17"/>
                  <a:pt x="448" y="17"/>
                </a:cubicBezTo>
                <a:cubicBezTo>
                  <a:pt x="448" y="17"/>
                  <a:pt x="448" y="17"/>
                  <a:pt x="448" y="18"/>
                </a:cubicBezTo>
                <a:cubicBezTo>
                  <a:pt x="448" y="18"/>
                  <a:pt x="448" y="18"/>
                  <a:pt x="448" y="18"/>
                </a:cubicBezTo>
                <a:cubicBezTo>
                  <a:pt x="448" y="18"/>
                  <a:pt x="448" y="18"/>
                  <a:pt x="448" y="18"/>
                </a:cubicBezTo>
                <a:cubicBezTo>
                  <a:pt x="448" y="19"/>
                  <a:pt x="447" y="20"/>
                  <a:pt x="446" y="19"/>
                </a:cubicBezTo>
                <a:cubicBezTo>
                  <a:pt x="446" y="19"/>
                  <a:pt x="445" y="19"/>
                  <a:pt x="445" y="18"/>
                </a:cubicBezTo>
                <a:cubicBezTo>
                  <a:pt x="445" y="18"/>
                  <a:pt x="445" y="17"/>
                  <a:pt x="445" y="17"/>
                </a:cubicBezTo>
                <a:cubicBezTo>
                  <a:pt x="445" y="17"/>
                  <a:pt x="445" y="17"/>
                  <a:pt x="445" y="17"/>
                </a:cubicBezTo>
                <a:cubicBezTo>
                  <a:pt x="445" y="16"/>
                  <a:pt x="445" y="16"/>
                  <a:pt x="445" y="16"/>
                </a:cubicBezTo>
                <a:cubicBezTo>
                  <a:pt x="446" y="16"/>
                  <a:pt x="446" y="16"/>
                  <a:pt x="446" y="16"/>
                </a:cubicBezTo>
                <a:cubicBezTo>
                  <a:pt x="446" y="15"/>
                  <a:pt x="446" y="15"/>
                  <a:pt x="446" y="15"/>
                </a:cubicBezTo>
                <a:cubicBezTo>
                  <a:pt x="446" y="15"/>
                  <a:pt x="446" y="15"/>
                  <a:pt x="446" y="14"/>
                </a:cubicBezTo>
                <a:cubicBezTo>
                  <a:pt x="446" y="14"/>
                  <a:pt x="446" y="14"/>
                  <a:pt x="447" y="13"/>
                </a:cubicBezTo>
                <a:cubicBezTo>
                  <a:pt x="447" y="13"/>
                  <a:pt x="447" y="13"/>
                  <a:pt x="447" y="12"/>
                </a:cubicBezTo>
                <a:cubicBezTo>
                  <a:pt x="447" y="12"/>
                  <a:pt x="448" y="11"/>
                  <a:pt x="448" y="11"/>
                </a:cubicBezTo>
                <a:cubicBezTo>
                  <a:pt x="448" y="11"/>
                  <a:pt x="448" y="10"/>
                  <a:pt x="448" y="10"/>
                </a:cubicBezTo>
                <a:cubicBezTo>
                  <a:pt x="449" y="10"/>
                  <a:pt x="449" y="9"/>
                  <a:pt x="449" y="9"/>
                </a:cubicBezTo>
                <a:cubicBezTo>
                  <a:pt x="449" y="8"/>
                  <a:pt x="450" y="8"/>
                  <a:pt x="450" y="8"/>
                </a:cubicBezTo>
                <a:cubicBezTo>
                  <a:pt x="452" y="5"/>
                  <a:pt x="454" y="3"/>
                  <a:pt x="458" y="2"/>
                </a:cubicBezTo>
                <a:cubicBezTo>
                  <a:pt x="458" y="1"/>
                  <a:pt x="459" y="1"/>
                  <a:pt x="460" y="1"/>
                </a:cubicBezTo>
                <a:cubicBezTo>
                  <a:pt x="460" y="1"/>
                  <a:pt x="461" y="1"/>
                  <a:pt x="462" y="0"/>
                </a:cubicBezTo>
                <a:cubicBezTo>
                  <a:pt x="464" y="0"/>
                  <a:pt x="465" y="0"/>
                  <a:pt x="467" y="0"/>
                </a:cubicBezTo>
                <a:cubicBezTo>
                  <a:pt x="468" y="1"/>
                  <a:pt x="470" y="1"/>
                  <a:pt x="471" y="2"/>
                </a:cubicBezTo>
                <a:cubicBezTo>
                  <a:pt x="472" y="2"/>
                  <a:pt x="473" y="3"/>
                  <a:pt x="474" y="3"/>
                </a:cubicBezTo>
                <a:cubicBezTo>
                  <a:pt x="474" y="4"/>
                  <a:pt x="475" y="4"/>
                  <a:pt x="476" y="5"/>
                </a:cubicBezTo>
                <a:cubicBezTo>
                  <a:pt x="477" y="6"/>
                  <a:pt x="478" y="7"/>
                  <a:pt x="479" y="9"/>
                </a:cubicBezTo>
                <a:cubicBezTo>
                  <a:pt x="479" y="10"/>
                  <a:pt x="480" y="10"/>
                  <a:pt x="480" y="11"/>
                </a:cubicBezTo>
                <a:cubicBezTo>
                  <a:pt x="481" y="12"/>
                  <a:pt x="481" y="13"/>
                  <a:pt x="481" y="14"/>
                </a:cubicBezTo>
                <a:cubicBezTo>
                  <a:pt x="482" y="16"/>
                  <a:pt x="482" y="17"/>
                  <a:pt x="483" y="19"/>
                </a:cubicBezTo>
                <a:cubicBezTo>
                  <a:pt x="483" y="21"/>
                  <a:pt x="483" y="23"/>
                  <a:pt x="483" y="25"/>
                </a:cubicBezTo>
                <a:close/>
              </a:path>
            </a:pathLst>
          </a:custGeom>
          <a:solidFill>
            <a:srgbClr val="302F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646FA7F-AED9-4B51-8C83-A5E0156A43E3}"/>
              </a:ext>
            </a:extLst>
          </p:cNvPr>
          <p:cNvCxnSpPr/>
          <p:nvPr/>
        </p:nvCxnSpPr>
        <p:spPr>
          <a:xfrm>
            <a:off x="3916363" y="2430463"/>
            <a:ext cx="4262437" cy="0"/>
          </a:xfrm>
          <a:prstGeom prst="line">
            <a:avLst/>
          </a:prstGeom>
          <a:ln w="31750">
            <a:solidFill>
              <a:srgbClr val="302F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2C8FBA8-0725-4785-847D-EE704D7D2816}"/>
              </a:ext>
            </a:extLst>
          </p:cNvPr>
          <p:cNvCxnSpPr/>
          <p:nvPr/>
        </p:nvCxnSpPr>
        <p:spPr>
          <a:xfrm>
            <a:off x="4068763" y="3854450"/>
            <a:ext cx="3913187" cy="0"/>
          </a:xfrm>
          <a:prstGeom prst="line">
            <a:avLst/>
          </a:prstGeom>
          <a:ln w="31750">
            <a:solidFill>
              <a:srgbClr val="302F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28F75642-8F5F-4B68-8DFF-B6C4EE6A2DBB}"/>
              </a:ext>
            </a:extLst>
          </p:cNvPr>
          <p:cNvSpPr txBox="1"/>
          <p:nvPr/>
        </p:nvSpPr>
        <p:spPr>
          <a:xfrm>
            <a:off x="4517262" y="2693297"/>
            <a:ext cx="3161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altLang="zh-CN" sz="5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be</a:t>
            </a:r>
            <a:endParaRPr lang="zh-CN" altLang="en-US" sz="5400" b="1" i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Avril Lavigne - I Will Be">
            <a:hlinkClick r:id="" action="ppaction://media"/>
            <a:extLst>
              <a:ext uri="{FF2B5EF4-FFF2-40B4-BE49-F238E27FC236}">
                <a16:creationId xmlns:a16="http://schemas.microsoft.com/office/drawing/2014/main" id="{AD135BEE-F334-4173-A9BA-B077DF6546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476" y="-61574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53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7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9BB9A4-4346-4D71-8D58-BC3EF15EC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" y="-47699"/>
            <a:ext cx="12195873" cy="69056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D2A553B-183D-49CA-8682-3BB4824D1CC6}"/>
              </a:ext>
            </a:extLst>
          </p:cNvPr>
          <p:cNvSpPr/>
          <p:nvPr/>
        </p:nvSpPr>
        <p:spPr>
          <a:xfrm>
            <a:off x="232920" y="-56088"/>
            <a:ext cx="4796280" cy="6914088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3E9F41-3A69-4E2F-9139-43BCD6C51951}"/>
              </a:ext>
            </a:extLst>
          </p:cNvPr>
          <p:cNvSpPr/>
          <p:nvPr/>
        </p:nvSpPr>
        <p:spPr>
          <a:xfrm>
            <a:off x="451492" y="4578353"/>
            <a:ext cx="3901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now I see, honestly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2C76573-9E40-4402-9DEA-A9FA9091FB1C}"/>
              </a:ext>
            </a:extLst>
          </p:cNvPr>
          <p:cNvSpPr/>
          <p:nvPr/>
        </p:nvSpPr>
        <p:spPr>
          <a:xfrm>
            <a:off x="451492" y="2828835"/>
            <a:ext cx="479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didn't know what life could bring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E45B057-91DD-4810-8895-BA2C40CC7756}"/>
              </a:ext>
            </a:extLst>
          </p:cNvPr>
          <p:cNvSpPr/>
          <p:nvPr/>
        </p:nvSpPr>
        <p:spPr>
          <a:xfrm>
            <a:off x="451492" y="991958"/>
            <a:ext cx="4018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I thought that I had everything</a:t>
            </a:r>
          </a:p>
        </p:txBody>
      </p:sp>
    </p:spTree>
    <p:extLst>
      <p:ext uri="{BB962C8B-B14F-4D97-AF65-F5344CB8AC3E}">
        <p14:creationId xmlns:p14="http://schemas.microsoft.com/office/powerpoint/2010/main" val="42792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/>
      <p:bldP spid="7" grpId="1"/>
      <p:bldP spid="6" grpId="0"/>
      <p:bldP spid="6" grpId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22FFB6-F8B6-4754-977B-E4D474520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29"/>
            <a:ext cx="12192000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4E4818D9-58D3-4B04-B291-CEA8A1143B39}"/>
              </a:ext>
            </a:extLst>
          </p:cNvPr>
          <p:cNvSpPr/>
          <p:nvPr/>
        </p:nvSpPr>
        <p:spPr>
          <a:xfrm>
            <a:off x="7162800" y="-28044"/>
            <a:ext cx="5029200" cy="6914088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0ACC4A7-25B9-404E-BF72-B7652519E1E2}"/>
              </a:ext>
            </a:extLst>
          </p:cNvPr>
          <p:cNvSpPr/>
          <p:nvPr/>
        </p:nvSpPr>
        <p:spPr>
          <a:xfrm>
            <a:off x="7347857" y="2828835"/>
            <a:ext cx="3136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only one I let inside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554070A-85A0-429E-A281-4027D47F7D7E}"/>
              </a:ext>
            </a:extLst>
          </p:cNvPr>
          <p:cNvSpPr/>
          <p:nvPr/>
        </p:nvSpPr>
        <p:spPr>
          <a:xfrm>
            <a:off x="7347857" y="1093197"/>
            <a:ext cx="4901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You're the one thing I got right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36367E0-5F02-492E-AD64-B2E668519E35}"/>
              </a:ext>
            </a:extLst>
          </p:cNvPr>
          <p:cNvSpPr/>
          <p:nvPr/>
        </p:nvSpPr>
        <p:spPr>
          <a:xfrm>
            <a:off x="7347857" y="4391477"/>
            <a:ext cx="46590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I can breathe, cause you're here with me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/>
      <p:bldP spid="7" grpId="1"/>
      <p:bldP spid="6" grpId="0"/>
      <p:bldP spid="6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FD040D2-D8D7-41DA-B762-BCF2B28D6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B9492B7-D8E5-4164-A249-7F39B548420B}"/>
              </a:ext>
            </a:extLst>
          </p:cNvPr>
          <p:cNvSpPr/>
          <p:nvPr/>
        </p:nvSpPr>
        <p:spPr>
          <a:xfrm>
            <a:off x="137883" y="0"/>
            <a:ext cx="4567251" cy="6914088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7BB7B23-3184-492C-AA83-A40CB1ABC6D4}"/>
              </a:ext>
            </a:extLst>
          </p:cNvPr>
          <p:cNvSpPr/>
          <p:nvPr/>
        </p:nvSpPr>
        <p:spPr>
          <a:xfrm>
            <a:off x="347434" y="1166842"/>
            <a:ext cx="45672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if I let you down</a:t>
            </a:r>
          </a:p>
          <a:p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I'll turn it </a:t>
            </a: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around </a:t>
            </a:r>
          </a:p>
          <a:p>
            <a:endParaRPr lang="en-US" altLang="zh-CN" sz="36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Cause </a:t>
            </a:r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will </a:t>
            </a: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never </a:t>
            </a:r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</a:t>
            </a: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you go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187D0-5790-4137-9B0D-7A6811161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821E963-DF9F-4BB4-8F1A-348231AFDDC4}"/>
              </a:ext>
            </a:extLst>
          </p:cNvPr>
          <p:cNvSpPr/>
          <p:nvPr/>
        </p:nvSpPr>
        <p:spPr>
          <a:xfrm>
            <a:off x="0" y="5340194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 will be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all that you want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D782D5-A61E-4586-8465-1AD5F1DABBF8}"/>
              </a:ext>
            </a:extLst>
          </p:cNvPr>
          <p:cNvSpPr/>
          <p:nvPr/>
        </p:nvSpPr>
        <p:spPr>
          <a:xfrm>
            <a:off x="2209800" y="5514870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And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get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myself together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4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EEF84F-D09B-49A8-9727-C0BE0F01E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8AC3BFB6-DC29-4E03-92B2-8D85AF678912}"/>
              </a:ext>
            </a:extLst>
          </p:cNvPr>
          <p:cNvSpPr/>
          <p:nvPr/>
        </p:nvSpPr>
        <p:spPr>
          <a:xfrm>
            <a:off x="0" y="5340194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Cause you keep me from falling apart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17C119-B5A0-40A7-A0A6-EA2F6CC4A048}"/>
              </a:ext>
            </a:extLst>
          </p:cNvPr>
          <p:cNvSpPr/>
          <p:nvPr/>
        </p:nvSpPr>
        <p:spPr>
          <a:xfrm>
            <a:off x="579911" y="5514870"/>
            <a:ext cx="110321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my life,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I'll be 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you forever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7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1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071D4BA-F15A-4E04-9F84-70BE51DBB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6A0D2841-54D7-4E94-B80C-575D1FAA27A7}"/>
              </a:ext>
            </a:extLst>
          </p:cNvPr>
          <p:cNvSpPr/>
          <p:nvPr/>
        </p:nvSpPr>
        <p:spPr>
          <a:xfrm>
            <a:off x="0" y="5506449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 get you through the day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41707A-5229-4993-9823-688EC9EF723F}"/>
              </a:ext>
            </a:extLst>
          </p:cNvPr>
          <p:cNvSpPr/>
          <p:nvPr/>
        </p:nvSpPr>
        <p:spPr>
          <a:xfrm>
            <a:off x="1975658" y="5681125"/>
            <a:ext cx="8240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make everything okay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88C3247-4C4A-45A1-AE4B-C5F02539D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43EF5785-E00B-4BA6-BCFA-27769ACBFD55}"/>
              </a:ext>
            </a:extLst>
          </p:cNvPr>
          <p:cNvSpPr/>
          <p:nvPr/>
        </p:nvSpPr>
        <p:spPr>
          <a:xfrm>
            <a:off x="0" y="5506449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Cause without you I can't sleep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E297C89-A15D-4523-A7BA-4D7122EB15BC}"/>
              </a:ext>
            </a:extLst>
          </p:cNvPr>
          <p:cNvSpPr/>
          <p:nvPr/>
        </p:nvSpPr>
        <p:spPr>
          <a:xfrm>
            <a:off x="344185" y="5681125"/>
            <a:ext cx="115036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I'm not </a:t>
            </a:r>
            <a:r>
              <a:rPr lang="en-US" altLang="zh-CN" sz="4400" b="1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gonna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ever, ever let you leave </a:t>
            </a:r>
          </a:p>
        </p:txBody>
      </p:sp>
    </p:spTree>
    <p:extLst>
      <p:ext uri="{BB962C8B-B14F-4D97-AF65-F5344CB8AC3E}">
        <p14:creationId xmlns:p14="http://schemas.microsoft.com/office/powerpoint/2010/main" val="26498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1B3995-6C35-4E5F-835B-EC676311B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8078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0E41EB73-6FEF-4086-898F-B6177E3F3B05}"/>
              </a:ext>
            </a:extLst>
          </p:cNvPr>
          <p:cNvSpPr/>
          <p:nvPr/>
        </p:nvSpPr>
        <p:spPr>
          <a:xfrm>
            <a:off x="7162800" y="0"/>
            <a:ext cx="5029200" cy="6914088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05E66-0F81-4477-91DD-D557F5E53CAD}"/>
              </a:ext>
            </a:extLst>
          </p:cNvPr>
          <p:cNvSpPr/>
          <p:nvPr/>
        </p:nvSpPr>
        <p:spPr>
          <a:xfrm>
            <a:off x="7734296" y="4542670"/>
            <a:ext cx="39732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can never, ever live a day without you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19F16E-3890-4087-B6DB-A15D3B5CF18C}"/>
              </a:ext>
            </a:extLst>
          </p:cNvPr>
          <p:cNvSpPr/>
          <p:nvPr/>
        </p:nvSpPr>
        <p:spPr>
          <a:xfrm>
            <a:off x="6888931" y="707062"/>
            <a:ext cx="5664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You're all I've got, you're all I want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A60338B-E49C-492E-A12D-BE2C8FE20430}"/>
              </a:ext>
            </a:extLst>
          </p:cNvPr>
          <p:cNvSpPr/>
          <p:nvPr/>
        </p:nvSpPr>
        <p:spPr>
          <a:xfrm>
            <a:off x="7603670" y="2347867"/>
            <a:ext cx="39732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without you I don't know what </a:t>
            </a:r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I'll do </a:t>
            </a:r>
          </a:p>
        </p:txBody>
      </p:sp>
    </p:spTree>
    <p:extLst>
      <p:ext uri="{BB962C8B-B14F-4D97-AF65-F5344CB8AC3E}">
        <p14:creationId xmlns:p14="http://schemas.microsoft.com/office/powerpoint/2010/main" val="17992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  <p:bldP spid="2" grpId="0"/>
      <p:bldP spid="2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17A417-4A60-4F86-B0CC-DD6DFA29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06FEE94-6A72-46A6-A2F5-333F5C45D05E}"/>
              </a:ext>
            </a:extLst>
          </p:cNvPr>
          <p:cNvSpPr/>
          <p:nvPr/>
        </p:nvSpPr>
        <p:spPr>
          <a:xfrm>
            <a:off x="0" y="5506445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Here with me, did you see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2AECE96-A47B-46B2-80A2-E4BB000D61AA}"/>
              </a:ext>
            </a:extLst>
          </p:cNvPr>
          <p:cNvSpPr/>
          <p:nvPr/>
        </p:nvSpPr>
        <p:spPr>
          <a:xfrm>
            <a:off x="3604953" y="5681123"/>
            <a:ext cx="49820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You're all I need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C1A1C1-FF33-4B4B-A776-3C83ADC85D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0"/>
            <a:ext cx="562494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1AD926-2E9E-4A8D-9023-D930A62313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40" y="0"/>
            <a:ext cx="666681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FA45E43D-6A63-4016-81E3-D51322490CE6}"/>
              </a:ext>
            </a:extLst>
          </p:cNvPr>
          <p:cNvSpPr/>
          <p:nvPr/>
        </p:nvSpPr>
        <p:spPr>
          <a:xfrm>
            <a:off x="0" y="5506447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 will be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all that you want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0C83C5C-AF05-4D3E-ACA1-D63FDD59BBE3}"/>
              </a:ext>
            </a:extLst>
          </p:cNvPr>
          <p:cNvSpPr/>
          <p:nvPr/>
        </p:nvSpPr>
        <p:spPr>
          <a:xfrm>
            <a:off x="2436916" y="5681125"/>
            <a:ext cx="73181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myself together</a:t>
            </a:r>
          </a:p>
        </p:txBody>
      </p:sp>
    </p:spTree>
    <p:extLst>
      <p:ext uri="{BB962C8B-B14F-4D97-AF65-F5344CB8AC3E}">
        <p14:creationId xmlns:p14="http://schemas.microsoft.com/office/powerpoint/2010/main" val="178595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1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1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7F44489-8413-479B-A608-B2F752D88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E40CB359-C5B4-4C91-A572-6F5F7FB4C1CA}"/>
              </a:ext>
            </a:extLst>
          </p:cNvPr>
          <p:cNvSpPr/>
          <p:nvPr/>
        </p:nvSpPr>
        <p:spPr>
          <a:xfrm>
            <a:off x="0" y="5556325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There's nothing I could say to you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896FEC2-7059-41C0-B151-8E3CC942E281}"/>
              </a:ext>
            </a:extLst>
          </p:cNvPr>
          <p:cNvSpPr/>
          <p:nvPr/>
        </p:nvSpPr>
        <p:spPr>
          <a:xfrm>
            <a:off x="272130" y="5731001"/>
            <a:ext cx="11647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Nothing I could ever do to make you see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2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uiExpand="1" build="allAtOnce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CE893D4-F00D-4C4C-BE5D-3DB43CBF2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70"/>
            <a:ext cx="12191999" cy="690137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A55CFA28-A44A-4033-B383-214B5EF79144}"/>
              </a:ext>
            </a:extLst>
          </p:cNvPr>
          <p:cNvSpPr/>
          <p:nvPr/>
        </p:nvSpPr>
        <p:spPr>
          <a:xfrm>
            <a:off x="0" y="5506449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Cause you keep me from falling apart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A96AE9-BEBD-48E5-8759-7FB026AC816A}"/>
              </a:ext>
            </a:extLst>
          </p:cNvPr>
          <p:cNvSpPr/>
          <p:nvPr/>
        </p:nvSpPr>
        <p:spPr>
          <a:xfrm>
            <a:off x="1125185" y="5681125"/>
            <a:ext cx="99416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my life,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I'll be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you forever</a:t>
            </a:r>
          </a:p>
        </p:txBody>
      </p:sp>
    </p:spTree>
    <p:extLst>
      <p:ext uri="{BB962C8B-B14F-4D97-AF65-F5344CB8AC3E}">
        <p14:creationId xmlns:p14="http://schemas.microsoft.com/office/powerpoint/2010/main" val="11001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1F5C18-29D0-4081-9F08-B25533A9D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03C519BC-C837-427F-87D8-9354EE137362}"/>
              </a:ext>
            </a:extLst>
          </p:cNvPr>
          <p:cNvSpPr/>
          <p:nvPr/>
        </p:nvSpPr>
        <p:spPr>
          <a:xfrm>
            <a:off x="0" y="5506449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 get you through the day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DFDDD4-C557-42FC-B352-1DB4A1AD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BB292716-B16D-4C5E-89D0-27B2504EBE69}"/>
              </a:ext>
            </a:extLst>
          </p:cNvPr>
          <p:cNvSpPr/>
          <p:nvPr/>
        </p:nvSpPr>
        <p:spPr>
          <a:xfrm>
            <a:off x="0" y="5506449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And make everything okay 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F3A388-FA4C-4116-B3FC-543E97EA7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7"/>
            <a:ext cx="12192000" cy="686215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2151569-F80B-4779-B140-613E8DFF8159}"/>
              </a:ext>
            </a:extLst>
          </p:cNvPr>
          <p:cNvSpPr/>
          <p:nvPr/>
        </p:nvSpPr>
        <p:spPr>
          <a:xfrm>
            <a:off x="0" y="5506449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 will be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all that you want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13D8398-92E7-4D77-A94C-B20E19793A9D}"/>
              </a:ext>
            </a:extLst>
          </p:cNvPr>
          <p:cNvSpPr/>
          <p:nvPr/>
        </p:nvSpPr>
        <p:spPr>
          <a:xfrm>
            <a:off x="2177143" y="5671889"/>
            <a:ext cx="78377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myself together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8FA0000-EEC9-4D22-BBCB-53D06C94A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3E036D3-552D-4B5C-866D-F957CA2371B4}"/>
              </a:ext>
            </a:extLst>
          </p:cNvPr>
          <p:cNvSpPr/>
          <p:nvPr/>
        </p:nvSpPr>
        <p:spPr>
          <a:xfrm>
            <a:off x="0" y="5571763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Cause you keep me from falling apart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96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B0ECD7C-CBE9-430B-BD88-B1E2E0AEF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" y="0"/>
            <a:ext cx="12190781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5678F801-8820-4373-B1A4-C7A32FD3BD0C}"/>
              </a:ext>
            </a:extLst>
          </p:cNvPr>
          <p:cNvSpPr/>
          <p:nvPr/>
        </p:nvSpPr>
        <p:spPr>
          <a:xfrm>
            <a:off x="0" y="5506449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All my life,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I'll be 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with you forever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D2B3C9-3310-4E9B-ACBC-97E61E31C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20152CD4-07D6-48ED-908E-2872E73DE35F}"/>
              </a:ext>
            </a:extLst>
          </p:cNvPr>
          <p:cNvSpPr/>
          <p:nvPr/>
        </p:nvSpPr>
        <p:spPr>
          <a:xfrm>
            <a:off x="0" y="5506449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 get you through the day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9F27D9-58AC-4BD9-9F72-93C779910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A251E211-D0C7-42E5-A533-242CD90DA787}"/>
              </a:ext>
            </a:extLst>
          </p:cNvPr>
          <p:cNvSpPr/>
          <p:nvPr/>
        </p:nvSpPr>
        <p:spPr>
          <a:xfrm>
            <a:off x="0" y="5506449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And make everything okay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1D8DE3-CD51-4C6A-9277-BAB386D6C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D46BD9AC-FB6B-482B-90BE-C52F598B38CA}"/>
              </a:ext>
            </a:extLst>
          </p:cNvPr>
          <p:cNvSpPr/>
          <p:nvPr/>
        </p:nvSpPr>
        <p:spPr>
          <a:xfrm>
            <a:off x="0" y="5556325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you mean to me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078241-1B80-4E90-9743-D415ECCCF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00B9239-58AC-4482-B153-657838112055}"/>
              </a:ext>
            </a:extLst>
          </p:cNvPr>
          <p:cNvSpPr/>
          <p:nvPr/>
        </p:nvSpPr>
        <p:spPr>
          <a:xfrm>
            <a:off x="0" y="5583465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the pain, the tears I cried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80AACD5-4359-4083-A8C2-80C171FDF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32CF85F-02CA-45A2-A3FE-C2324D68B436}"/>
              </a:ext>
            </a:extLst>
          </p:cNvPr>
          <p:cNvSpPr/>
          <p:nvPr/>
        </p:nvSpPr>
        <p:spPr>
          <a:xfrm>
            <a:off x="0" y="5504354"/>
            <a:ext cx="12192000" cy="1353646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Still you never said goodbye </a:t>
            </a:r>
          </a:p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now I know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6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6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1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6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1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1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1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uiExpand="1" animBg="1"/>
      <p:bldP spid="14" grpId="0" animBg="1"/>
      <p:bldP spid="14" grpI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4FBD54-D260-4E86-9DF2-580E0186F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C365FF7F-5469-4FB4-8ED5-3600DC7BD241}"/>
              </a:ext>
            </a:extLst>
          </p:cNvPr>
          <p:cNvSpPr/>
          <p:nvPr/>
        </p:nvSpPr>
        <p:spPr>
          <a:xfrm>
            <a:off x="0" y="5529406"/>
            <a:ext cx="12192000" cy="1134441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far you'd go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1C9392-D41A-4A02-B0F2-E60EDAD90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66754FC8-5E71-4A7D-B496-6865B5B00424}"/>
              </a:ext>
            </a:extLst>
          </p:cNvPr>
          <p:cNvSpPr/>
          <p:nvPr/>
        </p:nvSpPr>
        <p:spPr>
          <a:xfrm>
            <a:off x="0" y="5529406"/>
            <a:ext cx="12192000" cy="1134441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know I let you down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AB4613F-3670-4B15-A9D6-36760904F2CC}"/>
              </a:ext>
            </a:extLst>
          </p:cNvPr>
          <p:cNvSpPr/>
          <p:nvPr/>
        </p:nvSpPr>
        <p:spPr>
          <a:xfrm>
            <a:off x="0" y="5529406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it's not like that now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07280B-72AA-41A1-B33E-3D38D6815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C74A86D6-C989-40A1-9573-475B179BF8F8}"/>
              </a:ext>
            </a:extLst>
          </p:cNvPr>
          <p:cNvSpPr/>
          <p:nvPr/>
        </p:nvSpPr>
        <p:spPr>
          <a:xfrm>
            <a:off x="0" y="5556325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time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I'll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never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you go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714A520-EF23-494F-A051-E8CBA0E85A9D}"/>
              </a:ext>
            </a:extLst>
          </p:cNvPr>
          <p:cNvSpPr/>
          <p:nvPr/>
        </p:nvSpPr>
        <p:spPr>
          <a:xfrm>
            <a:off x="2275883" y="5731001"/>
            <a:ext cx="76402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be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all that you want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D8131A-3982-4385-B893-C2A872D2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83"/>
            <a:ext cx="12191999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26A225BD-A282-4458-B6DC-FD743326AA13}"/>
              </a:ext>
            </a:extLst>
          </p:cNvPr>
          <p:cNvSpPr/>
          <p:nvPr/>
        </p:nvSpPr>
        <p:spPr>
          <a:xfrm>
            <a:off x="-2" y="5727031"/>
            <a:ext cx="12192000" cy="948088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myself together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C935CB-CC92-4357-B71A-48610559757F}"/>
              </a:ext>
            </a:extLst>
          </p:cNvPr>
          <p:cNvSpPr/>
          <p:nvPr/>
        </p:nvSpPr>
        <p:spPr>
          <a:xfrm>
            <a:off x="700931" y="5816354"/>
            <a:ext cx="107901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Cause you keep me from falling apart</a:t>
            </a:r>
            <a:endParaRPr lang="zh-CN" altLang="en-US" sz="4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1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979BBD-63B5-4CBD-900F-347C01ABA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0FA08469-B226-4A60-9606-E656C3588411}"/>
              </a:ext>
            </a:extLst>
          </p:cNvPr>
          <p:cNvSpPr/>
          <p:nvPr/>
        </p:nvSpPr>
        <p:spPr>
          <a:xfrm>
            <a:off x="0" y="5556325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All my life, </a:t>
            </a:r>
            <a:r>
              <a:rPr lang="en-US" altLang="zh-CN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I'll be</a:t>
            </a:r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with you forever</a:t>
            </a:r>
          </a:p>
        </p:txBody>
      </p:sp>
    </p:spTree>
    <p:extLst>
      <p:ext uri="{BB962C8B-B14F-4D97-AF65-F5344CB8AC3E}">
        <p14:creationId xmlns:p14="http://schemas.microsoft.com/office/powerpoint/2010/main" val="24921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EDBD45-9F15-4FDE-8D24-6AFB8B925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F8A87A4F-81A4-4FDC-8036-F9F0641E087D}"/>
              </a:ext>
            </a:extLst>
          </p:cNvPr>
          <p:cNvSpPr/>
          <p:nvPr/>
        </p:nvSpPr>
        <p:spPr>
          <a:xfrm>
            <a:off x="0" y="5556325"/>
            <a:ext cx="12192000" cy="1118795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 get you through the day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7879FAF-2BFE-49F3-AB58-875B8DD60642}"/>
              </a:ext>
            </a:extLst>
          </p:cNvPr>
          <p:cNvSpPr/>
          <p:nvPr/>
        </p:nvSpPr>
        <p:spPr>
          <a:xfrm>
            <a:off x="564672" y="701831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2228593" y="5731001"/>
            <a:ext cx="77348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And make everything okay</a:t>
            </a:r>
          </a:p>
        </p:txBody>
      </p:sp>
    </p:spTree>
    <p:extLst>
      <p:ext uri="{BB962C8B-B14F-4D97-AF65-F5344CB8AC3E}">
        <p14:creationId xmlns:p14="http://schemas.microsoft.com/office/powerpoint/2010/main" val="315040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5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359</Words>
  <Application>Microsoft Office PowerPoint</Application>
  <PresentationFormat>宽屏</PresentationFormat>
  <Paragraphs>57</Paragraphs>
  <Slides>27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等线</vt:lpstr>
      <vt:lpstr>Tahoma</vt:lpstr>
      <vt:lpstr>Arial Rounded MT Bold</vt:lpstr>
      <vt:lpstr>Arial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俊杰易</dc:creator>
  <cp:lastModifiedBy>DELL</cp:lastModifiedBy>
  <cp:revision>197</cp:revision>
  <dcterms:created xsi:type="dcterms:W3CDTF">2017-09-15T10:04:00Z</dcterms:created>
  <dcterms:modified xsi:type="dcterms:W3CDTF">2019-06-20T07:44:16Z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