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6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2A44-239C-4846-80C4-CF130333A106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8100-6A42-40D0-A0FD-DEB7AD81E4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2A44-239C-4846-80C4-CF130333A106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8100-6A42-40D0-A0FD-DEB7AD81E4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2A44-239C-4846-80C4-CF130333A106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8100-6A42-40D0-A0FD-DEB7AD81E4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2A44-239C-4846-80C4-CF130333A106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8100-6A42-40D0-A0FD-DEB7AD81E4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2A44-239C-4846-80C4-CF130333A106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8100-6A42-40D0-A0FD-DEB7AD81E4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2A44-239C-4846-80C4-CF130333A106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8100-6A42-40D0-A0FD-DEB7AD81E4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2A44-239C-4846-80C4-CF130333A106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8100-6A42-40D0-A0FD-DEB7AD81E4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2A44-239C-4846-80C4-CF130333A106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8100-6A42-40D0-A0FD-DEB7AD81E4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2A44-239C-4846-80C4-CF130333A106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8100-6A42-40D0-A0FD-DEB7AD81E4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2A44-239C-4846-80C4-CF130333A106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8100-6A42-40D0-A0FD-DEB7AD81E4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F2A44-239C-4846-80C4-CF130333A106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68100-6A42-40D0-A0FD-DEB7AD81E4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F2A44-239C-4846-80C4-CF130333A106}" type="datetimeFigureOut">
              <a:rPr lang="zh-CN" altLang="en-US" smtClean="0"/>
              <a:t>2019/6/15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68100-6A42-40D0-A0FD-DEB7AD81E4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jpeg"/><Relationship Id="rId18" Type="http://schemas.openxmlformats.org/officeDocument/2006/relationships/image" Target="../media/image13.jpeg"/><Relationship Id="rId26" Type="http://schemas.openxmlformats.org/officeDocument/2006/relationships/image" Target="../media/image21.jpeg"/><Relationship Id="rId3" Type="http://schemas.openxmlformats.org/officeDocument/2006/relationships/tags" Target="../tags/tag1.xml"/><Relationship Id="rId21" Type="http://schemas.openxmlformats.org/officeDocument/2006/relationships/image" Target="../media/image16.jpeg"/><Relationship Id="rId7" Type="http://schemas.openxmlformats.org/officeDocument/2006/relationships/image" Target="../media/image2.jpeg"/><Relationship Id="rId12" Type="http://schemas.openxmlformats.org/officeDocument/2006/relationships/image" Target="../media/image7.jpeg"/><Relationship Id="rId17" Type="http://schemas.openxmlformats.org/officeDocument/2006/relationships/image" Target="../media/image12.jpeg"/><Relationship Id="rId25" Type="http://schemas.openxmlformats.org/officeDocument/2006/relationships/image" Target="../media/image20.jpeg"/><Relationship Id="rId2" Type="http://schemas.openxmlformats.org/officeDocument/2006/relationships/audio" Target="../media/media1.mp3"/><Relationship Id="rId16" Type="http://schemas.openxmlformats.org/officeDocument/2006/relationships/image" Target="../media/image11.jpeg"/><Relationship Id="rId20" Type="http://schemas.openxmlformats.org/officeDocument/2006/relationships/image" Target="../media/image15.jpeg"/><Relationship Id="rId29" Type="http://schemas.openxmlformats.org/officeDocument/2006/relationships/image" Target="../media/image24.jpe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6.jpeg"/><Relationship Id="rId24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jpeg"/><Relationship Id="rId23" Type="http://schemas.openxmlformats.org/officeDocument/2006/relationships/image" Target="../media/image18.jpeg"/><Relationship Id="rId28" Type="http://schemas.openxmlformats.org/officeDocument/2006/relationships/image" Target="../media/image23.jpeg"/><Relationship Id="rId10" Type="http://schemas.openxmlformats.org/officeDocument/2006/relationships/image" Target="../media/image5.jpeg"/><Relationship Id="rId19" Type="http://schemas.openxmlformats.org/officeDocument/2006/relationships/image" Target="../media/image14.jpeg"/><Relationship Id="rId4" Type="http://schemas.openxmlformats.org/officeDocument/2006/relationships/tags" Target="../tags/tag2.xml"/><Relationship Id="rId9" Type="http://schemas.openxmlformats.org/officeDocument/2006/relationships/image" Target="../media/image4.jpeg"/><Relationship Id="rId14" Type="http://schemas.openxmlformats.org/officeDocument/2006/relationships/image" Target="../media/image9.jpeg"/><Relationship Id="rId22" Type="http://schemas.openxmlformats.org/officeDocument/2006/relationships/image" Target="../media/image17.jpeg"/><Relationship Id="rId27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90155" y="681037"/>
            <a:ext cx="10811690" cy="54959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83945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CN" sz="8000" dirty="0">
                <a:latin typeface="Comic Sans MS" panose="030F0702030302020204" pitchFamily="66" charset="0"/>
                <a:ea typeface="宋体" panose="02010600030101010101" pitchFamily="2" charset="-122"/>
              </a:rPr>
              <a:t>Traveling Light </a:t>
            </a:r>
            <a:br>
              <a:rPr lang="en-US" altLang="zh-CN" sz="8000" dirty="0">
                <a:latin typeface="Comic Sans MS" panose="030F0702030302020204" pitchFamily="66" charset="0"/>
                <a:ea typeface="宋体" panose="02010600030101010101" pitchFamily="2" charset="-122"/>
              </a:rPr>
            </a:br>
            <a:r>
              <a:rPr lang="zh-CN" altLang="en-US" sz="5400" dirty="0">
                <a:latin typeface="Comic Sans MS" panose="030F0702030302020204" pitchFamily="66" charset="0"/>
                <a:ea typeface="宋体" panose="02010600030101010101" pitchFamily="2" charset="-122"/>
              </a:rPr>
              <a:t>副词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4702629"/>
            <a:ext cx="10515600" cy="147433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zh-CN" altLang="en-US" dirty="0">
                <a:latin typeface="Comic Sans MS" panose="030F0702030302020204" pitchFamily="66" charset="0"/>
                <a:ea typeface="宋体" panose="02010600030101010101" pitchFamily="2" charset="-122"/>
              </a:rPr>
              <a:t>华南师范大学外国语言文化学院 徐慧清</a:t>
            </a:r>
            <a:endParaRPr lang="en-US" altLang="zh-CN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algn="r">
              <a:buNone/>
            </a:pPr>
            <a:r>
              <a:rPr lang="zh-CN" altLang="en-US"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广东省</a:t>
            </a:r>
            <a:r>
              <a:rPr lang="zh-CN" altLang="en-US" dirty="0">
                <a:latin typeface="Comic Sans MS" panose="030F0702030302020204" pitchFamily="66" charset="0"/>
                <a:ea typeface="宋体" panose="02010600030101010101" pitchFamily="2" charset="-122"/>
                <a:sym typeface="+mn-ea"/>
              </a:rPr>
              <a:t>河源市紫金县尔崧中学  廖利苹</a:t>
            </a:r>
            <a:endParaRPr lang="zh-CN" altLang="en-US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algn="r">
              <a:buNone/>
            </a:pPr>
            <a:endParaRPr lang="zh-CN" altLang="en-US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el Hanson - Traveling Li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875" y="-487363"/>
            <a:ext cx="487363" cy="487363"/>
          </a:xfrm>
          <a:prstGeom prst="rect">
            <a:avLst/>
          </a:prstGeom>
        </p:spPr>
      </p:pic>
      <p:pic>
        <p:nvPicPr>
          <p:cNvPr id="6" name="图片 5" descr="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80000">
            <a:off x="1903095" y="518795"/>
            <a:ext cx="8728710" cy="5819775"/>
          </a:xfrm>
          <a:prstGeom prst="rect">
            <a:avLst/>
          </a:prstGeom>
        </p:spPr>
      </p:pic>
      <p:pic>
        <p:nvPicPr>
          <p:cNvPr id="9" name="图片 8" descr="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855" y="8890"/>
            <a:ext cx="10057765" cy="6839585"/>
          </a:xfrm>
          <a:prstGeom prst="rect">
            <a:avLst/>
          </a:prstGeom>
        </p:spPr>
      </p:pic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998855" y="834390"/>
            <a:ext cx="5933440" cy="6477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Traveling </a:t>
            </a:r>
            <a:r>
              <a:rPr lang="en-US" altLang="zh-CN" sz="5400" b="1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Light</a:t>
            </a:r>
          </a:p>
        </p:txBody>
      </p:sp>
      <p:sp>
        <p:nvSpPr>
          <p:cNvPr id="10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69881" y="10795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Well I was doubling over the load on my shoulders</a:t>
            </a:r>
          </a:p>
        </p:txBody>
      </p:sp>
      <p:pic>
        <p:nvPicPr>
          <p:cNvPr id="11" name="图片 10" descr="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8459" y="919480"/>
            <a:ext cx="7918242" cy="5938520"/>
          </a:xfrm>
          <a:prstGeom prst="rect">
            <a:avLst/>
          </a:prstGeom>
        </p:spPr>
      </p:pic>
      <p:pic>
        <p:nvPicPr>
          <p:cNvPr id="12" name="图片 11" descr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3970"/>
            <a:ext cx="12192000" cy="6844030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/>
        </p:nvSpPr>
        <p:spPr>
          <a:xfrm>
            <a:off x="669882" y="37485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Was a weight I carried with me everyday</a:t>
            </a:r>
          </a:p>
        </p:txBody>
      </p:sp>
      <p:sp>
        <p:nvSpPr>
          <p:cNvPr id="14" name="标题 1"/>
          <p:cNvSpPr>
            <a:spLocks noGrp="1"/>
          </p:cNvSpPr>
          <p:nvPr/>
        </p:nvSpPr>
        <p:spPr>
          <a:xfrm>
            <a:off x="878797" y="280235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>
                <a:latin typeface="Comic Sans MS" panose="030F0702030302020204" pitchFamily="66" charset="0"/>
                <a:cs typeface="Comic Sans MS" panose="030F0702030302020204" pitchFamily="66" charset="0"/>
              </a:rPr>
              <a:t>Crossing miles of frustrations and rivers a raging</a:t>
            </a:r>
          </a:p>
        </p:txBody>
      </p:sp>
      <p:pic>
        <p:nvPicPr>
          <p:cNvPr id="15" name="图片 14" descr="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6255" y="1079500"/>
            <a:ext cx="8221980" cy="5486400"/>
          </a:xfrm>
          <a:prstGeom prst="rect">
            <a:avLst/>
          </a:prstGeom>
        </p:spPr>
      </p:pic>
      <p:pic>
        <p:nvPicPr>
          <p:cNvPr id="16" name="图片 15" descr="7"/>
          <p:cNvPicPr>
            <a:picLocks noChangeAspect="1"/>
          </p:cNvPicPr>
          <p:nvPr/>
        </p:nvPicPr>
        <p:blipFill>
          <a:blip r:embed="rId12"/>
          <a:srcRect t="46360"/>
          <a:stretch>
            <a:fillRect/>
          </a:stretch>
        </p:blipFill>
        <p:spPr>
          <a:xfrm>
            <a:off x="1786255" y="1079500"/>
            <a:ext cx="8221980" cy="5513070"/>
          </a:xfrm>
          <a:prstGeom prst="rect">
            <a:avLst/>
          </a:prstGeom>
        </p:spPr>
      </p:pic>
      <p:pic>
        <p:nvPicPr>
          <p:cNvPr id="17" name="图片 16" descr="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7435" y="0"/>
            <a:ext cx="10057765" cy="6858000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/>
        </p:nvSpPr>
        <p:spPr>
          <a:xfrm>
            <a:off x="2173826" y="395170"/>
            <a:ext cx="8423409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solidFill>
                  <a:srgbClr val="FFFF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Picking up stones I found along the way</a:t>
            </a:r>
          </a:p>
        </p:txBody>
      </p:sp>
      <p:sp>
        <p:nvSpPr>
          <p:cNvPr id="19" name="标题 1"/>
          <p:cNvSpPr>
            <a:spLocks noGrp="1"/>
          </p:cNvSpPr>
          <p:nvPr/>
        </p:nvSpPr>
        <p:spPr>
          <a:xfrm>
            <a:off x="2616835" y="6071822"/>
            <a:ext cx="6958331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staggered and I stumbled down </a:t>
            </a:r>
          </a:p>
        </p:txBody>
      </p:sp>
      <p:pic>
        <p:nvPicPr>
          <p:cNvPr id="20" name="图片 19" descr="01"/>
          <p:cNvPicPr>
            <a:picLocks noChangeAspect="1"/>
          </p:cNvPicPr>
          <p:nvPr/>
        </p:nvPicPr>
        <p:blipFill>
          <a:blip r:embed="rId14"/>
          <a:srcRect t="41693"/>
          <a:stretch>
            <a:fillRect/>
          </a:stretch>
        </p:blipFill>
        <p:spPr>
          <a:xfrm>
            <a:off x="2616835" y="0"/>
            <a:ext cx="6958330" cy="6085840"/>
          </a:xfrm>
          <a:prstGeom prst="rect">
            <a:avLst/>
          </a:prstGeom>
        </p:spPr>
      </p:pic>
      <p:sp>
        <p:nvSpPr>
          <p:cNvPr id="21" name="标题 1"/>
          <p:cNvSpPr>
            <a:spLocks noGrp="1"/>
          </p:cNvSpPr>
          <p:nvPr/>
        </p:nvSpPr>
        <p:spPr>
          <a:xfrm>
            <a:off x="3660775" y="6085840"/>
            <a:ext cx="4870450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Pathways of trouble</a:t>
            </a: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1962142" y="241300"/>
            <a:ext cx="8275864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I was hauling those souvenirs of misery</a:t>
            </a:r>
          </a:p>
        </p:txBody>
      </p:sp>
      <p:pic>
        <p:nvPicPr>
          <p:cNvPr id="23" name="图片 22" descr="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33550" y="889000"/>
            <a:ext cx="8724265" cy="5969000"/>
          </a:xfrm>
          <a:prstGeom prst="rect">
            <a:avLst/>
          </a:prstGeom>
        </p:spPr>
      </p:pic>
      <p:sp>
        <p:nvSpPr>
          <p:cNvPr id="24" name="标题 1"/>
          <p:cNvSpPr>
            <a:spLocks noGrp="1"/>
          </p:cNvSpPr>
          <p:nvPr/>
        </p:nvSpPr>
        <p:spPr>
          <a:xfrm>
            <a:off x="1183005" y="-12700"/>
            <a:ext cx="10168890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>
                <a:latin typeface="Comic Sans MS" panose="030F0702030302020204" pitchFamily="66" charset="0"/>
                <a:cs typeface="Comic Sans MS" panose="030F0702030302020204" pitchFamily="66" charset="0"/>
              </a:rPr>
              <a:t>And with each step taken my back was breaking</a:t>
            </a:r>
          </a:p>
        </p:txBody>
      </p:sp>
      <p:pic>
        <p:nvPicPr>
          <p:cNvPr id="25" name="图片 24" descr="0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57070" y="635000"/>
            <a:ext cx="8277860" cy="6208395"/>
          </a:xfrm>
          <a:prstGeom prst="rect">
            <a:avLst/>
          </a:prstGeom>
        </p:spPr>
      </p:pic>
      <p:sp>
        <p:nvSpPr>
          <p:cNvPr id="26" name="标题 1"/>
          <p:cNvSpPr>
            <a:spLocks noGrp="1"/>
          </p:cNvSpPr>
          <p:nvPr/>
        </p:nvSpPr>
        <p:spPr>
          <a:xfrm>
            <a:off x="1402423" y="197228"/>
            <a:ext cx="917125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Til I found the One who took it all from me</a:t>
            </a:r>
          </a:p>
        </p:txBody>
      </p:sp>
      <p:pic>
        <p:nvPicPr>
          <p:cNvPr id="27" name="图片 26" descr="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8989" y="845228"/>
            <a:ext cx="8709025" cy="6012772"/>
          </a:xfrm>
          <a:prstGeom prst="rect">
            <a:avLst/>
          </a:prstGeom>
        </p:spPr>
      </p:pic>
      <p:sp>
        <p:nvSpPr>
          <p:cNvPr id="28" name="标题 1"/>
          <p:cNvSpPr>
            <a:spLocks noGrp="1"/>
          </p:cNvSpPr>
          <p:nvPr/>
        </p:nvSpPr>
        <p:spPr>
          <a:xfrm>
            <a:off x="9447585" y="1664770"/>
            <a:ext cx="2508250" cy="291973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laid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my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burdens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down</a:t>
            </a:r>
          </a:p>
        </p:txBody>
      </p:sp>
      <p:pic>
        <p:nvPicPr>
          <p:cNvPr id="29" name="图片 28" descr="17"/>
          <p:cNvPicPr>
            <a:picLocks noChangeAspect="1"/>
          </p:cNvPicPr>
          <p:nvPr/>
        </p:nvPicPr>
        <p:blipFill>
          <a:blip r:embed="rId18"/>
          <a:srcRect t="20840" b="6820"/>
          <a:stretch>
            <a:fillRect/>
          </a:stretch>
        </p:blipFill>
        <p:spPr>
          <a:xfrm>
            <a:off x="2921000" y="-32385"/>
            <a:ext cx="6350000" cy="6890385"/>
          </a:xfrm>
          <a:prstGeom prst="rect">
            <a:avLst/>
          </a:prstGeom>
        </p:spPr>
      </p:pic>
      <p:sp>
        <p:nvSpPr>
          <p:cNvPr id="30" name="标题 1"/>
          <p:cNvSpPr>
            <a:spLocks noGrp="1"/>
          </p:cNvSpPr>
          <p:nvPr/>
        </p:nvSpPr>
        <p:spPr>
          <a:xfrm>
            <a:off x="710200" y="924560"/>
            <a:ext cx="2384425" cy="4330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4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Down</a:t>
            </a:r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by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the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riverside</a:t>
            </a:r>
          </a:p>
        </p:txBody>
      </p:sp>
      <p:pic>
        <p:nvPicPr>
          <p:cNvPr id="31" name="图片 30" descr="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993" y="-4445"/>
            <a:ext cx="10280015" cy="6854190"/>
          </a:xfrm>
          <a:prstGeom prst="rect">
            <a:avLst/>
          </a:prstGeom>
        </p:spPr>
      </p:pic>
      <p:sp>
        <p:nvSpPr>
          <p:cNvPr id="32" name="标题 1"/>
          <p:cNvSpPr>
            <a:spLocks noGrp="1"/>
          </p:cNvSpPr>
          <p:nvPr/>
        </p:nvSpPr>
        <p:spPr>
          <a:xfrm>
            <a:off x="1393825" y="524510"/>
            <a:ext cx="6928372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Now I'm traveling </a:t>
            </a:r>
            <a:r>
              <a:rPr lang="zh-CN" altLang="en-US" sz="60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light</a:t>
            </a:r>
            <a:endParaRPr lang="zh-CN" altLang="en-US" sz="4800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3" name="标题 1"/>
          <p:cNvSpPr>
            <a:spLocks noGrp="1"/>
          </p:cNvSpPr>
          <p:nvPr/>
        </p:nvSpPr>
        <p:spPr>
          <a:xfrm>
            <a:off x="2555875" y="1482090"/>
            <a:ext cx="661225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My spirit lifted</a:t>
            </a:r>
            <a:r>
              <a:rPr lang="zh-CN" altLang="en-US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zh-CN" altLang="en-US" sz="7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high</a:t>
            </a:r>
            <a:endParaRPr lang="zh-CN" altLang="en-US" sz="5400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4" name="标题 1"/>
          <p:cNvSpPr>
            <a:spLocks noGrp="1"/>
          </p:cNvSpPr>
          <p:nvPr/>
        </p:nvSpPr>
        <p:spPr>
          <a:xfrm>
            <a:off x="513659" y="910100"/>
            <a:ext cx="5800725" cy="324358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  found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         my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             freedom </a:t>
            </a:r>
          </a:p>
          <a:p>
            <a:pPr algn="r"/>
            <a:r>
              <a:rPr lang="zh-CN" alt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now</a:t>
            </a:r>
          </a:p>
        </p:txBody>
      </p:sp>
      <p:pic>
        <p:nvPicPr>
          <p:cNvPr id="35" name="图片 34" descr="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01130" y="-24130"/>
            <a:ext cx="5690870" cy="6906260"/>
          </a:xfrm>
          <a:prstGeom prst="rect">
            <a:avLst/>
          </a:prstGeom>
        </p:spPr>
      </p:pic>
      <p:pic>
        <p:nvPicPr>
          <p:cNvPr id="36" name="图片 35" descr="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79340" y="0"/>
            <a:ext cx="7312660" cy="6846570"/>
          </a:xfrm>
          <a:prstGeom prst="rect">
            <a:avLst/>
          </a:prstGeom>
        </p:spPr>
      </p:pic>
      <p:sp>
        <p:nvSpPr>
          <p:cNvPr id="37" name="标题 1"/>
          <p:cNvSpPr>
            <a:spLocks noGrp="1"/>
          </p:cNvSpPr>
          <p:nvPr/>
        </p:nvSpPr>
        <p:spPr>
          <a:xfrm>
            <a:off x="1130300" y="1600200"/>
            <a:ext cx="6389370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And</a:t>
            </a:r>
            <a:r>
              <a:rPr lang="zh-CN" altLang="en-US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I'm traveling </a:t>
            </a:r>
            <a:r>
              <a: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light</a:t>
            </a:r>
          </a:p>
        </p:txBody>
      </p:sp>
      <p:pic>
        <p:nvPicPr>
          <p:cNvPr id="38" name="图片 37" descr="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0760000">
            <a:off x="316865" y="208915"/>
            <a:ext cx="5687695" cy="3785235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  <p:pic>
        <p:nvPicPr>
          <p:cNvPr id="39" name="图片 38" descr="1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680000">
            <a:off x="5753100" y="2384425"/>
            <a:ext cx="5837555" cy="3877945"/>
          </a:xfrm>
          <a:prstGeom prst="rect">
            <a:avLst/>
          </a:prstGeom>
          <a:effectLst/>
        </p:spPr>
      </p:pic>
      <p:pic>
        <p:nvPicPr>
          <p:cNvPr id="40" name="图片 39" descr="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66800" y="6350"/>
            <a:ext cx="10058400" cy="6851650"/>
          </a:xfrm>
          <a:prstGeom prst="rect">
            <a:avLst/>
          </a:prstGeom>
        </p:spPr>
      </p:pic>
      <p:sp>
        <p:nvSpPr>
          <p:cNvPr id="41" name="标题 1"/>
          <p:cNvSpPr>
            <a:spLocks noGrp="1"/>
          </p:cNvSpPr>
          <p:nvPr/>
        </p:nvSpPr>
        <p:spPr>
          <a:xfrm>
            <a:off x="1177290" y="524510"/>
            <a:ext cx="9980930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>
                <a:latin typeface="Comic Sans MS" panose="030F0702030302020204" pitchFamily="66" charset="0"/>
                <a:cs typeface="Comic Sans MS" panose="030F0702030302020204" pitchFamily="66" charset="0"/>
              </a:rPr>
              <a:t>Through the darkest alleys and loneliest valleys</a:t>
            </a:r>
          </a:p>
        </p:txBody>
      </p:sp>
      <p:pic>
        <p:nvPicPr>
          <p:cNvPr id="42" name="图片 41" descr="2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48243" y="796155"/>
            <a:ext cx="10773875" cy="6062345"/>
          </a:xfrm>
          <a:prstGeom prst="rect">
            <a:avLst/>
          </a:prstGeom>
        </p:spPr>
      </p:pic>
      <p:sp>
        <p:nvSpPr>
          <p:cNvPr id="43" name="标题 1"/>
          <p:cNvSpPr>
            <a:spLocks noGrp="1"/>
          </p:cNvSpPr>
          <p:nvPr/>
        </p:nvSpPr>
        <p:spPr>
          <a:xfrm>
            <a:off x="669882" y="148155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I was dragging those heavy chains of doubt and fear</a:t>
            </a:r>
          </a:p>
        </p:txBody>
      </p:sp>
      <p:pic>
        <p:nvPicPr>
          <p:cNvPr id="44" name="图片 43" descr="2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9115" y="-2540"/>
            <a:ext cx="11132820" cy="6860540"/>
          </a:xfrm>
          <a:prstGeom prst="rect">
            <a:avLst/>
          </a:prstGeom>
        </p:spPr>
      </p:pic>
      <p:sp>
        <p:nvSpPr>
          <p:cNvPr id="45" name="标题 1"/>
          <p:cNvSpPr>
            <a:spLocks noGrp="1"/>
          </p:cNvSpPr>
          <p:nvPr/>
        </p:nvSpPr>
        <p:spPr>
          <a:xfrm>
            <a:off x="617855" y="289560"/>
            <a:ext cx="1161986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Then with the one word spoken the locks were broken</a:t>
            </a:r>
          </a:p>
        </p:txBody>
      </p:sp>
      <p:pic>
        <p:nvPicPr>
          <p:cNvPr id="46" name="图片 45" descr="3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590" y="-29845"/>
            <a:ext cx="12146280" cy="6917690"/>
          </a:xfrm>
          <a:prstGeom prst="rect">
            <a:avLst/>
          </a:prstGeom>
        </p:spPr>
      </p:pic>
      <p:sp>
        <p:nvSpPr>
          <p:cNvPr id="47" name="标题 1"/>
          <p:cNvSpPr>
            <a:spLocks noGrp="1"/>
          </p:cNvSpPr>
          <p:nvPr/>
        </p:nvSpPr>
        <p:spPr>
          <a:xfrm>
            <a:off x="393700" y="431800"/>
            <a:ext cx="11684000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>
                <a:latin typeface="Comic Sans MS" panose="030F0702030302020204" pitchFamily="66" charset="0"/>
                <a:cs typeface="Comic Sans MS" panose="030F0702030302020204" pitchFamily="66" charset="0"/>
              </a:rPr>
              <a:t>Now He's leading me to places </a:t>
            </a:r>
            <a:r>
              <a:rPr lang="en-US" altLang="zh-CN">
                <a:latin typeface="Comic Sans MS" panose="030F0702030302020204" pitchFamily="66" charset="0"/>
                <a:cs typeface="Comic Sans MS" panose="030F0702030302020204" pitchFamily="66" charset="0"/>
              </a:rPr>
              <a:t>w</a:t>
            </a:r>
            <a:r>
              <a:rPr lang="zh-CN" altLang="en-US">
                <a:latin typeface="Comic Sans MS" panose="030F0702030302020204" pitchFamily="66" charset="0"/>
                <a:cs typeface="Comic Sans MS" panose="030F0702030302020204" pitchFamily="66" charset="0"/>
              </a:rPr>
              <a:t>here there are no tears</a:t>
            </a:r>
          </a:p>
        </p:txBody>
      </p:sp>
      <p:sp>
        <p:nvSpPr>
          <p:cNvPr id="48" name="标题 1"/>
          <p:cNvSpPr>
            <a:spLocks noGrp="1"/>
          </p:cNvSpPr>
          <p:nvPr/>
        </p:nvSpPr>
        <p:spPr>
          <a:xfrm>
            <a:off x="9551435" y="1745470"/>
            <a:ext cx="2508250" cy="291973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laid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my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burdens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down</a:t>
            </a:r>
          </a:p>
        </p:txBody>
      </p:sp>
      <p:pic>
        <p:nvPicPr>
          <p:cNvPr id="49" name="图片 48" descr="17"/>
          <p:cNvPicPr>
            <a:picLocks noChangeAspect="1"/>
          </p:cNvPicPr>
          <p:nvPr/>
        </p:nvPicPr>
        <p:blipFill>
          <a:blip r:embed="rId18"/>
          <a:srcRect t="20840" b="6820"/>
          <a:stretch>
            <a:fillRect/>
          </a:stretch>
        </p:blipFill>
        <p:spPr>
          <a:xfrm>
            <a:off x="2921000" y="0"/>
            <a:ext cx="6350000" cy="6890385"/>
          </a:xfrm>
          <a:prstGeom prst="rect">
            <a:avLst/>
          </a:prstGeom>
        </p:spPr>
      </p:pic>
      <p:sp>
        <p:nvSpPr>
          <p:cNvPr id="50" name="标题 1"/>
          <p:cNvSpPr>
            <a:spLocks noGrp="1"/>
          </p:cNvSpPr>
          <p:nvPr/>
        </p:nvSpPr>
        <p:spPr>
          <a:xfrm>
            <a:off x="756175" y="1051560"/>
            <a:ext cx="2384425" cy="4330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4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Down</a:t>
            </a:r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by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the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riverside</a:t>
            </a:r>
          </a:p>
        </p:txBody>
      </p:sp>
      <p:pic>
        <p:nvPicPr>
          <p:cNvPr id="52" name="图片 51" descr="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2993" y="15730"/>
            <a:ext cx="10280015" cy="6854190"/>
          </a:xfrm>
          <a:prstGeom prst="rect">
            <a:avLst/>
          </a:prstGeom>
        </p:spPr>
      </p:pic>
      <p:sp>
        <p:nvSpPr>
          <p:cNvPr id="53" name="标题 1"/>
          <p:cNvSpPr>
            <a:spLocks noGrp="1"/>
          </p:cNvSpPr>
          <p:nvPr/>
        </p:nvSpPr>
        <p:spPr>
          <a:xfrm>
            <a:off x="1520825" y="651510"/>
            <a:ext cx="6612254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Now I'm traveling </a:t>
            </a:r>
            <a:r>
              <a:rPr lang="zh-CN" altLang="en-US" sz="66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light</a:t>
            </a:r>
            <a:endParaRPr lang="zh-CN" altLang="en-US" sz="4800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54" name="标题 1"/>
          <p:cNvSpPr>
            <a:spLocks noGrp="1"/>
          </p:cNvSpPr>
          <p:nvPr/>
        </p:nvSpPr>
        <p:spPr>
          <a:xfrm>
            <a:off x="2591435" y="1482090"/>
            <a:ext cx="661225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My spirit lifted</a:t>
            </a:r>
            <a:r>
              <a:rPr lang="zh-CN" altLang="en-US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zh-CN" altLang="en-US" sz="72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high</a:t>
            </a:r>
            <a:endParaRPr lang="zh-CN" altLang="en-US" sz="5400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55" name="标题 1"/>
          <p:cNvSpPr>
            <a:spLocks noGrp="1"/>
          </p:cNvSpPr>
          <p:nvPr/>
        </p:nvSpPr>
        <p:spPr>
          <a:xfrm>
            <a:off x="594360" y="1025525"/>
            <a:ext cx="5800725" cy="324358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</a:p>
          <a:p>
            <a:r>
              <a:rPr lang="zh-CN" altLang="en-US">
                <a:latin typeface="Comic Sans MS" panose="030F0702030302020204" pitchFamily="66" charset="0"/>
                <a:cs typeface="Comic Sans MS" panose="030F0702030302020204" pitchFamily="66" charset="0"/>
              </a:rPr>
              <a:t>   found </a:t>
            </a:r>
          </a:p>
          <a:p>
            <a:r>
              <a:rPr lang="zh-CN" altLang="en-US">
                <a:latin typeface="Comic Sans MS" panose="030F0702030302020204" pitchFamily="66" charset="0"/>
                <a:cs typeface="Comic Sans MS" panose="030F0702030302020204" pitchFamily="66" charset="0"/>
              </a:rPr>
              <a:t>          my </a:t>
            </a:r>
          </a:p>
          <a:p>
            <a:r>
              <a:rPr lang="zh-CN" altLang="en-US">
                <a:latin typeface="Comic Sans MS" panose="030F0702030302020204" pitchFamily="66" charset="0"/>
                <a:cs typeface="Comic Sans MS" panose="030F0702030302020204" pitchFamily="66" charset="0"/>
              </a:rPr>
              <a:t>              freedom </a:t>
            </a:r>
          </a:p>
          <a:p>
            <a:pPr algn="r"/>
            <a:r>
              <a:rPr lang="zh-CN" altLang="en-US" sz="5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now</a:t>
            </a:r>
          </a:p>
        </p:txBody>
      </p:sp>
      <p:pic>
        <p:nvPicPr>
          <p:cNvPr id="56" name="图片 55" descr="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95560" y="-11430"/>
            <a:ext cx="5690870" cy="6906260"/>
          </a:xfrm>
          <a:prstGeom prst="rect">
            <a:avLst/>
          </a:prstGeom>
        </p:spPr>
      </p:pic>
      <p:pic>
        <p:nvPicPr>
          <p:cNvPr id="57" name="图片 56" descr="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10800" y="6840"/>
            <a:ext cx="7312660" cy="6846570"/>
          </a:xfrm>
          <a:prstGeom prst="rect">
            <a:avLst/>
          </a:prstGeom>
        </p:spPr>
      </p:pic>
      <p:sp>
        <p:nvSpPr>
          <p:cNvPr id="58" name="标题 1"/>
          <p:cNvSpPr>
            <a:spLocks noGrp="1"/>
          </p:cNvSpPr>
          <p:nvPr/>
        </p:nvSpPr>
        <p:spPr>
          <a:xfrm>
            <a:off x="1164707" y="1727200"/>
            <a:ext cx="6389370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And</a:t>
            </a:r>
            <a:r>
              <a:rPr lang="zh-CN" altLang="en-US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I'm traveling </a:t>
            </a:r>
            <a:r>
              <a: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light</a:t>
            </a:r>
          </a:p>
        </p:txBody>
      </p:sp>
      <p:pic>
        <p:nvPicPr>
          <p:cNvPr id="59" name="图片 58" descr="1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970" y="-6002"/>
            <a:ext cx="12183745" cy="6864002"/>
          </a:xfrm>
          <a:prstGeom prst="rect">
            <a:avLst/>
          </a:prstGeom>
        </p:spPr>
      </p:pic>
      <p:sp>
        <p:nvSpPr>
          <p:cNvPr id="60" name="标题 1"/>
          <p:cNvSpPr>
            <a:spLocks noGrp="1"/>
          </p:cNvSpPr>
          <p:nvPr/>
        </p:nvSpPr>
        <p:spPr>
          <a:xfrm>
            <a:off x="9722833" y="1884045"/>
            <a:ext cx="2508250" cy="291973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laid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my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burdens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down</a:t>
            </a:r>
          </a:p>
        </p:txBody>
      </p:sp>
      <p:pic>
        <p:nvPicPr>
          <p:cNvPr id="61" name="图片 60" descr="17"/>
          <p:cNvPicPr>
            <a:picLocks noChangeAspect="1"/>
          </p:cNvPicPr>
          <p:nvPr/>
        </p:nvPicPr>
        <p:blipFill>
          <a:blip r:embed="rId18"/>
          <a:srcRect t="20840" b="6820"/>
          <a:stretch>
            <a:fillRect/>
          </a:stretch>
        </p:blipFill>
        <p:spPr>
          <a:xfrm>
            <a:off x="3175000" y="-19050"/>
            <a:ext cx="6350000" cy="6890385"/>
          </a:xfrm>
          <a:prstGeom prst="rect">
            <a:avLst/>
          </a:prstGeom>
        </p:spPr>
      </p:pic>
      <p:sp>
        <p:nvSpPr>
          <p:cNvPr id="62" name="标题 1"/>
          <p:cNvSpPr>
            <a:spLocks noGrp="1"/>
          </p:cNvSpPr>
          <p:nvPr/>
        </p:nvSpPr>
        <p:spPr>
          <a:xfrm>
            <a:off x="1216459" y="1178560"/>
            <a:ext cx="2384425" cy="4330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4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Down</a:t>
            </a:r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by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the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riverside</a:t>
            </a:r>
          </a:p>
        </p:txBody>
      </p:sp>
      <p:pic>
        <p:nvPicPr>
          <p:cNvPr id="63" name="图片 62" descr="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97467" y="1905"/>
            <a:ext cx="10280015" cy="6854190"/>
          </a:xfrm>
          <a:prstGeom prst="rect">
            <a:avLst/>
          </a:prstGeom>
        </p:spPr>
      </p:pic>
      <p:sp>
        <p:nvSpPr>
          <p:cNvPr id="64" name="标题 1"/>
          <p:cNvSpPr>
            <a:spLocks noGrp="1"/>
          </p:cNvSpPr>
          <p:nvPr/>
        </p:nvSpPr>
        <p:spPr>
          <a:xfrm>
            <a:off x="1647824" y="778510"/>
            <a:ext cx="661225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Now I'm traveling </a:t>
            </a:r>
            <a:r>
              <a:rPr lang="zh-CN" altLang="en-US" sz="66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light</a:t>
            </a:r>
            <a:endParaRPr lang="zh-CN" altLang="en-US" sz="4800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65" name="标题 1"/>
          <p:cNvSpPr>
            <a:spLocks noGrp="1"/>
          </p:cNvSpPr>
          <p:nvPr/>
        </p:nvSpPr>
        <p:spPr>
          <a:xfrm>
            <a:off x="3186430" y="1600200"/>
            <a:ext cx="661225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My spirit lifted</a:t>
            </a:r>
            <a:r>
              <a:rPr lang="zh-CN" altLang="en-US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zh-CN" altLang="en-US" sz="66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high</a:t>
            </a:r>
            <a:endParaRPr lang="zh-CN" altLang="en-US" sz="5400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66" name="标题 1"/>
          <p:cNvSpPr>
            <a:spLocks noGrp="1"/>
          </p:cNvSpPr>
          <p:nvPr/>
        </p:nvSpPr>
        <p:spPr>
          <a:xfrm>
            <a:off x="721360" y="1152525"/>
            <a:ext cx="5800725" cy="324358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  found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         my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             freedom </a:t>
            </a:r>
          </a:p>
          <a:p>
            <a:pPr algn="r"/>
            <a:r>
              <a:rPr lang="zh-CN" alt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now</a:t>
            </a:r>
          </a:p>
        </p:txBody>
      </p:sp>
      <p:pic>
        <p:nvPicPr>
          <p:cNvPr id="79" name="图片 78" descr="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84159" y="-55880"/>
            <a:ext cx="5690870" cy="6906260"/>
          </a:xfrm>
          <a:prstGeom prst="rect">
            <a:avLst/>
          </a:prstGeom>
        </p:spPr>
      </p:pic>
      <p:pic>
        <p:nvPicPr>
          <p:cNvPr id="71" name="图片 70" descr="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86499" y="-8716"/>
            <a:ext cx="7312660" cy="6846570"/>
          </a:xfrm>
          <a:prstGeom prst="rect">
            <a:avLst/>
          </a:prstGeom>
        </p:spPr>
      </p:pic>
      <p:sp>
        <p:nvSpPr>
          <p:cNvPr id="72" name="标题 1"/>
          <p:cNvSpPr>
            <a:spLocks noGrp="1"/>
          </p:cNvSpPr>
          <p:nvPr/>
        </p:nvSpPr>
        <p:spPr>
          <a:xfrm>
            <a:off x="1146306" y="1854200"/>
            <a:ext cx="6389370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And</a:t>
            </a:r>
            <a:r>
              <a:rPr lang="zh-CN" altLang="en-US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I'm traveling </a:t>
            </a:r>
            <a:r>
              <a: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light</a:t>
            </a:r>
          </a:p>
        </p:txBody>
      </p:sp>
      <p:sp>
        <p:nvSpPr>
          <p:cNvPr id="73" name="标题 1"/>
          <p:cNvSpPr>
            <a:spLocks noGrp="1"/>
          </p:cNvSpPr>
          <p:nvPr/>
        </p:nvSpPr>
        <p:spPr>
          <a:xfrm>
            <a:off x="9624365" y="1782445"/>
            <a:ext cx="2508250" cy="291973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laid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my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burdens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down</a:t>
            </a:r>
          </a:p>
        </p:txBody>
      </p:sp>
      <p:pic>
        <p:nvPicPr>
          <p:cNvPr id="74" name="图片 73" descr="17"/>
          <p:cNvPicPr>
            <a:picLocks noChangeAspect="1"/>
          </p:cNvPicPr>
          <p:nvPr/>
        </p:nvPicPr>
        <p:blipFill>
          <a:blip r:embed="rId18"/>
          <a:srcRect t="20840" b="6820"/>
          <a:stretch>
            <a:fillRect/>
          </a:stretch>
        </p:blipFill>
        <p:spPr>
          <a:xfrm>
            <a:off x="3175000" y="-15527"/>
            <a:ext cx="6350000" cy="6890385"/>
          </a:xfrm>
          <a:prstGeom prst="rect">
            <a:avLst/>
          </a:prstGeom>
        </p:spPr>
      </p:pic>
      <p:sp>
        <p:nvSpPr>
          <p:cNvPr id="75" name="标题 1"/>
          <p:cNvSpPr>
            <a:spLocks noGrp="1"/>
          </p:cNvSpPr>
          <p:nvPr/>
        </p:nvSpPr>
        <p:spPr>
          <a:xfrm>
            <a:off x="1030309" y="1076960"/>
            <a:ext cx="2384425" cy="4330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4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Down</a:t>
            </a:r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by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the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riverside</a:t>
            </a:r>
          </a:p>
        </p:txBody>
      </p:sp>
      <p:pic>
        <p:nvPicPr>
          <p:cNvPr id="76" name="图片 75" descr="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09993" y="-4619"/>
            <a:ext cx="10280015" cy="6854190"/>
          </a:xfrm>
          <a:prstGeom prst="rect">
            <a:avLst/>
          </a:prstGeom>
        </p:spPr>
      </p:pic>
      <p:sp>
        <p:nvSpPr>
          <p:cNvPr id="77" name="标题 1"/>
          <p:cNvSpPr>
            <a:spLocks noGrp="1"/>
          </p:cNvSpPr>
          <p:nvPr/>
        </p:nvSpPr>
        <p:spPr>
          <a:xfrm>
            <a:off x="1774824" y="638810"/>
            <a:ext cx="651740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Now I'm traveling </a:t>
            </a:r>
            <a:r>
              <a:rPr lang="zh-CN" altLang="en-US" sz="66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light</a:t>
            </a:r>
            <a:endParaRPr lang="zh-CN" altLang="en-US" sz="4800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8" name="标题 1"/>
          <p:cNvSpPr>
            <a:spLocks noGrp="1"/>
          </p:cNvSpPr>
          <p:nvPr/>
        </p:nvSpPr>
        <p:spPr>
          <a:xfrm>
            <a:off x="2881630" y="1600200"/>
            <a:ext cx="661225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My spirit lifted</a:t>
            </a:r>
            <a:r>
              <a:rPr lang="zh-CN" altLang="en-US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zh-CN" altLang="en-US" sz="66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high</a:t>
            </a:r>
            <a:endParaRPr lang="zh-CN" altLang="en-US" sz="5400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80" name="标题 1"/>
          <p:cNvSpPr>
            <a:spLocks noGrp="1"/>
          </p:cNvSpPr>
          <p:nvPr/>
        </p:nvSpPr>
        <p:spPr>
          <a:xfrm>
            <a:off x="581660" y="1031875"/>
            <a:ext cx="5800725" cy="324358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</a:p>
          <a:p>
            <a:r>
              <a:rPr lang="zh-CN" altLang="en-US">
                <a:latin typeface="Comic Sans MS" panose="030F0702030302020204" pitchFamily="66" charset="0"/>
                <a:cs typeface="Comic Sans MS" panose="030F0702030302020204" pitchFamily="66" charset="0"/>
              </a:rPr>
              <a:t>   found </a:t>
            </a:r>
          </a:p>
          <a:p>
            <a:r>
              <a:rPr lang="zh-CN" altLang="en-US">
                <a:latin typeface="Comic Sans MS" panose="030F0702030302020204" pitchFamily="66" charset="0"/>
                <a:cs typeface="Comic Sans MS" panose="030F0702030302020204" pitchFamily="66" charset="0"/>
              </a:rPr>
              <a:t>          my </a:t>
            </a:r>
          </a:p>
          <a:p>
            <a:r>
              <a:rPr lang="zh-CN" altLang="en-US">
                <a:latin typeface="Comic Sans MS" panose="030F0702030302020204" pitchFamily="66" charset="0"/>
                <a:cs typeface="Comic Sans MS" panose="030F0702030302020204" pitchFamily="66" charset="0"/>
              </a:rPr>
              <a:t>              freedom </a:t>
            </a:r>
          </a:p>
          <a:p>
            <a:pPr algn="r"/>
            <a:r>
              <a:rPr lang="zh-CN" altLang="en-US" sz="54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now</a:t>
            </a:r>
          </a:p>
        </p:txBody>
      </p:sp>
      <p:pic>
        <p:nvPicPr>
          <p:cNvPr id="81" name="图片 80" descr="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02687" y="-17780"/>
            <a:ext cx="5690870" cy="6906260"/>
          </a:xfrm>
          <a:prstGeom prst="rect">
            <a:avLst/>
          </a:prstGeom>
        </p:spPr>
      </p:pic>
      <p:pic>
        <p:nvPicPr>
          <p:cNvPr id="82" name="图片 81" descr="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74721" y="12065"/>
            <a:ext cx="7312660" cy="6846570"/>
          </a:xfrm>
          <a:prstGeom prst="rect">
            <a:avLst/>
          </a:prstGeom>
        </p:spPr>
      </p:pic>
      <p:sp>
        <p:nvSpPr>
          <p:cNvPr id="83" name="标题 1"/>
          <p:cNvSpPr>
            <a:spLocks noGrp="1"/>
          </p:cNvSpPr>
          <p:nvPr/>
        </p:nvSpPr>
        <p:spPr>
          <a:xfrm>
            <a:off x="1196410" y="1606550"/>
            <a:ext cx="6389370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And</a:t>
            </a:r>
            <a:r>
              <a:rPr lang="zh-CN" altLang="en-US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I'm traveling </a:t>
            </a:r>
            <a:r>
              <a: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light</a:t>
            </a:r>
          </a:p>
        </p:txBody>
      </p:sp>
      <p:sp>
        <p:nvSpPr>
          <p:cNvPr id="84" name="标题 1"/>
          <p:cNvSpPr>
            <a:spLocks noGrp="1"/>
          </p:cNvSpPr>
          <p:nvPr/>
        </p:nvSpPr>
        <p:spPr>
          <a:xfrm>
            <a:off x="9698477" y="1782445"/>
            <a:ext cx="2508250" cy="291973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laid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my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burdens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down</a:t>
            </a:r>
          </a:p>
        </p:txBody>
      </p:sp>
      <p:pic>
        <p:nvPicPr>
          <p:cNvPr id="85" name="图片 84" descr="17"/>
          <p:cNvPicPr>
            <a:picLocks noChangeAspect="1"/>
          </p:cNvPicPr>
          <p:nvPr/>
        </p:nvPicPr>
        <p:blipFill>
          <a:blip r:embed="rId18"/>
          <a:srcRect t="20840" b="6820"/>
          <a:stretch>
            <a:fillRect/>
          </a:stretch>
        </p:blipFill>
        <p:spPr>
          <a:xfrm>
            <a:off x="3117850" y="-28575"/>
            <a:ext cx="6350000" cy="6890385"/>
          </a:xfrm>
          <a:prstGeom prst="rect">
            <a:avLst/>
          </a:prstGeom>
        </p:spPr>
      </p:pic>
      <p:sp>
        <p:nvSpPr>
          <p:cNvPr id="86" name="标题 1"/>
          <p:cNvSpPr>
            <a:spLocks noGrp="1"/>
          </p:cNvSpPr>
          <p:nvPr/>
        </p:nvSpPr>
        <p:spPr>
          <a:xfrm>
            <a:off x="1055361" y="1076960"/>
            <a:ext cx="2384425" cy="4330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4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Down</a:t>
            </a:r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by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the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riverside</a:t>
            </a:r>
          </a:p>
        </p:txBody>
      </p:sp>
      <p:pic>
        <p:nvPicPr>
          <p:cNvPr id="87" name="图片 86" descr="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09993" y="14431"/>
            <a:ext cx="10280015" cy="6854190"/>
          </a:xfrm>
          <a:prstGeom prst="rect">
            <a:avLst/>
          </a:prstGeom>
        </p:spPr>
      </p:pic>
      <p:sp>
        <p:nvSpPr>
          <p:cNvPr id="88" name="标题 1"/>
          <p:cNvSpPr>
            <a:spLocks noGrp="1"/>
          </p:cNvSpPr>
          <p:nvPr/>
        </p:nvSpPr>
        <p:spPr>
          <a:xfrm>
            <a:off x="1774824" y="657860"/>
            <a:ext cx="6442249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Now I'm traveling </a:t>
            </a:r>
            <a:r>
              <a:rPr lang="zh-CN" altLang="en-US" sz="66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light</a:t>
            </a:r>
            <a:endParaRPr lang="zh-CN" altLang="en-US" sz="4800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89" name="标题 1"/>
          <p:cNvSpPr>
            <a:spLocks noGrp="1"/>
          </p:cNvSpPr>
          <p:nvPr/>
        </p:nvSpPr>
        <p:spPr>
          <a:xfrm>
            <a:off x="3187065" y="1606550"/>
            <a:ext cx="6612255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My spirit lifted</a:t>
            </a:r>
            <a:r>
              <a:rPr lang="zh-CN" altLang="en-US" sz="36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zh-CN" altLang="en-US" sz="66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high</a:t>
            </a:r>
            <a:endParaRPr lang="zh-CN" altLang="en-US" sz="5400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90" name="标题 1"/>
          <p:cNvSpPr>
            <a:spLocks noGrp="1"/>
          </p:cNvSpPr>
          <p:nvPr/>
        </p:nvSpPr>
        <p:spPr>
          <a:xfrm>
            <a:off x="631764" y="1069975"/>
            <a:ext cx="5800725" cy="324358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  found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         my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             freedom </a:t>
            </a:r>
          </a:p>
          <a:p>
            <a:pPr algn="r"/>
            <a:r>
              <a:rPr lang="zh-CN" alt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now</a:t>
            </a:r>
          </a:p>
        </p:txBody>
      </p:sp>
      <p:pic>
        <p:nvPicPr>
          <p:cNvPr id="91" name="图片 90" descr="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83637" y="-4732"/>
            <a:ext cx="5690870" cy="6906260"/>
          </a:xfrm>
          <a:prstGeom prst="rect">
            <a:avLst/>
          </a:prstGeom>
        </p:spPr>
      </p:pic>
      <p:pic>
        <p:nvPicPr>
          <p:cNvPr id="92" name="图片 91" descr="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57924" y="-461"/>
            <a:ext cx="7312660" cy="6846570"/>
          </a:xfrm>
          <a:prstGeom prst="rect">
            <a:avLst/>
          </a:prstGeom>
        </p:spPr>
      </p:pic>
      <p:sp>
        <p:nvSpPr>
          <p:cNvPr id="93" name="标题 1"/>
          <p:cNvSpPr>
            <a:spLocks noGrp="1"/>
          </p:cNvSpPr>
          <p:nvPr/>
        </p:nvSpPr>
        <p:spPr>
          <a:xfrm>
            <a:off x="1117600" y="1625600"/>
            <a:ext cx="6389370" cy="6477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en-US" altLang="zh-CN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And</a:t>
            </a:r>
            <a:r>
              <a:rPr lang="zh-CN" altLang="en-US">
                <a:solidFill>
                  <a:schemeClr val="bg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I'm traveling </a:t>
            </a:r>
            <a:r>
              <a:rPr lang="zh-CN" altLang="en-US" sz="48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light</a:t>
            </a:r>
          </a:p>
        </p:txBody>
      </p:sp>
      <p:sp>
        <p:nvSpPr>
          <p:cNvPr id="94" name="标题 1"/>
          <p:cNvSpPr>
            <a:spLocks noGrp="1"/>
          </p:cNvSpPr>
          <p:nvPr/>
        </p:nvSpPr>
        <p:spPr>
          <a:xfrm>
            <a:off x="644812" y="1050925"/>
            <a:ext cx="5800725" cy="324358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  found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         my </a:t>
            </a:r>
          </a:p>
          <a:p>
            <a:r>
              <a:rPr lang="zh-CN" altLang="en-US" dirty="0">
                <a:latin typeface="Comic Sans MS" panose="030F0702030302020204" pitchFamily="66" charset="0"/>
                <a:cs typeface="Comic Sans MS" panose="030F0702030302020204" pitchFamily="66" charset="0"/>
              </a:rPr>
              <a:t>              freedom </a:t>
            </a:r>
          </a:p>
          <a:p>
            <a:pPr algn="r"/>
            <a:r>
              <a:rPr lang="zh-CN" altLang="en-US" sz="5400" dirty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now</a:t>
            </a:r>
          </a:p>
        </p:txBody>
      </p:sp>
      <p:pic>
        <p:nvPicPr>
          <p:cNvPr id="95" name="图片 94" descr="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84159" y="-11256"/>
            <a:ext cx="5690870" cy="6906260"/>
          </a:xfrm>
          <a:prstGeom prst="rect">
            <a:avLst/>
          </a:prstGeom>
        </p:spPr>
      </p:pic>
      <p:pic>
        <p:nvPicPr>
          <p:cNvPr id="96" name="图片 95" descr="2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-12526"/>
            <a:ext cx="12192000" cy="6870526"/>
          </a:xfrm>
          <a:prstGeom prst="rect">
            <a:avLst/>
          </a:prstGeom>
        </p:spPr>
      </p:pic>
      <p:sp>
        <p:nvSpPr>
          <p:cNvPr id="97" name="文本框 96"/>
          <p:cNvSpPr txBox="1"/>
          <p:nvPr/>
        </p:nvSpPr>
        <p:spPr>
          <a:xfrm>
            <a:off x="3020860" y="1691014"/>
            <a:ext cx="615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latin typeface="Comic Sans MS" panose="030F0702030302020204" pitchFamily="66" charset="0"/>
              </a:rPr>
              <a:t>Traveling </a:t>
            </a:r>
            <a:r>
              <a:rPr lang="en-US" altLang="zh-C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Light</a:t>
            </a:r>
            <a:endParaRPr lang="zh-CN" alt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37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3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ntr" presetSubtype="4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21" dur="3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25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9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25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29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29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nodeType="withEffect">
                                  <p:stCondLst>
                                    <p:cond delay="29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33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35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35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37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33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37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ntr" presetSubtype="1" fill="hold" grpId="0" nodeType="withEffect">
                                  <p:stCondLst>
                                    <p:cond delay="37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xit" presetSubtype="1" fill="hold" grpId="1" nodeType="withEffect">
                                  <p:stCondLst>
                                    <p:cond delay="41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37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xit" presetSubtype="4" fill="hold" nodeType="withEffect">
                                  <p:stCondLst>
                                    <p:cond delay="41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ntr" presetSubtype="1" fill="hold" grpId="0" nodeType="withEffect">
                                  <p:stCondLst>
                                    <p:cond delay="4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nodeType="withEffect">
                                  <p:stCondLst>
                                    <p:cond delay="41400"/>
                                  </p:stCondLst>
                                  <p:childTnLst>
                                    <p:set>
                                      <p:cBhvr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45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498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7" presetClass="entr" presetSubtype="4" fill="hold" nodeType="withEffect">
                                  <p:stCondLst>
                                    <p:cond delay="45600"/>
                                  </p:stCondLst>
                                  <p:childTnLst>
                                    <p:set>
                                      <p:cBhvr>
                                        <p:cTn id="1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498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543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7" presetClass="entr" presetSubtype="1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56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57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56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7" presetClass="entr" presetSubtype="8" fill="hold" grpId="0" nodeType="withEffect">
                                  <p:stCondLst>
                                    <p:cond delay="61500"/>
                                  </p:stCondLst>
                                  <p:childTnLst>
                                    <p:set>
                                      <p:cBhvr>
                                        <p:cTn id="1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637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2" presetClass="entr" presetSubtype="2" fill="hold" nodeType="withEffect">
                                  <p:stCondLst>
                                    <p:cond delay="61500"/>
                                  </p:stCondLst>
                                  <p:childTnLst>
                                    <p:set>
                                      <p:cBhvr>
                                        <p:cTn id="1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2" presetClass="exit" presetSubtype="2" fill="hold" nodeType="withEffect">
                                  <p:stCondLst>
                                    <p:cond delay="63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67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2" presetClass="entr" presetSubtype="2" fill="hold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1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2" presetClass="exit" presetSubtype="2" fill="hold" nodeType="withEffect">
                                  <p:stCondLst>
                                    <p:cond delay="6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2" presetClass="entr" presetSubtype="8" fill="hold" nodeType="withEffect">
                                  <p:stCondLst>
                                    <p:cond delay="67500"/>
                                  </p:stCondLst>
                                  <p:childTnLst>
                                    <p:set>
                                      <p:cBhvr>
                                        <p:cTn id="17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3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6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2" presetClass="exit" presetSubtype="8" fill="hold" nodeType="withEffect">
                                  <p:stCondLst>
                                    <p:cond delay="8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2" presetClass="entr" presetSubtype="2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18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2" presetClass="exit" presetSubtype="2" fill="hold" nodeType="withEffect">
                                  <p:stCondLst>
                                    <p:cond delay="8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878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4" presetClass="entr" presetSubtype="32" fill="hold" nodeType="withEffect">
                                  <p:stCondLst>
                                    <p:cond delay="823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877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" presetClass="entr" presetSubtype="1" fill="hold" grpId="0" nodeType="withEffect">
                                  <p:stCondLst>
                                    <p:cond delay="882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" presetClass="exit" presetSubtype="1" fill="hold" grpId="1" nodeType="withEffect">
                                  <p:stCondLst>
                                    <p:cond delay="9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882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918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9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956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4" presetClass="entr" presetSubtype="32" fill="hold" nodeType="withEffect">
                                  <p:stCondLst>
                                    <p:cond delay="92000"/>
                                  </p:stCondLst>
                                  <p:childTnLst>
                                    <p:set>
                                      <p:cBhvr>
                                        <p:cTn id="2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956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961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100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" presetClass="entr" presetSubtype="4" fill="hold" nodeType="withEffect">
                                  <p:stCondLst>
                                    <p:cond delay="961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100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1002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106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1044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106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7" presetClass="entr" presetSubtype="10" fill="hold" nodeType="withEffect">
                                  <p:stCondLst>
                                    <p:cond delay="1002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106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1062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1" nodeType="withEffect">
                                  <p:stCondLst>
                                    <p:cond delay="1083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" presetClass="entr" presetSubtype="4" fill="hold" nodeType="withEffect">
                                  <p:stCondLst>
                                    <p:cond delay="1062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111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1083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1" nodeType="withEffect">
                                  <p:stCondLst>
                                    <p:cond delay="11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7" presetClass="entr" presetSubtype="8" fill="hold" grpId="0" nodeType="withEffect">
                                  <p:stCondLst>
                                    <p:cond delay="111500"/>
                                  </p:stCondLst>
                                  <p:childTnLst>
                                    <p:set>
                                      <p:cBhvr>
                                        <p:cTn id="2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1" nodeType="withEffect">
                                  <p:stCondLst>
                                    <p:cond delay="1145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2" presetClass="entr" presetSubtype="2" fill="hold" nodeType="withEffect">
                                  <p:stCondLst>
                                    <p:cond delay="111500"/>
                                  </p:stCondLst>
                                  <p:childTnLst>
                                    <p:set>
                                      <p:cBhvr>
                                        <p:cTn id="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2" presetClass="exit" presetSubtype="2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42" presetClass="entr" presetSubtype="0" fill="hold" grpId="0" nodeType="withEffect">
                                  <p:stCondLst>
                                    <p:cond delay="1147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" nodeType="withEffect">
                                  <p:stCondLst>
                                    <p:cond delay="1173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2" presetClass="entr" presetSubtype="2" fill="hold" nodeType="withEffect">
                                  <p:stCondLst>
                                    <p:cond delay="114600"/>
                                  </p:stCondLst>
                                  <p:childTnLst>
                                    <p:set>
                                      <p:cBhvr>
                                        <p:cTn id="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2" presetClass="exit" presetSubtype="2" fill="hold" nodeType="withEffect">
                                  <p:stCondLst>
                                    <p:cond delay="11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nodeType="withEffect">
                                  <p:stCondLst>
                                    <p:cond delay="117400"/>
                                  </p:stCondLst>
                                  <p:childTnLst>
                                    <p:set>
                                      <p:cBhvr>
                                        <p:cTn id="28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1328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grpId="0" nodeType="withEffect">
                                  <p:stCondLst>
                                    <p:cond delay="1334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1" nodeType="withEffect">
                                  <p:stCondLst>
                                    <p:cond delay="1395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grpId="0" nodeType="withEffect">
                                  <p:stCondLst>
                                    <p:cond delay="137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1395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2" presetClass="entr" presetSubtype="4" fill="hold" nodeType="withEffect">
                                  <p:stCondLst>
                                    <p:cond delay="1333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1395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0" nodeType="withEffect">
                                  <p:stCondLst>
                                    <p:cond delay="1397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1" nodeType="withEffect">
                                  <p:stCondLst>
                                    <p:cond delay="1415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" presetClass="entr" presetSubtype="4" fill="hold" nodeType="withEffect">
                                  <p:stCondLst>
                                    <p:cond delay="1397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1454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0" nodeType="withEffect">
                                  <p:stCondLst>
                                    <p:cond delay="1416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1454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7" presetClass="entr" presetSubtype="8" fill="hold" grpId="0" nodeType="withEffect">
                                  <p:stCondLst>
                                    <p:cond delay="145800"/>
                                  </p:stCondLst>
                                  <p:childTnLst>
                                    <p:set>
                                      <p:cBhvr>
                                        <p:cTn id="3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1479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grpId="0" nodeType="withEffect">
                                  <p:stCondLst>
                                    <p:cond delay="148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1" nodeType="withEffect">
                                  <p:stCondLst>
                                    <p:cond delay="1498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2" presetClass="entr" presetSubtype="2" fill="hold" nodeType="withEffect">
                                  <p:stCondLst>
                                    <p:cond delay="148000"/>
                                  </p:stCondLst>
                                  <p:childTnLst>
                                    <p:set>
                                      <p:cBhvr>
                                        <p:cTn id="3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2" presetClass="exit" presetSubtype="2" fill="hold" nodeType="withEffect">
                                  <p:stCondLst>
                                    <p:cond delay="149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grpId="0" nodeType="withEffect">
                                  <p:stCondLst>
                                    <p:cond delay="1501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156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grpId="0" nodeType="withEffect">
                                  <p:stCondLst>
                                    <p:cond delay="1540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1" nodeType="withEffect">
                                  <p:stCondLst>
                                    <p:cond delay="156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7" presetClass="entr" presetSubtype="10" fill="hold" nodeType="withEffect">
                                  <p:stCondLst>
                                    <p:cond delay="150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nodeType="withEffect">
                                  <p:stCondLst>
                                    <p:cond delay="156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ntr" presetSubtype="0" fill="hold" grpId="0" nodeType="withEffect">
                                  <p:stCondLst>
                                    <p:cond delay="1562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1" nodeType="withEffect">
                                  <p:stCondLst>
                                    <p:cond delay="1580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2" presetClass="entr" presetSubtype="4" fill="hold" nodeType="withEffect">
                                  <p:stCondLst>
                                    <p:cond delay="1561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1607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0" nodeType="withEffect">
                                  <p:stCondLst>
                                    <p:cond delay="1582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" nodeType="withEffect">
                                  <p:stCondLst>
                                    <p:cond delay="1607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2" presetClass="entr" presetSubtype="2" fill="hold" nodeType="withEffect">
                                  <p:stCondLst>
                                    <p:cond delay="145800"/>
                                  </p:stCondLst>
                                  <p:childTnLst>
                                    <p:set>
                                      <p:cBhvr>
                                        <p:cTn id="3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2" presetClass="exit" presetSubtype="2" fill="hold" nodeType="withEffect">
                                  <p:stCondLst>
                                    <p:cond delay="147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7" presetClass="entr" presetSubtype="8" fill="hold" grpId="0" nodeType="withEffect">
                                  <p:stCondLst>
                                    <p:cond delay="161500"/>
                                  </p:stCondLst>
                                  <p:childTnLst>
                                    <p:set>
                                      <p:cBhvr>
                                        <p:cTn id="3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1" nodeType="withEffect">
                                  <p:stCondLst>
                                    <p:cond delay="1648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2" presetClass="entr" presetSubtype="2" fill="hold" nodeType="withEffect">
                                  <p:stCondLst>
                                    <p:cond delay="161200"/>
                                  </p:stCondLst>
                                  <p:childTnLst>
                                    <p:set>
                                      <p:cBhvr>
                                        <p:cTn id="3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2" presetClass="exit" presetSubtype="2" fill="hold" nodeType="withEffect">
                                  <p:stCondLst>
                                    <p:cond delay="164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42" presetClass="entr" presetSubtype="0" fill="hold" grpId="0" nodeType="withEffect">
                                  <p:stCondLst>
                                    <p:cond delay="1650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grpId="1" nodeType="withEffect">
                                  <p:stCondLst>
                                    <p:cond delay="1670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2" presetClass="entr" presetSubtype="2" fill="hold" nodeType="withEffect">
                                  <p:stCondLst>
                                    <p:cond delay="165000"/>
                                  </p:stCondLst>
                                  <p:childTnLst>
                                    <p:set>
                                      <p:cBhvr>
                                        <p:cTn id="3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2" presetClass="exit" presetSubtype="2" fill="hold" nodeType="withEffect">
                                  <p:stCondLst>
                                    <p:cond delay="16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1672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1" nodeType="withEffect">
                                  <p:stCondLst>
                                    <p:cond delay="173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1711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1" nodeType="withEffect">
                                  <p:stCondLst>
                                    <p:cond delay="1730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7" presetClass="entr" presetSubtype="10" fill="hold" nodeType="withEffect">
                                  <p:stCondLst>
                                    <p:cond delay="167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13" presetClass="exit" presetSubtype="32" fill="hold" nodeType="withEffect">
                                  <p:stCondLst>
                                    <p:cond delay="1723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1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0" nodeType="withEffect">
                                  <p:stCondLst>
                                    <p:cond delay="1733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grpId="1" nodeType="withEffect">
                                  <p:stCondLst>
                                    <p:cond delay="1751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ntr" presetSubtype="0" fill="hold" nodeType="withEffect">
                                  <p:stCondLst>
                                    <p:cond delay="17330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xit" presetSubtype="0" fill="hold" nodeType="withEffect">
                                  <p:stCondLst>
                                    <p:cond delay="1775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ntr" presetSubtype="0" fill="hold" grpId="0" nodeType="withEffect">
                                  <p:stCondLst>
                                    <p:cond delay="1754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grpId="1" nodeType="withEffect">
                                  <p:stCondLst>
                                    <p:cond delay="1775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7" presetClass="entr" presetSubtype="8" fill="hold" grpId="0" nodeType="withEffect">
                                  <p:stCondLst>
                                    <p:cond delay="178000"/>
                                  </p:stCondLst>
                                  <p:childTnLst>
                                    <p:set>
                                      <p:cBhvr>
                                        <p:cTn id="4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grpId="1" nodeType="withEffect">
                                  <p:stCondLst>
                                    <p:cond delay="1819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2" presetClass="entr" presetSubtype="2" fill="hold" nodeType="withEffect">
                                  <p:stCondLst>
                                    <p:cond delay="178000"/>
                                  </p:stCondLst>
                                  <p:childTnLst>
                                    <p:set>
                                      <p:cBhvr>
                                        <p:cTn id="4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2" presetClass="exit" presetSubtype="2" fill="hold" nodeType="withEffect">
                                  <p:stCondLst>
                                    <p:cond delay="18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ntr" presetSubtype="0" fill="hold" grpId="0" nodeType="withEffect">
                                  <p:stCondLst>
                                    <p:cond delay="1822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1" nodeType="withEffect">
                                  <p:stCondLst>
                                    <p:cond delay="18770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2" presetClass="entr" presetSubtype="2" fill="hold" nodeType="withEffect">
                                  <p:stCondLst>
                                    <p:cond delay="182100"/>
                                  </p:stCondLst>
                                  <p:childTnLst>
                                    <p:set>
                                      <p:cBhvr>
                                        <p:cTn id="4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2" presetClass="exit" presetSubtype="2" fill="hold" nodeType="withEffect">
                                  <p:stCondLst>
                                    <p:cond delay="187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7" presetClass="entr" presetSubtype="8" fill="hold" grpId="0" nodeType="withEffect">
                                  <p:stCondLst>
                                    <p:cond delay="188100"/>
                                  </p:stCondLst>
                                  <p:childTnLst>
                                    <p:set>
                                      <p:cBhvr>
                                        <p:cTn id="4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grpId="1" nodeType="withEffect">
                                  <p:stCondLst>
                                    <p:cond delay="194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2" presetClass="entr" presetSubtype="2" fill="hold" nodeType="withEffect">
                                  <p:stCondLst>
                                    <p:cond delay="188100"/>
                                  </p:stCondLst>
                                  <p:childTnLst>
                                    <p:set>
                                      <p:cBhvr>
                                        <p:cTn id="4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12" presetClass="exit" presetSubtype="2" fill="hold" nodeType="withEffect">
                                  <p:stCondLst>
                                    <p:cond delay="19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ntr" presetSubtype="0" fill="hold" nodeType="withEffect">
                                  <p:stCondLst>
                                    <p:cond delay="1946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nodeType="withEffect">
                                  <p:stCondLst>
                                    <p:cond delay="2032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42" presetClass="entr" presetSubtype="0" fill="hold" grpId="0" nodeType="withEffect">
                                  <p:stCondLst>
                                    <p:cond delay="1946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nodeType="withEffect">
                                  <p:stCondLst>
                                    <p:cond delay="2032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allAtOnce"/>
      <p:bldP spid="10" grpId="0"/>
      <p:bldP spid="10" grpId="1"/>
      <p:bldP spid="13" grpId="0"/>
      <p:bldP spid="13" grpId="1"/>
      <p:bldP spid="14" grpId="0"/>
      <p:bldP spid="14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24" grpId="0"/>
      <p:bldP spid="24" grpId="1"/>
      <p:bldP spid="26" grpId="0"/>
      <p:bldP spid="26" grpId="1"/>
      <p:bldP spid="28" grpId="0"/>
      <p:bldP spid="28" grpId="1"/>
      <p:bldP spid="30" grpId="0"/>
      <p:bldP spid="30" grpId="1"/>
      <p:bldP spid="32" grpId="0"/>
      <p:bldP spid="32" grpId="1"/>
      <p:bldP spid="33" grpId="0"/>
      <p:bldP spid="33" grpId="1"/>
      <p:bldP spid="34" grpId="0"/>
      <p:bldP spid="34" grpId="1"/>
      <p:bldP spid="37" grpId="0"/>
      <p:bldP spid="37" grpId="1"/>
      <p:bldP spid="41" grpId="0"/>
      <p:bldP spid="41" grpId="1"/>
      <p:bldP spid="43" grpId="0"/>
      <p:bldP spid="43" grpId="1"/>
      <p:bldP spid="45" grpId="0"/>
      <p:bldP spid="45" grpId="1"/>
      <p:bldP spid="47" grpId="0"/>
      <p:bldP spid="47" grpId="1"/>
      <p:bldP spid="48" grpId="0"/>
      <p:bldP spid="48" grpId="1"/>
      <p:bldP spid="50" grpId="0"/>
      <p:bldP spid="50" grpId="1"/>
      <p:bldP spid="53" grpId="0"/>
      <p:bldP spid="53" grpId="1"/>
      <p:bldP spid="54" grpId="0"/>
      <p:bldP spid="54" grpId="1"/>
      <p:bldP spid="55" grpId="0"/>
      <p:bldP spid="55" grpId="1"/>
      <p:bldP spid="58" grpId="0"/>
      <p:bldP spid="58" grpId="1"/>
      <p:bldP spid="60" grpId="0"/>
      <p:bldP spid="60" grpId="1"/>
      <p:bldP spid="62" grpId="0"/>
      <p:bldP spid="62" grpId="1"/>
      <p:bldP spid="64" grpId="0"/>
      <p:bldP spid="64" grpId="1"/>
      <p:bldP spid="65" grpId="0"/>
      <p:bldP spid="65" grpId="1"/>
      <p:bldP spid="66" grpId="0"/>
      <p:bldP spid="66" grpId="1"/>
      <p:bldP spid="72" grpId="0"/>
      <p:bldP spid="72" grpId="1"/>
      <p:bldP spid="73" grpId="0"/>
      <p:bldP spid="73" grpId="1"/>
      <p:bldP spid="75" grpId="0"/>
      <p:bldP spid="75" grpId="1"/>
      <p:bldP spid="77" grpId="0"/>
      <p:bldP spid="77" grpId="1"/>
      <p:bldP spid="78" grpId="0"/>
      <p:bldP spid="78" grpId="1"/>
      <p:bldP spid="80" grpId="0"/>
      <p:bldP spid="80" grpId="1"/>
      <p:bldP spid="83" grpId="0"/>
      <p:bldP spid="83" grpId="1"/>
      <p:bldP spid="84" grpId="0"/>
      <p:bldP spid="84" grpId="1"/>
      <p:bldP spid="86" grpId="0"/>
      <p:bldP spid="86" grpId="1"/>
      <p:bldP spid="88" grpId="0"/>
      <p:bldP spid="88" grpId="1"/>
      <p:bldP spid="89" grpId="0"/>
      <p:bldP spid="89" grpId="1"/>
      <p:bldP spid="90" grpId="0"/>
      <p:bldP spid="90" grpId="1"/>
      <p:bldP spid="93" grpId="0"/>
      <p:bldP spid="93" grpId="1"/>
      <p:bldP spid="94" grpId="0"/>
      <p:bldP spid="94" grpId="1"/>
      <p:bldP spid="9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310</Words>
  <Application>Microsoft Office PowerPoint</Application>
  <PresentationFormat>宽屏</PresentationFormat>
  <Paragraphs>108</Paragraphs>
  <Slides>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7" baseType="lpstr">
      <vt:lpstr>等线</vt:lpstr>
      <vt:lpstr>等线 Light</vt:lpstr>
      <vt:lpstr>Arial</vt:lpstr>
      <vt:lpstr>Comic Sans MS</vt:lpstr>
      <vt:lpstr>Office 主题​​</vt:lpstr>
      <vt:lpstr>Traveling Light  副词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Microsoft</cp:lastModifiedBy>
  <cp:revision>28</cp:revision>
  <dcterms:created xsi:type="dcterms:W3CDTF">2019-06-08T09:25:00Z</dcterms:created>
  <dcterms:modified xsi:type="dcterms:W3CDTF">2019-06-15T02:18:11Z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