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312" r:id="rId4"/>
    <p:sldId id="315" r:id="rId5"/>
    <p:sldId id="317" r:id="rId6"/>
    <p:sldId id="316" r:id="rId7"/>
    <p:sldId id="318" r:id="rId8"/>
    <p:sldId id="319" r:id="rId9"/>
    <p:sldId id="320" r:id="rId10"/>
    <p:sldId id="309" r:id="rId11"/>
    <p:sldId id="257" r:id="rId12"/>
    <p:sldId id="258" r:id="rId13"/>
    <p:sldId id="259" r:id="rId14"/>
    <p:sldId id="260" r:id="rId15"/>
    <p:sldId id="262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21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悦彤 许" initials="悦彤" lastIdx="3" clrIdx="0">
    <p:extLst>
      <p:ext uri="{19B8F6BF-5375-455C-9EA6-DF929625EA0E}">
        <p15:presenceInfo xmlns:p15="http://schemas.microsoft.com/office/powerpoint/2012/main" userId="68864a06f436d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CE"/>
    <a:srgbClr val="BD7FA4"/>
    <a:srgbClr val="EBB080"/>
    <a:srgbClr val="55A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4T19:18:43.786" idx="1">
    <p:pos x="10" y="10"/>
    <p:text>New words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4T23:24:35.203" idx="3">
    <p:pos x="10" y="10"/>
    <p:text>Key sentences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57E83-580A-4CFE-BB0F-8150D3D82C08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2F6B7279-DDE5-4AF4-9399-BEB634A0B1D3}">
      <dgm:prSet phldrT="[文本]" custT="1"/>
      <dgm:spPr/>
      <dgm:t>
        <a:bodyPr/>
        <a:lstStyle/>
        <a:p>
          <a:r>
            <a:rPr lang="en-US" altLang="zh-CN" sz="3200" dirty="0"/>
            <a:t>New words: curly, tall, short, medium, height, thin, heavy, (be)of medium height/build</a:t>
          </a:r>
          <a:endParaRPr lang="zh-CN" altLang="en-US" sz="3200" dirty="0"/>
        </a:p>
      </dgm:t>
    </dgm:pt>
    <dgm:pt modelId="{485855B5-D173-4F33-AB08-ECB34DE62295}" type="parTrans" cxnId="{54571E1D-94FA-4019-BBEE-8D006FE11625}">
      <dgm:prSet/>
      <dgm:spPr/>
      <dgm:t>
        <a:bodyPr/>
        <a:lstStyle/>
        <a:p>
          <a:endParaRPr lang="zh-CN" altLang="en-US"/>
        </a:p>
      </dgm:t>
    </dgm:pt>
    <dgm:pt modelId="{D919DC29-6F50-4658-8C14-4F8CB0CA5B7E}" type="sibTrans" cxnId="{54571E1D-94FA-4019-BBEE-8D006FE11625}">
      <dgm:prSet/>
      <dgm:spPr/>
      <dgm:t>
        <a:bodyPr/>
        <a:lstStyle/>
        <a:p>
          <a:endParaRPr lang="zh-CN" altLang="en-US"/>
        </a:p>
      </dgm:t>
    </dgm:pt>
    <dgm:pt modelId="{BA6A8471-E037-4657-A849-EF721C22448F}">
      <dgm:prSet phldrT="[文本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Key sentences: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- What does he/she look like?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- </a:t>
          </a:r>
          <a:r>
            <a:rPr lang="en-US" altLang="zh-CN" sz="3200" kern="1200" dirty="0" err="1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He/She</a:t>
          </a: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 is tall and has long hair.</a:t>
          </a:r>
          <a:endParaRPr lang="zh-CN" altLang="en-US" sz="3200" kern="1200" dirty="0">
            <a:solidFill>
              <a:prstClr val="white"/>
            </a:solidFill>
            <a:latin typeface="等线" panose="020F0502020204030204"/>
            <a:ea typeface="等线" panose="02010600030101010101" pitchFamily="2" charset="-122"/>
            <a:cs typeface="+mn-cs"/>
          </a:endParaRPr>
        </a:p>
      </dgm:t>
    </dgm:pt>
    <dgm:pt modelId="{AE65C412-B454-4DC0-9004-F814393043E0}" type="parTrans" cxnId="{905DBC40-BD45-4F21-9CCF-267A6E41DFF0}">
      <dgm:prSet/>
      <dgm:spPr/>
      <dgm:t>
        <a:bodyPr/>
        <a:lstStyle/>
        <a:p>
          <a:endParaRPr lang="zh-CN" altLang="en-US"/>
        </a:p>
      </dgm:t>
    </dgm:pt>
    <dgm:pt modelId="{8B27069C-27E5-46ED-A97A-34DE2DBE4C0B}" type="sibTrans" cxnId="{905DBC40-BD45-4F21-9CCF-267A6E41DFF0}">
      <dgm:prSet/>
      <dgm:spPr/>
      <dgm:t>
        <a:bodyPr/>
        <a:lstStyle/>
        <a:p>
          <a:endParaRPr lang="zh-CN" altLang="en-US"/>
        </a:p>
      </dgm:t>
    </dgm:pt>
    <dgm:pt modelId="{FE95D620-9E4A-48A6-8FF8-283581A58522}" type="pres">
      <dgm:prSet presAssocID="{A0557E83-580A-4CFE-BB0F-8150D3D82C08}" presName="linear" presStyleCnt="0">
        <dgm:presLayoutVars>
          <dgm:animLvl val="lvl"/>
          <dgm:resizeHandles val="exact"/>
        </dgm:presLayoutVars>
      </dgm:prSet>
      <dgm:spPr/>
    </dgm:pt>
    <dgm:pt modelId="{BB6E8627-C6B1-4417-B817-6AC05EE3E02F}" type="pres">
      <dgm:prSet presAssocID="{2F6B7279-DDE5-4AF4-9399-BEB634A0B1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7B8C9-A39D-4D60-8F19-064668A6B04A}" type="pres">
      <dgm:prSet presAssocID="{D919DC29-6F50-4658-8C14-4F8CB0CA5B7E}" presName="spacer" presStyleCnt="0"/>
      <dgm:spPr/>
    </dgm:pt>
    <dgm:pt modelId="{5493F993-5150-4098-9924-20543D9436CD}" type="pres">
      <dgm:prSet presAssocID="{BA6A8471-E037-4657-A849-EF721C22448F}" presName="parentText" presStyleLbl="node1" presStyleIdx="1" presStyleCnt="2">
        <dgm:presLayoutVars>
          <dgm:chMax val="0"/>
          <dgm:bulletEnabled val="1"/>
        </dgm:presLayoutVars>
      </dgm:prSet>
      <dgm:spPr>
        <a:xfrm>
          <a:off x="0" y="2613279"/>
          <a:ext cx="9916160" cy="1406924"/>
        </a:xfrm>
        <a:prstGeom prst="roundRect">
          <a:avLst/>
        </a:prstGeom>
      </dgm:spPr>
    </dgm:pt>
  </dgm:ptLst>
  <dgm:cxnLst>
    <dgm:cxn modelId="{54571E1D-94FA-4019-BBEE-8D006FE11625}" srcId="{A0557E83-580A-4CFE-BB0F-8150D3D82C08}" destId="{2F6B7279-DDE5-4AF4-9399-BEB634A0B1D3}" srcOrd="0" destOrd="0" parTransId="{485855B5-D173-4F33-AB08-ECB34DE62295}" sibTransId="{D919DC29-6F50-4658-8C14-4F8CB0CA5B7E}"/>
    <dgm:cxn modelId="{D7A7CD3F-16FA-449A-83C1-AE9A0ECA8240}" type="presOf" srcId="{A0557E83-580A-4CFE-BB0F-8150D3D82C08}" destId="{FE95D620-9E4A-48A6-8FF8-283581A58522}" srcOrd="0" destOrd="0" presId="urn:microsoft.com/office/officeart/2005/8/layout/vList2"/>
    <dgm:cxn modelId="{905DBC40-BD45-4F21-9CCF-267A6E41DFF0}" srcId="{A0557E83-580A-4CFE-BB0F-8150D3D82C08}" destId="{BA6A8471-E037-4657-A849-EF721C22448F}" srcOrd="1" destOrd="0" parTransId="{AE65C412-B454-4DC0-9004-F814393043E0}" sibTransId="{8B27069C-27E5-46ED-A97A-34DE2DBE4C0B}"/>
    <dgm:cxn modelId="{36C5A57C-0324-4945-9C50-B67F599B6EBF}" type="presOf" srcId="{BA6A8471-E037-4657-A849-EF721C22448F}" destId="{5493F993-5150-4098-9924-20543D9436CD}" srcOrd="0" destOrd="0" presId="urn:microsoft.com/office/officeart/2005/8/layout/vList2"/>
    <dgm:cxn modelId="{CB2CD189-0210-4A3C-8D11-5F1E9EFD683D}" type="presOf" srcId="{2F6B7279-DDE5-4AF4-9399-BEB634A0B1D3}" destId="{BB6E8627-C6B1-4417-B817-6AC05EE3E02F}" srcOrd="0" destOrd="0" presId="urn:microsoft.com/office/officeart/2005/8/layout/vList2"/>
    <dgm:cxn modelId="{4B56B831-4A1B-4BE0-9FF4-EB4B60D7D667}" type="presParOf" srcId="{FE95D620-9E4A-48A6-8FF8-283581A58522}" destId="{BB6E8627-C6B1-4417-B817-6AC05EE3E02F}" srcOrd="0" destOrd="0" presId="urn:microsoft.com/office/officeart/2005/8/layout/vList2"/>
    <dgm:cxn modelId="{81EB0B82-8580-48DF-9893-C524786C3FAF}" type="presParOf" srcId="{FE95D620-9E4A-48A6-8FF8-283581A58522}" destId="{43F7B8C9-A39D-4D60-8F19-064668A6B04A}" srcOrd="1" destOrd="0" presId="urn:microsoft.com/office/officeart/2005/8/layout/vList2"/>
    <dgm:cxn modelId="{6B65C368-3971-4129-BB8E-AD7258A44620}" type="presParOf" srcId="{FE95D620-9E4A-48A6-8FF8-283581A58522}" destId="{5493F993-5150-4098-9924-20543D9436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1C9C2-D11F-4AD9-A489-09C8E4AED7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FB0A993-D8BF-4DAF-9C8A-793F2D8FB013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I/ You/ </a:t>
          </a:r>
          <a:r>
            <a:rPr lang="en-US" altLang="zh-CN" sz="3200" dirty="0"/>
            <a:t>He</a:t>
          </a:r>
          <a:r>
            <a:rPr lang="en-US" altLang="zh-CN" sz="2800" dirty="0"/>
            <a:t>/ She</a:t>
          </a:r>
          <a:endParaRPr lang="zh-CN" altLang="en-US" sz="2800" dirty="0"/>
        </a:p>
      </dgm:t>
    </dgm:pt>
    <dgm:pt modelId="{4EB9706D-9B31-464F-A991-09F97AEEC84E}" type="parTrans" cxnId="{AB6E9892-693E-402E-9AD4-FA7B1C3CFC68}">
      <dgm:prSet/>
      <dgm:spPr/>
      <dgm:t>
        <a:bodyPr/>
        <a:lstStyle/>
        <a:p>
          <a:endParaRPr lang="zh-CN" altLang="en-US"/>
        </a:p>
      </dgm:t>
    </dgm:pt>
    <dgm:pt modelId="{308A0874-5098-4502-AE8C-9A32B7906138}" type="sibTrans" cxnId="{AB6E9892-693E-402E-9AD4-FA7B1C3CFC68}">
      <dgm:prSet/>
      <dgm:spPr/>
      <dgm:t>
        <a:bodyPr/>
        <a:lstStyle/>
        <a:p>
          <a:endParaRPr lang="zh-CN" altLang="en-US"/>
        </a:p>
      </dgm:t>
    </dgm:pt>
    <dgm:pt modelId="{BC6D1C6A-412F-498D-9EC1-8A1D1F7CBD32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have/ has</a:t>
          </a:r>
          <a:endParaRPr lang="zh-CN" altLang="en-US" sz="2800" dirty="0"/>
        </a:p>
      </dgm:t>
    </dgm:pt>
    <dgm:pt modelId="{95D0F6D0-29E1-422F-9A90-2B0198608E7D}" type="parTrans" cxnId="{53C30F98-7B57-4A37-9114-C4F5A5039D7F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B1EBB3FB-6E0F-4417-B493-BD5F4DD3B2F6}" type="sibTrans" cxnId="{53C30F98-7B57-4A37-9114-C4F5A5039D7F}">
      <dgm:prSet/>
      <dgm:spPr/>
      <dgm:t>
        <a:bodyPr/>
        <a:lstStyle/>
        <a:p>
          <a:endParaRPr lang="zh-CN" altLang="en-US"/>
        </a:p>
      </dgm:t>
    </dgm:pt>
    <dgm:pt modelId="{8F6BF294-F442-49AE-B52B-65FFD7B60A04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short hair.</a:t>
          </a:r>
          <a:endParaRPr lang="zh-CN" altLang="en-US" sz="2800" dirty="0"/>
        </a:p>
      </dgm:t>
    </dgm:pt>
    <dgm:pt modelId="{EBCC6677-BE92-4B6B-A77B-83A0AC439182}" type="parTrans" cxnId="{9DA493C5-A75F-42EA-B60B-71B45D07FC21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514B52A5-71DC-406B-B633-687026294422}" type="sibTrans" cxnId="{9DA493C5-A75F-42EA-B60B-71B45D07FC21}">
      <dgm:prSet/>
      <dgm:spPr/>
      <dgm:t>
        <a:bodyPr/>
        <a:lstStyle/>
        <a:p>
          <a:endParaRPr lang="zh-CN" altLang="en-US"/>
        </a:p>
      </dgm:t>
    </dgm:pt>
    <dgm:pt modelId="{89472294-1119-4E54-8716-606C14664389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straight hair.</a:t>
          </a:r>
          <a:endParaRPr lang="zh-CN" altLang="en-US" sz="2800" dirty="0"/>
        </a:p>
      </dgm:t>
    </dgm:pt>
    <dgm:pt modelId="{DDADFEC1-5220-4175-A912-AE781D47B3DD}" type="parTrans" cxnId="{8D21F12B-F136-4EB9-9301-371122B7DB7C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A4D16A67-0938-4CFD-93C5-080E6D631C7B}" type="sibTrans" cxnId="{8D21F12B-F136-4EB9-9301-371122B7DB7C}">
      <dgm:prSet/>
      <dgm:spPr/>
      <dgm:t>
        <a:bodyPr/>
        <a:lstStyle/>
        <a:p>
          <a:endParaRPr lang="zh-CN" altLang="en-US"/>
        </a:p>
      </dgm:t>
    </dgm:pt>
    <dgm:pt modelId="{5AFD2569-493B-49CF-BDF8-DFC48740D018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am/ are/ is</a:t>
          </a:r>
          <a:endParaRPr lang="zh-CN" altLang="en-US" sz="2800" dirty="0"/>
        </a:p>
      </dgm:t>
    </dgm:pt>
    <dgm:pt modelId="{C8CECD1F-7E3B-4587-ADE8-B68153FE699A}" type="parTrans" cxnId="{DDD0BC85-C062-4C6E-9F81-E65D69077A14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3B06DC10-34B4-4111-B338-38A93A83CF34}" type="sibTrans" cxnId="{DDD0BC85-C062-4C6E-9F81-E65D69077A14}">
      <dgm:prSet/>
      <dgm:spPr/>
      <dgm:t>
        <a:bodyPr/>
        <a:lstStyle/>
        <a:p>
          <a:endParaRPr lang="zh-CN" altLang="en-US"/>
        </a:p>
      </dgm:t>
    </dgm:pt>
    <dgm:pt modelId="{7724FC0D-6C37-449C-8EE1-188C55E15C63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tall.</a:t>
          </a:r>
          <a:endParaRPr lang="zh-CN" altLang="en-US" sz="2800" dirty="0"/>
        </a:p>
      </dgm:t>
    </dgm:pt>
    <dgm:pt modelId="{C06676C8-DDDE-49CD-B6A8-0723ECC65FC4}" type="parTrans" cxnId="{18335E31-1AB8-4DB6-A894-F81E802071E5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70684ABF-11D6-4360-AEB6-1EBC406AF137}" type="sibTrans" cxnId="{18335E31-1AB8-4DB6-A894-F81E802071E5}">
      <dgm:prSet/>
      <dgm:spPr/>
      <dgm:t>
        <a:bodyPr/>
        <a:lstStyle/>
        <a:p>
          <a:endParaRPr lang="zh-CN" altLang="en-US"/>
        </a:p>
      </dgm:t>
    </dgm:pt>
    <dgm:pt modelId="{85EB2F91-D499-444E-A60C-6FFB3BEE6264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long hair.</a:t>
          </a:r>
          <a:endParaRPr lang="zh-CN" altLang="en-US" sz="2800" dirty="0"/>
        </a:p>
      </dgm:t>
    </dgm:pt>
    <dgm:pt modelId="{1C754E06-46A7-423E-A0A7-03E7C6060C0B}" type="parTrans" cxnId="{DAFC65DA-69B6-4492-8EEA-5C18BFDF57FC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AAC1E04B-0EF5-4B62-8751-E131C7756A90}" type="sibTrans" cxnId="{DAFC65DA-69B6-4492-8EEA-5C18BFDF57FC}">
      <dgm:prSet/>
      <dgm:spPr/>
      <dgm:t>
        <a:bodyPr/>
        <a:lstStyle/>
        <a:p>
          <a:endParaRPr lang="zh-CN" altLang="en-US"/>
        </a:p>
      </dgm:t>
    </dgm:pt>
    <dgm:pt modelId="{0C932703-553F-4675-B884-1C46EB5866B4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curly hair.</a:t>
          </a:r>
          <a:endParaRPr lang="zh-CN" altLang="en-US" sz="2800" dirty="0"/>
        </a:p>
      </dgm:t>
    </dgm:pt>
    <dgm:pt modelId="{B9DD7085-985A-4ED4-BAE3-66E2E13141A0}" type="parTrans" cxnId="{EE1CED6A-04CF-44BD-AC77-35C6E4F5EE4B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C09CAB7D-6704-499A-BB71-AFB85D2A65E0}" type="sibTrans" cxnId="{EE1CED6A-04CF-44BD-AC77-35C6E4F5EE4B}">
      <dgm:prSet/>
      <dgm:spPr/>
      <dgm:t>
        <a:bodyPr/>
        <a:lstStyle/>
        <a:p>
          <a:endParaRPr lang="zh-CN" altLang="en-US"/>
        </a:p>
      </dgm:t>
    </dgm:pt>
    <dgm:pt modelId="{788321F5-7919-4B73-BB1B-143EC6B266DD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short.</a:t>
          </a:r>
          <a:endParaRPr lang="zh-CN" altLang="en-US" sz="2800" dirty="0"/>
        </a:p>
      </dgm:t>
    </dgm:pt>
    <dgm:pt modelId="{BCE30521-EAA2-4B51-BE2F-E8D645911344}" type="parTrans" cxnId="{A6892F26-F23A-4DE8-995E-E5F58C86B9CC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9FDAA813-2BEB-470F-9F11-FD8A8983090E}" type="sibTrans" cxnId="{A6892F26-F23A-4DE8-995E-E5F58C86B9CC}">
      <dgm:prSet/>
      <dgm:spPr/>
      <dgm:t>
        <a:bodyPr/>
        <a:lstStyle/>
        <a:p>
          <a:endParaRPr lang="zh-CN" altLang="en-US"/>
        </a:p>
      </dgm:t>
    </dgm:pt>
    <dgm:pt modelId="{9455C047-14C7-47AC-8FBB-1514B5C8C727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fat/ heavy.</a:t>
          </a:r>
          <a:endParaRPr lang="zh-CN" altLang="en-US" sz="2800" dirty="0"/>
        </a:p>
      </dgm:t>
    </dgm:pt>
    <dgm:pt modelId="{3BB3C3E9-40E1-4C29-B6FF-C73CA011E1B0}" type="parTrans" cxnId="{8978A1CF-B306-4904-BAF5-0A790B729C85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70AED881-13FE-4FDA-B780-7C7176551B66}" type="sibTrans" cxnId="{8978A1CF-B306-4904-BAF5-0A790B729C85}">
      <dgm:prSet/>
      <dgm:spPr/>
      <dgm:t>
        <a:bodyPr/>
        <a:lstStyle/>
        <a:p>
          <a:endParaRPr lang="zh-CN" altLang="en-US"/>
        </a:p>
      </dgm:t>
    </dgm:pt>
    <dgm:pt modelId="{3FD0F364-5629-473E-99BF-75692C20EB19}">
      <dgm:prSet phldrT="[文本]" custT="1"/>
      <dgm:spPr>
        <a:solidFill>
          <a:srgbClr val="BD7FA4"/>
        </a:solidFill>
      </dgm:spPr>
      <dgm:t>
        <a:bodyPr/>
        <a:lstStyle/>
        <a:p>
          <a:r>
            <a:rPr lang="en-US" altLang="zh-CN" sz="2800" dirty="0"/>
            <a:t>thin.</a:t>
          </a:r>
          <a:endParaRPr lang="zh-CN" altLang="en-US" sz="2800" dirty="0"/>
        </a:p>
      </dgm:t>
    </dgm:pt>
    <dgm:pt modelId="{DB5DDFBD-5E7B-4FE7-9022-03981C4CBB13}" type="parTrans" cxnId="{BD1FA619-8BF7-450E-869D-071AAECB1859}">
      <dgm:prSet/>
      <dgm:spPr>
        <a:ln w="28575">
          <a:solidFill>
            <a:srgbClr val="BD7FA4"/>
          </a:solidFill>
        </a:ln>
      </dgm:spPr>
      <dgm:t>
        <a:bodyPr/>
        <a:lstStyle/>
        <a:p>
          <a:endParaRPr lang="zh-CN" altLang="en-US"/>
        </a:p>
      </dgm:t>
    </dgm:pt>
    <dgm:pt modelId="{2984DA4F-B94E-4BDF-B072-EAA67A1DF5DF}" type="sibTrans" cxnId="{BD1FA619-8BF7-450E-869D-071AAECB1859}">
      <dgm:prSet/>
      <dgm:spPr/>
      <dgm:t>
        <a:bodyPr/>
        <a:lstStyle/>
        <a:p>
          <a:endParaRPr lang="zh-CN" altLang="en-US"/>
        </a:p>
      </dgm:t>
    </dgm:pt>
    <dgm:pt modelId="{A7EFB857-39D1-4153-9177-EE464C39B19E}" type="pres">
      <dgm:prSet presAssocID="{6C91C9C2-D11F-4AD9-A489-09C8E4AED7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ADF0BE-56BA-41BD-8897-9B6D8EFFC383}" type="pres">
      <dgm:prSet presAssocID="{DFB0A993-D8BF-4DAF-9C8A-793F2D8FB013}" presName="root1" presStyleCnt="0"/>
      <dgm:spPr/>
    </dgm:pt>
    <dgm:pt modelId="{17D2E2E7-5874-4AC3-9BE4-D650DD024744}" type="pres">
      <dgm:prSet presAssocID="{DFB0A993-D8BF-4DAF-9C8A-793F2D8FB013}" presName="LevelOneTextNode" presStyleLbl="node0" presStyleIdx="0" presStyleCnt="1" custScaleX="166658" custScaleY="333093" custLinFactX="-100000" custLinFactNeighborX="-138462" custLinFactNeighborY="-14495">
        <dgm:presLayoutVars>
          <dgm:chPref val="3"/>
        </dgm:presLayoutVars>
      </dgm:prSet>
      <dgm:spPr/>
    </dgm:pt>
    <dgm:pt modelId="{C963E8D1-DD7C-44C4-A046-E2F1CCF9254C}" type="pres">
      <dgm:prSet presAssocID="{DFB0A993-D8BF-4DAF-9C8A-793F2D8FB013}" presName="level2hierChild" presStyleCnt="0"/>
      <dgm:spPr/>
    </dgm:pt>
    <dgm:pt modelId="{F021F6EB-6EE3-46AF-A4D7-E9505D3CE544}" type="pres">
      <dgm:prSet presAssocID="{95D0F6D0-29E1-422F-9A90-2B0198608E7D}" presName="conn2-1" presStyleLbl="parChTrans1D2" presStyleIdx="0" presStyleCnt="2"/>
      <dgm:spPr/>
    </dgm:pt>
    <dgm:pt modelId="{2B8B796D-C0A1-4685-AED7-D088E9B36D3F}" type="pres">
      <dgm:prSet presAssocID="{95D0F6D0-29E1-422F-9A90-2B0198608E7D}" presName="connTx" presStyleLbl="parChTrans1D2" presStyleIdx="0" presStyleCnt="2"/>
      <dgm:spPr/>
    </dgm:pt>
    <dgm:pt modelId="{C5594539-7C26-4955-8072-074FF8BDCEFB}" type="pres">
      <dgm:prSet presAssocID="{BC6D1C6A-412F-498D-9EC1-8A1D1F7CBD32}" presName="root2" presStyleCnt="0"/>
      <dgm:spPr/>
    </dgm:pt>
    <dgm:pt modelId="{5B792584-DB3A-4775-A126-268F6BEF1E6C}" type="pres">
      <dgm:prSet presAssocID="{BC6D1C6A-412F-498D-9EC1-8A1D1F7CBD32}" presName="LevelTwoTextNode" presStyleLbl="node2" presStyleIdx="0" presStyleCnt="2" custScaleX="169326" custScaleY="170269" custLinFactNeighborX="-95835" custLinFactNeighborY="-95037">
        <dgm:presLayoutVars>
          <dgm:chPref val="3"/>
        </dgm:presLayoutVars>
      </dgm:prSet>
      <dgm:spPr/>
    </dgm:pt>
    <dgm:pt modelId="{05D89B83-935B-4C64-B038-CC9D6C4217A7}" type="pres">
      <dgm:prSet presAssocID="{BC6D1C6A-412F-498D-9EC1-8A1D1F7CBD32}" presName="level3hierChild" presStyleCnt="0"/>
      <dgm:spPr/>
    </dgm:pt>
    <dgm:pt modelId="{26B67BE0-DB31-4A92-8B1A-83339C0F3FD6}" type="pres">
      <dgm:prSet presAssocID="{EBCC6677-BE92-4B6B-A77B-83A0AC439182}" presName="conn2-1" presStyleLbl="parChTrans1D3" presStyleIdx="0" presStyleCnt="8"/>
      <dgm:spPr/>
    </dgm:pt>
    <dgm:pt modelId="{3BC62FA7-91C4-486B-A436-254C6251312F}" type="pres">
      <dgm:prSet presAssocID="{EBCC6677-BE92-4B6B-A77B-83A0AC439182}" presName="connTx" presStyleLbl="parChTrans1D3" presStyleIdx="0" presStyleCnt="8"/>
      <dgm:spPr/>
    </dgm:pt>
    <dgm:pt modelId="{3ABD3BA6-FF59-46ED-A19F-760BCBC7B992}" type="pres">
      <dgm:prSet presAssocID="{8F6BF294-F442-49AE-B52B-65FFD7B60A04}" presName="root2" presStyleCnt="0"/>
      <dgm:spPr/>
    </dgm:pt>
    <dgm:pt modelId="{12C11DA6-0320-4E65-8A9A-8D1DDC7DE20F}" type="pres">
      <dgm:prSet presAssocID="{8F6BF294-F442-49AE-B52B-65FFD7B60A04}" presName="LevelTwoTextNode" presStyleLbl="node3" presStyleIdx="0" presStyleCnt="8" custScaleX="265274">
        <dgm:presLayoutVars>
          <dgm:chPref val="3"/>
        </dgm:presLayoutVars>
      </dgm:prSet>
      <dgm:spPr/>
    </dgm:pt>
    <dgm:pt modelId="{B74782D2-D2C7-4413-B63F-ADBE980F12D1}" type="pres">
      <dgm:prSet presAssocID="{8F6BF294-F442-49AE-B52B-65FFD7B60A04}" presName="level3hierChild" presStyleCnt="0"/>
      <dgm:spPr/>
    </dgm:pt>
    <dgm:pt modelId="{24D2910C-3C8D-4026-92C2-C357902508BA}" type="pres">
      <dgm:prSet presAssocID="{1C754E06-46A7-423E-A0A7-03E7C6060C0B}" presName="conn2-1" presStyleLbl="parChTrans1D3" presStyleIdx="1" presStyleCnt="8"/>
      <dgm:spPr/>
    </dgm:pt>
    <dgm:pt modelId="{7C807E0B-7C31-45CB-A18B-C4FC03CCC4DB}" type="pres">
      <dgm:prSet presAssocID="{1C754E06-46A7-423E-A0A7-03E7C6060C0B}" presName="connTx" presStyleLbl="parChTrans1D3" presStyleIdx="1" presStyleCnt="8"/>
      <dgm:spPr/>
    </dgm:pt>
    <dgm:pt modelId="{0087C071-DEF3-4A77-989C-E9056C829814}" type="pres">
      <dgm:prSet presAssocID="{85EB2F91-D499-444E-A60C-6FFB3BEE6264}" presName="root2" presStyleCnt="0"/>
      <dgm:spPr/>
    </dgm:pt>
    <dgm:pt modelId="{CD57573A-088B-482B-A684-1180B9C73E3E}" type="pres">
      <dgm:prSet presAssocID="{85EB2F91-D499-444E-A60C-6FFB3BEE6264}" presName="LevelTwoTextNode" presStyleLbl="node3" presStyleIdx="1" presStyleCnt="8" custScaleX="265274">
        <dgm:presLayoutVars>
          <dgm:chPref val="3"/>
        </dgm:presLayoutVars>
      </dgm:prSet>
      <dgm:spPr/>
    </dgm:pt>
    <dgm:pt modelId="{8EBFD872-CF58-4745-85CF-482B7842F144}" type="pres">
      <dgm:prSet presAssocID="{85EB2F91-D499-444E-A60C-6FFB3BEE6264}" presName="level3hierChild" presStyleCnt="0"/>
      <dgm:spPr/>
    </dgm:pt>
    <dgm:pt modelId="{4D6713A4-C65F-4F3A-8CFB-B9ED29BB8DEA}" type="pres">
      <dgm:prSet presAssocID="{DDADFEC1-5220-4175-A912-AE781D47B3DD}" presName="conn2-1" presStyleLbl="parChTrans1D3" presStyleIdx="2" presStyleCnt="8"/>
      <dgm:spPr/>
    </dgm:pt>
    <dgm:pt modelId="{63F32FFC-E831-4D33-9E0E-7817CE68CB69}" type="pres">
      <dgm:prSet presAssocID="{DDADFEC1-5220-4175-A912-AE781D47B3DD}" presName="connTx" presStyleLbl="parChTrans1D3" presStyleIdx="2" presStyleCnt="8"/>
      <dgm:spPr/>
    </dgm:pt>
    <dgm:pt modelId="{C06A2472-D373-4C87-95EB-12C08E0DD45C}" type="pres">
      <dgm:prSet presAssocID="{89472294-1119-4E54-8716-606C14664389}" presName="root2" presStyleCnt="0"/>
      <dgm:spPr/>
    </dgm:pt>
    <dgm:pt modelId="{B9A0DD9E-59BB-404D-B294-4A51EC3E0BA8}" type="pres">
      <dgm:prSet presAssocID="{89472294-1119-4E54-8716-606C14664389}" presName="LevelTwoTextNode" presStyleLbl="node3" presStyleIdx="2" presStyleCnt="8" custScaleX="265274">
        <dgm:presLayoutVars>
          <dgm:chPref val="3"/>
        </dgm:presLayoutVars>
      </dgm:prSet>
      <dgm:spPr/>
    </dgm:pt>
    <dgm:pt modelId="{BA941F05-704A-4791-873E-3D1550D4A378}" type="pres">
      <dgm:prSet presAssocID="{89472294-1119-4E54-8716-606C14664389}" presName="level3hierChild" presStyleCnt="0"/>
      <dgm:spPr/>
    </dgm:pt>
    <dgm:pt modelId="{E499E7F5-B256-421B-851A-D91BAE883F22}" type="pres">
      <dgm:prSet presAssocID="{B9DD7085-985A-4ED4-BAE3-66E2E13141A0}" presName="conn2-1" presStyleLbl="parChTrans1D3" presStyleIdx="3" presStyleCnt="8"/>
      <dgm:spPr/>
    </dgm:pt>
    <dgm:pt modelId="{3691A949-91AE-42BB-B45F-B2A0F040C8A0}" type="pres">
      <dgm:prSet presAssocID="{B9DD7085-985A-4ED4-BAE3-66E2E13141A0}" presName="connTx" presStyleLbl="parChTrans1D3" presStyleIdx="3" presStyleCnt="8"/>
      <dgm:spPr/>
    </dgm:pt>
    <dgm:pt modelId="{190AED37-EC42-43E9-B810-08A139A5F1AC}" type="pres">
      <dgm:prSet presAssocID="{0C932703-553F-4675-B884-1C46EB5866B4}" presName="root2" presStyleCnt="0"/>
      <dgm:spPr/>
    </dgm:pt>
    <dgm:pt modelId="{B00BD093-56D4-4FF1-9664-AAEDC0654DB7}" type="pres">
      <dgm:prSet presAssocID="{0C932703-553F-4675-B884-1C46EB5866B4}" presName="LevelTwoTextNode" presStyleLbl="node3" presStyleIdx="3" presStyleCnt="8" custScaleX="265274">
        <dgm:presLayoutVars>
          <dgm:chPref val="3"/>
        </dgm:presLayoutVars>
      </dgm:prSet>
      <dgm:spPr/>
    </dgm:pt>
    <dgm:pt modelId="{769BEC2D-BD40-4443-A021-0767E7D89D70}" type="pres">
      <dgm:prSet presAssocID="{0C932703-553F-4675-B884-1C46EB5866B4}" presName="level3hierChild" presStyleCnt="0"/>
      <dgm:spPr/>
    </dgm:pt>
    <dgm:pt modelId="{8309C23C-5354-49F7-8372-513AA525B11E}" type="pres">
      <dgm:prSet presAssocID="{C8CECD1F-7E3B-4587-ADE8-B68153FE699A}" presName="conn2-1" presStyleLbl="parChTrans1D2" presStyleIdx="1" presStyleCnt="2"/>
      <dgm:spPr/>
    </dgm:pt>
    <dgm:pt modelId="{F99CE921-DA30-49BB-AE9B-E946A8110F74}" type="pres">
      <dgm:prSet presAssocID="{C8CECD1F-7E3B-4587-ADE8-B68153FE699A}" presName="connTx" presStyleLbl="parChTrans1D2" presStyleIdx="1" presStyleCnt="2"/>
      <dgm:spPr/>
    </dgm:pt>
    <dgm:pt modelId="{A983BA76-69B0-48EC-AAB9-56AB86AD4118}" type="pres">
      <dgm:prSet presAssocID="{5AFD2569-493B-49CF-BDF8-DFC48740D018}" presName="root2" presStyleCnt="0"/>
      <dgm:spPr/>
    </dgm:pt>
    <dgm:pt modelId="{25883426-FE3C-44E8-BEC8-77CED6B5F3BB}" type="pres">
      <dgm:prSet presAssocID="{5AFD2569-493B-49CF-BDF8-DFC48740D018}" presName="LevelTwoTextNode" presStyleLbl="node2" presStyleIdx="1" presStyleCnt="2" custScaleX="167500" custLinFactNeighborX="-93294" custLinFactNeighborY="-17016">
        <dgm:presLayoutVars>
          <dgm:chPref val="3"/>
        </dgm:presLayoutVars>
      </dgm:prSet>
      <dgm:spPr/>
    </dgm:pt>
    <dgm:pt modelId="{8C304670-838B-45A6-B366-A24A176398FA}" type="pres">
      <dgm:prSet presAssocID="{5AFD2569-493B-49CF-BDF8-DFC48740D018}" presName="level3hierChild" presStyleCnt="0"/>
      <dgm:spPr/>
    </dgm:pt>
    <dgm:pt modelId="{2268EF40-3C42-42EA-8FA3-436EB853F54F}" type="pres">
      <dgm:prSet presAssocID="{C06676C8-DDDE-49CD-B6A8-0723ECC65FC4}" presName="conn2-1" presStyleLbl="parChTrans1D3" presStyleIdx="4" presStyleCnt="8"/>
      <dgm:spPr/>
    </dgm:pt>
    <dgm:pt modelId="{328E87B7-5F54-41C1-8B8A-96AAA440B5B6}" type="pres">
      <dgm:prSet presAssocID="{C06676C8-DDDE-49CD-B6A8-0723ECC65FC4}" presName="connTx" presStyleLbl="parChTrans1D3" presStyleIdx="4" presStyleCnt="8"/>
      <dgm:spPr/>
    </dgm:pt>
    <dgm:pt modelId="{B002AF73-2EFB-48FC-8ACD-7FAA87993D2B}" type="pres">
      <dgm:prSet presAssocID="{7724FC0D-6C37-449C-8EE1-188C55E15C63}" presName="root2" presStyleCnt="0"/>
      <dgm:spPr/>
    </dgm:pt>
    <dgm:pt modelId="{EF05EB5A-0050-4B57-943F-18B0E858567D}" type="pres">
      <dgm:prSet presAssocID="{7724FC0D-6C37-449C-8EE1-188C55E15C63}" presName="LevelTwoTextNode" presStyleLbl="node3" presStyleIdx="4" presStyleCnt="8" custScaleX="265274">
        <dgm:presLayoutVars>
          <dgm:chPref val="3"/>
        </dgm:presLayoutVars>
      </dgm:prSet>
      <dgm:spPr/>
    </dgm:pt>
    <dgm:pt modelId="{7F7D1954-0814-4DBA-A654-0C9DE3264818}" type="pres">
      <dgm:prSet presAssocID="{7724FC0D-6C37-449C-8EE1-188C55E15C63}" presName="level3hierChild" presStyleCnt="0"/>
      <dgm:spPr/>
    </dgm:pt>
    <dgm:pt modelId="{AEC6062F-3607-4D7D-BE13-872AC571D3AB}" type="pres">
      <dgm:prSet presAssocID="{BCE30521-EAA2-4B51-BE2F-E8D645911344}" presName="conn2-1" presStyleLbl="parChTrans1D3" presStyleIdx="5" presStyleCnt="8"/>
      <dgm:spPr/>
    </dgm:pt>
    <dgm:pt modelId="{FD9AFEE1-55F5-46C5-A1F7-53DCBB6CF0A8}" type="pres">
      <dgm:prSet presAssocID="{BCE30521-EAA2-4B51-BE2F-E8D645911344}" presName="connTx" presStyleLbl="parChTrans1D3" presStyleIdx="5" presStyleCnt="8"/>
      <dgm:spPr/>
    </dgm:pt>
    <dgm:pt modelId="{CAF42822-701D-46A3-A390-271B6D08329D}" type="pres">
      <dgm:prSet presAssocID="{788321F5-7919-4B73-BB1B-143EC6B266DD}" presName="root2" presStyleCnt="0"/>
      <dgm:spPr/>
    </dgm:pt>
    <dgm:pt modelId="{590B3C15-AA0B-4578-B35F-2CF59EFF2A2E}" type="pres">
      <dgm:prSet presAssocID="{788321F5-7919-4B73-BB1B-143EC6B266DD}" presName="LevelTwoTextNode" presStyleLbl="node3" presStyleIdx="5" presStyleCnt="8" custScaleX="265274">
        <dgm:presLayoutVars>
          <dgm:chPref val="3"/>
        </dgm:presLayoutVars>
      </dgm:prSet>
      <dgm:spPr/>
    </dgm:pt>
    <dgm:pt modelId="{AFB7558E-E756-434A-B7BE-94A0B6C21DED}" type="pres">
      <dgm:prSet presAssocID="{788321F5-7919-4B73-BB1B-143EC6B266DD}" presName="level3hierChild" presStyleCnt="0"/>
      <dgm:spPr/>
    </dgm:pt>
    <dgm:pt modelId="{676C8A05-F088-42DC-B574-028A1D12400D}" type="pres">
      <dgm:prSet presAssocID="{3BB3C3E9-40E1-4C29-B6FF-C73CA011E1B0}" presName="conn2-1" presStyleLbl="parChTrans1D3" presStyleIdx="6" presStyleCnt="8"/>
      <dgm:spPr/>
    </dgm:pt>
    <dgm:pt modelId="{A2B4779D-1701-4B43-BE05-3C48971A07A6}" type="pres">
      <dgm:prSet presAssocID="{3BB3C3E9-40E1-4C29-B6FF-C73CA011E1B0}" presName="connTx" presStyleLbl="parChTrans1D3" presStyleIdx="6" presStyleCnt="8"/>
      <dgm:spPr/>
    </dgm:pt>
    <dgm:pt modelId="{F0A140EF-29DB-467B-8EFA-E93089352BCB}" type="pres">
      <dgm:prSet presAssocID="{9455C047-14C7-47AC-8FBB-1514B5C8C727}" presName="root2" presStyleCnt="0"/>
      <dgm:spPr/>
    </dgm:pt>
    <dgm:pt modelId="{88640F18-14A5-4F76-8AB6-EBBB2B960E4A}" type="pres">
      <dgm:prSet presAssocID="{9455C047-14C7-47AC-8FBB-1514B5C8C727}" presName="LevelTwoTextNode" presStyleLbl="node3" presStyleIdx="6" presStyleCnt="8" custScaleX="265274">
        <dgm:presLayoutVars>
          <dgm:chPref val="3"/>
        </dgm:presLayoutVars>
      </dgm:prSet>
      <dgm:spPr/>
    </dgm:pt>
    <dgm:pt modelId="{186109B1-9271-4A39-B7EF-9148B3BF10CC}" type="pres">
      <dgm:prSet presAssocID="{9455C047-14C7-47AC-8FBB-1514B5C8C727}" presName="level3hierChild" presStyleCnt="0"/>
      <dgm:spPr/>
    </dgm:pt>
    <dgm:pt modelId="{C763D733-B8F9-4AA3-802B-368AD3FC6794}" type="pres">
      <dgm:prSet presAssocID="{DB5DDFBD-5E7B-4FE7-9022-03981C4CBB13}" presName="conn2-1" presStyleLbl="parChTrans1D3" presStyleIdx="7" presStyleCnt="8"/>
      <dgm:spPr/>
    </dgm:pt>
    <dgm:pt modelId="{0AB5F618-33A8-484D-AA56-D66ABEFEF0FF}" type="pres">
      <dgm:prSet presAssocID="{DB5DDFBD-5E7B-4FE7-9022-03981C4CBB13}" presName="connTx" presStyleLbl="parChTrans1D3" presStyleIdx="7" presStyleCnt="8"/>
      <dgm:spPr/>
    </dgm:pt>
    <dgm:pt modelId="{778B34F7-C673-402E-9249-56B472F5C4C2}" type="pres">
      <dgm:prSet presAssocID="{3FD0F364-5629-473E-99BF-75692C20EB19}" presName="root2" presStyleCnt="0"/>
      <dgm:spPr/>
    </dgm:pt>
    <dgm:pt modelId="{025D010A-F34E-463D-A9B8-010E30EBB504}" type="pres">
      <dgm:prSet presAssocID="{3FD0F364-5629-473E-99BF-75692C20EB19}" presName="LevelTwoTextNode" presStyleLbl="node3" presStyleIdx="7" presStyleCnt="8" custScaleX="265274">
        <dgm:presLayoutVars>
          <dgm:chPref val="3"/>
        </dgm:presLayoutVars>
      </dgm:prSet>
      <dgm:spPr/>
    </dgm:pt>
    <dgm:pt modelId="{7E0246DB-C6A4-4C96-8BDD-82F420B69E89}" type="pres">
      <dgm:prSet presAssocID="{3FD0F364-5629-473E-99BF-75692C20EB19}" presName="level3hierChild" presStyleCnt="0"/>
      <dgm:spPr/>
    </dgm:pt>
  </dgm:ptLst>
  <dgm:cxnLst>
    <dgm:cxn modelId="{82725E00-2CAE-43A9-B97A-F207980F6FC1}" type="presOf" srcId="{8F6BF294-F442-49AE-B52B-65FFD7B60A04}" destId="{12C11DA6-0320-4E65-8A9A-8D1DDC7DE20F}" srcOrd="0" destOrd="0" presId="urn:microsoft.com/office/officeart/2005/8/layout/hierarchy2"/>
    <dgm:cxn modelId="{44D59808-F1DA-4A51-965E-5DA09FDB2B3F}" type="presOf" srcId="{3FD0F364-5629-473E-99BF-75692C20EB19}" destId="{025D010A-F34E-463D-A9B8-010E30EBB504}" srcOrd="0" destOrd="0" presId="urn:microsoft.com/office/officeart/2005/8/layout/hierarchy2"/>
    <dgm:cxn modelId="{BD1FA619-8BF7-450E-869D-071AAECB1859}" srcId="{5AFD2569-493B-49CF-BDF8-DFC48740D018}" destId="{3FD0F364-5629-473E-99BF-75692C20EB19}" srcOrd="3" destOrd="0" parTransId="{DB5DDFBD-5E7B-4FE7-9022-03981C4CBB13}" sibTransId="{2984DA4F-B94E-4BDF-B072-EAA67A1DF5DF}"/>
    <dgm:cxn modelId="{9DD2231F-0FB1-4EC9-AC82-A124EB7D744F}" type="presOf" srcId="{C8CECD1F-7E3B-4587-ADE8-B68153FE699A}" destId="{8309C23C-5354-49F7-8372-513AA525B11E}" srcOrd="0" destOrd="0" presId="urn:microsoft.com/office/officeart/2005/8/layout/hierarchy2"/>
    <dgm:cxn modelId="{84337024-8F11-4A77-875E-44691D170E9C}" type="presOf" srcId="{B9DD7085-985A-4ED4-BAE3-66E2E13141A0}" destId="{3691A949-91AE-42BB-B45F-B2A0F040C8A0}" srcOrd="1" destOrd="0" presId="urn:microsoft.com/office/officeart/2005/8/layout/hierarchy2"/>
    <dgm:cxn modelId="{A6892F26-F23A-4DE8-995E-E5F58C86B9CC}" srcId="{5AFD2569-493B-49CF-BDF8-DFC48740D018}" destId="{788321F5-7919-4B73-BB1B-143EC6B266DD}" srcOrd="1" destOrd="0" parTransId="{BCE30521-EAA2-4B51-BE2F-E8D645911344}" sibTransId="{9FDAA813-2BEB-470F-9F11-FD8A8983090E}"/>
    <dgm:cxn modelId="{507D8D26-3E8C-411B-8764-498E8F46F462}" type="presOf" srcId="{BCE30521-EAA2-4B51-BE2F-E8D645911344}" destId="{AEC6062F-3607-4D7D-BE13-872AC571D3AB}" srcOrd="0" destOrd="0" presId="urn:microsoft.com/office/officeart/2005/8/layout/hierarchy2"/>
    <dgm:cxn modelId="{8D21F12B-F136-4EB9-9301-371122B7DB7C}" srcId="{BC6D1C6A-412F-498D-9EC1-8A1D1F7CBD32}" destId="{89472294-1119-4E54-8716-606C14664389}" srcOrd="2" destOrd="0" parTransId="{DDADFEC1-5220-4175-A912-AE781D47B3DD}" sibTransId="{A4D16A67-0938-4CFD-93C5-080E6D631C7B}"/>
    <dgm:cxn modelId="{18335E31-1AB8-4DB6-A894-F81E802071E5}" srcId="{5AFD2569-493B-49CF-BDF8-DFC48740D018}" destId="{7724FC0D-6C37-449C-8EE1-188C55E15C63}" srcOrd="0" destOrd="0" parTransId="{C06676C8-DDDE-49CD-B6A8-0723ECC65FC4}" sibTransId="{70684ABF-11D6-4360-AEB6-1EBC406AF137}"/>
    <dgm:cxn modelId="{D6CD4033-D904-46EB-AB63-C42CA33B82FE}" type="presOf" srcId="{C06676C8-DDDE-49CD-B6A8-0723ECC65FC4}" destId="{2268EF40-3C42-42EA-8FA3-436EB853F54F}" srcOrd="0" destOrd="0" presId="urn:microsoft.com/office/officeart/2005/8/layout/hierarchy2"/>
    <dgm:cxn modelId="{989A9B40-5601-4F1C-986E-2C4780F62459}" type="presOf" srcId="{3BB3C3E9-40E1-4C29-B6FF-C73CA011E1B0}" destId="{A2B4779D-1701-4B43-BE05-3C48971A07A6}" srcOrd="1" destOrd="0" presId="urn:microsoft.com/office/officeart/2005/8/layout/hierarchy2"/>
    <dgm:cxn modelId="{0252FC5B-98B8-4990-95F2-DA45E55EC579}" type="presOf" srcId="{95D0F6D0-29E1-422F-9A90-2B0198608E7D}" destId="{F021F6EB-6EE3-46AF-A4D7-E9505D3CE544}" srcOrd="0" destOrd="0" presId="urn:microsoft.com/office/officeart/2005/8/layout/hierarchy2"/>
    <dgm:cxn modelId="{9D83D944-DD95-4F2F-943A-28B68943BC98}" type="presOf" srcId="{B9DD7085-985A-4ED4-BAE3-66E2E13141A0}" destId="{E499E7F5-B256-421B-851A-D91BAE883F22}" srcOrd="0" destOrd="0" presId="urn:microsoft.com/office/officeart/2005/8/layout/hierarchy2"/>
    <dgm:cxn modelId="{BD738966-B4B0-4889-8318-027A53EBF0C3}" type="presOf" srcId="{DFB0A993-D8BF-4DAF-9C8A-793F2D8FB013}" destId="{17D2E2E7-5874-4AC3-9BE4-D650DD024744}" srcOrd="0" destOrd="0" presId="urn:microsoft.com/office/officeart/2005/8/layout/hierarchy2"/>
    <dgm:cxn modelId="{B1170C67-918F-4CAA-ADD2-564069FF67D6}" type="presOf" srcId="{DDADFEC1-5220-4175-A912-AE781D47B3DD}" destId="{4D6713A4-C65F-4F3A-8CFB-B9ED29BB8DEA}" srcOrd="0" destOrd="0" presId="urn:microsoft.com/office/officeart/2005/8/layout/hierarchy2"/>
    <dgm:cxn modelId="{B10AF449-707C-4DD5-8CA9-93A8D92AA1C7}" type="presOf" srcId="{0C932703-553F-4675-B884-1C46EB5866B4}" destId="{B00BD093-56D4-4FF1-9664-AAEDC0654DB7}" srcOrd="0" destOrd="0" presId="urn:microsoft.com/office/officeart/2005/8/layout/hierarchy2"/>
    <dgm:cxn modelId="{EE1CED6A-04CF-44BD-AC77-35C6E4F5EE4B}" srcId="{BC6D1C6A-412F-498D-9EC1-8A1D1F7CBD32}" destId="{0C932703-553F-4675-B884-1C46EB5866B4}" srcOrd="3" destOrd="0" parTransId="{B9DD7085-985A-4ED4-BAE3-66E2E13141A0}" sibTransId="{C09CAB7D-6704-499A-BB71-AFB85D2A65E0}"/>
    <dgm:cxn modelId="{9C46666C-2889-4520-941B-FC73277D005A}" type="presOf" srcId="{9455C047-14C7-47AC-8FBB-1514B5C8C727}" destId="{88640F18-14A5-4F76-8AB6-EBBB2B960E4A}" srcOrd="0" destOrd="0" presId="urn:microsoft.com/office/officeart/2005/8/layout/hierarchy2"/>
    <dgm:cxn modelId="{37CC7A6E-2628-4062-A6C7-51126E95AD9F}" type="presOf" srcId="{95D0F6D0-29E1-422F-9A90-2B0198608E7D}" destId="{2B8B796D-C0A1-4685-AED7-D088E9B36D3F}" srcOrd="1" destOrd="0" presId="urn:microsoft.com/office/officeart/2005/8/layout/hierarchy2"/>
    <dgm:cxn modelId="{73CEC071-CFDD-40A1-A213-928D141D9781}" type="presOf" srcId="{DDADFEC1-5220-4175-A912-AE781D47B3DD}" destId="{63F32FFC-E831-4D33-9E0E-7817CE68CB69}" srcOrd="1" destOrd="0" presId="urn:microsoft.com/office/officeart/2005/8/layout/hierarchy2"/>
    <dgm:cxn modelId="{F4626F82-1A88-434F-A301-8E4844E4B2EA}" type="presOf" srcId="{7724FC0D-6C37-449C-8EE1-188C55E15C63}" destId="{EF05EB5A-0050-4B57-943F-18B0E858567D}" srcOrd="0" destOrd="0" presId="urn:microsoft.com/office/officeart/2005/8/layout/hierarchy2"/>
    <dgm:cxn modelId="{B0B68683-9FEC-4E5B-8D8A-9E6AE5AD5390}" type="presOf" srcId="{89472294-1119-4E54-8716-606C14664389}" destId="{B9A0DD9E-59BB-404D-B294-4A51EC3E0BA8}" srcOrd="0" destOrd="0" presId="urn:microsoft.com/office/officeart/2005/8/layout/hierarchy2"/>
    <dgm:cxn modelId="{DDD0BC85-C062-4C6E-9F81-E65D69077A14}" srcId="{DFB0A993-D8BF-4DAF-9C8A-793F2D8FB013}" destId="{5AFD2569-493B-49CF-BDF8-DFC48740D018}" srcOrd="1" destOrd="0" parTransId="{C8CECD1F-7E3B-4587-ADE8-B68153FE699A}" sibTransId="{3B06DC10-34B4-4111-B338-38A93A83CF34}"/>
    <dgm:cxn modelId="{DA42788C-B05A-47C8-94BA-5765A88CB9EF}" type="presOf" srcId="{DB5DDFBD-5E7B-4FE7-9022-03981C4CBB13}" destId="{0AB5F618-33A8-484D-AA56-D66ABEFEF0FF}" srcOrd="1" destOrd="0" presId="urn:microsoft.com/office/officeart/2005/8/layout/hierarchy2"/>
    <dgm:cxn modelId="{99946990-3C0E-4AAC-8E21-5DCD326D93B4}" type="presOf" srcId="{EBCC6677-BE92-4B6B-A77B-83A0AC439182}" destId="{26B67BE0-DB31-4A92-8B1A-83339C0F3FD6}" srcOrd="0" destOrd="0" presId="urn:microsoft.com/office/officeart/2005/8/layout/hierarchy2"/>
    <dgm:cxn modelId="{AB6E9892-693E-402E-9AD4-FA7B1C3CFC68}" srcId="{6C91C9C2-D11F-4AD9-A489-09C8E4AED7FE}" destId="{DFB0A993-D8BF-4DAF-9C8A-793F2D8FB013}" srcOrd="0" destOrd="0" parTransId="{4EB9706D-9B31-464F-A991-09F97AEEC84E}" sibTransId="{308A0874-5098-4502-AE8C-9A32B7906138}"/>
    <dgm:cxn modelId="{53C30F98-7B57-4A37-9114-C4F5A5039D7F}" srcId="{DFB0A993-D8BF-4DAF-9C8A-793F2D8FB013}" destId="{BC6D1C6A-412F-498D-9EC1-8A1D1F7CBD32}" srcOrd="0" destOrd="0" parTransId="{95D0F6D0-29E1-422F-9A90-2B0198608E7D}" sibTransId="{B1EBB3FB-6E0F-4417-B493-BD5F4DD3B2F6}"/>
    <dgm:cxn modelId="{2298F8A3-5479-4B05-B9EB-F90FD48C1DA7}" type="presOf" srcId="{1C754E06-46A7-423E-A0A7-03E7C6060C0B}" destId="{7C807E0B-7C31-45CB-A18B-C4FC03CCC4DB}" srcOrd="1" destOrd="0" presId="urn:microsoft.com/office/officeart/2005/8/layout/hierarchy2"/>
    <dgm:cxn modelId="{EDB2F9A5-7DFA-4649-AA50-7E8AA2306E55}" type="presOf" srcId="{3BB3C3E9-40E1-4C29-B6FF-C73CA011E1B0}" destId="{676C8A05-F088-42DC-B574-028A1D12400D}" srcOrd="0" destOrd="0" presId="urn:microsoft.com/office/officeart/2005/8/layout/hierarchy2"/>
    <dgm:cxn modelId="{818D28AA-F06C-4E87-861C-465C281A9B0C}" type="presOf" srcId="{5AFD2569-493B-49CF-BDF8-DFC48740D018}" destId="{25883426-FE3C-44E8-BEC8-77CED6B5F3BB}" srcOrd="0" destOrd="0" presId="urn:microsoft.com/office/officeart/2005/8/layout/hierarchy2"/>
    <dgm:cxn modelId="{A6CD0EB2-A76E-4B71-84B0-4C522BF2FF54}" type="presOf" srcId="{C06676C8-DDDE-49CD-B6A8-0723ECC65FC4}" destId="{328E87B7-5F54-41C1-8B8A-96AAA440B5B6}" srcOrd="1" destOrd="0" presId="urn:microsoft.com/office/officeart/2005/8/layout/hierarchy2"/>
    <dgm:cxn modelId="{1F0A1BB5-950C-4096-A106-7C81BCB85C70}" type="presOf" srcId="{DB5DDFBD-5E7B-4FE7-9022-03981C4CBB13}" destId="{C763D733-B8F9-4AA3-802B-368AD3FC6794}" srcOrd="0" destOrd="0" presId="urn:microsoft.com/office/officeart/2005/8/layout/hierarchy2"/>
    <dgm:cxn modelId="{129994C2-E1A2-49C7-99E9-3BEC0E72B20F}" type="presOf" srcId="{6C91C9C2-D11F-4AD9-A489-09C8E4AED7FE}" destId="{A7EFB857-39D1-4153-9177-EE464C39B19E}" srcOrd="0" destOrd="0" presId="urn:microsoft.com/office/officeart/2005/8/layout/hierarchy2"/>
    <dgm:cxn modelId="{9DA493C5-A75F-42EA-B60B-71B45D07FC21}" srcId="{BC6D1C6A-412F-498D-9EC1-8A1D1F7CBD32}" destId="{8F6BF294-F442-49AE-B52B-65FFD7B60A04}" srcOrd="0" destOrd="0" parTransId="{EBCC6677-BE92-4B6B-A77B-83A0AC439182}" sibTransId="{514B52A5-71DC-406B-B633-687026294422}"/>
    <dgm:cxn modelId="{8978A1CF-B306-4904-BAF5-0A790B729C85}" srcId="{5AFD2569-493B-49CF-BDF8-DFC48740D018}" destId="{9455C047-14C7-47AC-8FBB-1514B5C8C727}" srcOrd="2" destOrd="0" parTransId="{3BB3C3E9-40E1-4C29-B6FF-C73CA011E1B0}" sibTransId="{70AED881-13FE-4FDA-B780-7C7176551B66}"/>
    <dgm:cxn modelId="{FBABA1D0-072C-4E8D-8112-A138586BFF90}" type="presOf" srcId="{788321F5-7919-4B73-BB1B-143EC6B266DD}" destId="{590B3C15-AA0B-4578-B35F-2CF59EFF2A2E}" srcOrd="0" destOrd="0" presId="urn:microsoft.com/office/officeart/2005/8/layout/hierarchy2"/>
    <dgm:cxn modelId="{DAFC65DA-69B6-4492-8EEA-5C18BFDF57FC}" srcId="{BC6D1C6A-412F-498D-9EC1-8A1D1F7CBD32}" destId="{85EB2F91-D499-444E-A60C-6FFB3BEE6264}" srcOrd="1" destOrd="0" parTransId="{1C754E06-46A7-423E-A0A7-03E7C6060C0B}" sibTransId="{AAC1E04B-0EF5-4B62-8751-E131C7756A90}"/>
    <dgm:cxn modelId="{8AA26EE9-86D1-46C5-B745-114D17E8F257}" type="presOf" srcId="{1C754E06-46A7-423E-A0A7-03E7C6060C0B}" destId="{24D2910C-3C8D-4026-92C2-C357902508BA}" srcOrd="0" destOrd="0" presId="urn:microsoft.com/office/officeart/2005/8/layout/hierarchy2"/>
    <dgm:cxn modelId="{479B24EA-A55B-4ACC-A39C-D4C9546A2ED0}" type="presOf" srcId="{85EB2F91-D499-444E-A60C-6FFB3BEE6264}" destId="{CD57573A-088B-482B-A684-1180B9C73E3E}" srcOrd="0" destOrd="0" presId="urn:microsoft.com/office/officeart/2005/8/layout/hierarchy2"/>
    <dgm:cxn modelId="{C23428EE-8DCF-4FA4-9390-C0419A2AEFC1}" type="presOf" srcId="{BCE30521-EAA2-4B51-BE2F-E8D645911344}" destId="{FD9AFEE1-55F5-46C5-A1F7-53DCBB6CF0A8}" srcOrd="1" destOrd="0" presId="urn:microsoft.com/office/officeart/2005/8/layout/hierarchy2"/>
    <dgm:cxn modelId="{884EB1F2-609B-4E48-A84D-CB91ACE8E745}" type="presOf" srcId="{C8CECD1F-7E3B-4587-ADE8-B68153FE699A}" destId="{F99CE921-DA30-49BB-AE9B-E946A8110F74}" srcOrd="1" destOrd="0" presId="urn:microsoft.com/office/officeart/2005/8/layout/hierarchy2"/>
    <dgm:cxn modelId="{801BCEFC-EA62-4C8C-A86D-04A38C43139F}" type="presOf" srcId="{BC6D1C6A-412F-498D-9EC1-8A1D1F7CBD32}" destId="{5B792584-DB3A-4775-A126-268F6BEF1E6C}" srcOrd="0" destOrd="0" presId="urn:microsoft.com/office/officeart/2005/8/layout/hierarchy2"/>
    <dgm:cxn modelId="{4EE827FD-A9DB-4FB9-9719-5D59DF066172}" type="presOf" srcId="{EBCC6677-BE92-4B6B-A77B-83A0AC439182}" destId="{3BC62FA7-91C4-486B-A436-254C6251312F}" srcOrd="1" destOrd="0" presId="urn:microsoft.com/office/officeart/2005/8/layout/hierarchy2"/>
    <dgm:cxn modelId="{B78B7CA5-6A20-4BCD-B8C6-A51EC30B20CF}" type="presParOf" srcId="{A7EFB857-39D1-4153-9177-EE464C39B19E}" destId="{33ADF0BE-56BA-41BD-8897-9B6D8EFFC383}" srcOrd="0" destOrd="0" presId="urn:microsoft.com/office/officeart/2005/8/layout/hierarchy2"/>
    <dgm:cxn modelId="{053D86DD-7881-4002-9CA2-E05F572F5D26}" type="presParOf" srcId="{33ADF0BE-56BA-41BD-8897-9B6D8EFFC383}" destId="{17D2E2E7-5874-4AC3-9BE4-D650DD024744}" srcOrd="0" destOrd="0" presId="urn:microsoft.com/office/officeart/2005/8/layout/hierarchy2"/>
    <dgm:cxn modelId="{CBAC4784-B55A-452E-B46F-0AD5ECDBDD79}" type="presParOf" srcId="{33ADF0BE-56BA-41BD-8897-9B6D8EFFC383}" destId="{C963E8D1-DD7C-44C4-A046-E2F1CCF9254C}" srcOrd="1" destOrd="0" presId="urn:microsoft.com/office/officeart/2005/8/layout/hierarchy2"/>
    <dgm:cxn modelId="{8D37B3E5-D0AC-4347-80CF-489AFCFC84F0}" type="presParOf" srcId="{C963E8D1-DD7C-44C4-A046-E2F1CCF9254C}" destId="{F021F6EB-6EE3-46AF-A4D7-E9505D3CE544}" srcOrd="0" destOrd="0" presId="urn:microsoft.com/office/officeart/2005/8/layout/hierarchy2"/>
    <dgm:cxn modelId="{A583B789-103E-4ED8-B7E8-5A3305BB94AD}" type="presParOf" srcId="{F021F6EB-6EE3-46AF-A4D7-E9505D3CE544}" destId="{2B8B796D-C0A1-4685-AED7-D088E9B36D3F}" srcOrd="0" destOrd="0" presId="urn:microsoft.com/office/officeart/2005/8/layout/hierarchy2"/>
    <dgm:cxn modelId="{4ABDA8C5-99B9-405F-8DD6-2B232E58DEEE}" type="presParOf" srcId="{C963E8D1-DD7C-44C4-A046-E2F1CCF9254C}" destId="{C5594539-7C26-4955-8072-074FF8BDCEFB}" srcOrd="1" destOrd="0" presId="urn:microsoft.com/office/officeart/2005/8/layout/hierarchy2"/>
    <dgm:cxn modelId="{E86183C3-F2D0-4713-B416-B6AE6212E41F}" type="presParOf" srcId="{C5594539-7C26-4955-8072-074FF8BDCEFB}" destId="{5B792584-DB3A-4775-A126-268F6BEF1E6C}" srcOrd="0" destOrd="0" presId="urn:microsoft.com/office/officeart/2005/8/layout/hierarchy2"/>
    <dgm:cxn modelId="{AAB0A82B-6B71-45E1-A72C-4DB040E6517D}" type="presParOf" srcId="{C5594539-7C26-4955-8072-074FF8BDCEFB}" destId="{05D89B83-935B-4C64-B038-CC9D6C4217A7}" srcOrd="1" destOrd="0" presId="urn:microsoft.com/office/officeart/2005/8/layout/hierarchy2"/>
    <dgm:cxn modelId="{A990E27E-04A9-4FD4-A792-1107A4CF8746}" type="presParOf" srcId="{05D89B83-935B-4C64-B038-CC9D6C4217A7}" destId="{26B67BE0-DB31-4A92-8B1A-83339C0F3FD6}" srcOrd="0" destOrd="0" presId="urn:microsoft.com/office/officeart/2005/8/layout/hierarchy2"/>
    <dgm:cxn modelId="{6A8E0D31-FC1F-4BCC-93E2-A772B85E756E}" type="presParOf" srcId="{26B67BE0-DB31-4A92-8B1A-83339C0F3FD6}" destId="{3BC62FA7-91C4-486B-A436-254C6251312F}" srcOrd="0" destOrd="0" presId="urn:microsoft.com/office/officeart/2005/8/layout/hierarchy2"/>
    <dgm:cxn modelId="{ABFB075B-51DD-4A34-9822-2C9751DEC022}" type="presParOf" srcId="{05D89B83-935B-4C64-B038-CC9D6C4217A7}" destId="{3ABD3BA6-FF59-46ED-A19F-760BCBC7B992}" srcOrd="1" destOrd="0" presId="urn:microsoft.com/office/officeart/2005/8/layout/hierarchy2"/>
    <dgm:cxn modelId="{23A1D925-F5AA-4F3E-8DA5-00D6A1F98623}" type="presParOf" srcId="{3ABD3BA6-FF59-46ED-A19F-760BCBC7B992}" destId="{12C11DA6-0320-4E65-8A9A-8D1DDC7DE20F}" srcOrd="0" destOrd="0" presId="urn:microsoft.com/office/officeart/2005/8/layout/hierarchy2"/>
    <dgm:cxn modelId="{7ED88C1B-2843-421C-9335-97CF974DB8A9}" type="presParOf" srcId="{3ABD3BA6-FF59-46ED-A19F-760BCBC7B992}" destId="{B74782D2-D2C7-4413-B63F-ADBE980F12D1}" srcOrd="1" destOrd="0" presId="urn:microsoft.com/office/officeart/2005/8/layout/hierarchy2"/>
    <dgm:cxn modelId="{359AF0B2-3020-4C99-8A0A-041C764C99DF}" type="presParOf" srcId="{05D89B83-935B-4C64-B038-CC9D6C4217A7}" destId="{24D2910C-3C8D-4026-92C2-C357902508BA}" srcOrd="2" destOrd="0" presId="urn:microsoft.com/office/officeart/2005/8/layout/hierarchy2"/>
    <dgm:cxn modelId="{9D27B689-5107-4A56-A608-A2A1A47A4B83}" type="presParOf" srcId="{24D2910C-3C8D-4026-92C2-C357902508BA}" destId="{7C807E0B-7C31-45CB-A18B-C4FC03CCC4DB}" srcOrd="0" destOrd="0" presId="urn:microsoft.com/office/officeart/2005/8/layout/hierarchy2"/>
    <dgm:cxn modelId="{B4AA2955-67CC-44E3-B549-1A3612875AD1}" type="presParOf" srcId="{05D89B83-935B-4C64-B038-CC9D6C4217A7}" destId="{0087C071-DEF3-4A77-989C-E9056C829814}" srcOrd="3" destOrd="0" presId="urn:microsoft.com/office/officeart/2005/8/layout/hierarchy2"/>
    <dgm:cxn modelId="{32927E74-270C-4430-BA80-791AC7933BF7}" type="presParOf" srcId="{0087C071-DEF3-4A77-989C-E9056C829814}" destId="{CD57573A-088B-482B-A684-1180B9C73E3E}" srcOrd="0" destOrd="0" presId="urn:microsoft.com/office/officeart/2005/8/layout/hierarchy2"/>
    <dgm:cxn modelId="{037906DA-253D-4193-B88F-FFB926FA16EF}" type="presParOf" srcId="{0087C071-DEF3-4A77-989C-E9056C829814}" destId="{8EBFD872-CF58-4745-85CF-482B7842F144}" srcOrd="1" destOrd="0" presId="urn:microsoft.com/office/officeart/2005/8/layout/hierarchy2"/>
    <dgm:cxn modelId="{FBB7C2D4-5D77-421E-9060-7CC9BDB62B1B}" type="presParOf" srcId="{05D89B83-935B-4C64-B038-CC9D6C4217A7}" destId="{4D6713A4-C65F-4F3A-8CFB-B9ED29BB8DEA}" srcOrd="4" destOrd="0" presId="urn:microsoft.com/office/officeart/2005/8/layout/hierarchy2"/>
    <dgm:cxn modelId="{64CEC69C-2386-43E1-A476-3CC222AD5904}" type="presParOf" srcId="{4D6713A4-C65F-4F3A-8CFB-B9ED29BB8DEA}" destId="{63F32FFC-E831-4D33-9E0E-7817CE68CB69}" srcOrd="0" destOrd="0" presId="urn:microsoft.com/office/officeart/2005/8/layout/hierarchy2"/>
    <dgm:cxn modelId="{421FED87-E708-4912-BD4B-94823C52B20C}" type="presParOf" srcId="{05D89B83-935B-4C64-B038-CC9D6C4217A7}" destId="{C06A2472-D373-4C87-95EB-12C08E0DD45C}" srcOrd="5" destOrd="0" presId="urn:microsoft.com/office/officeart/2005/8/layout/hierarchy2"/>
    <dgm:cxn modelId="{3CD836A3-AD9D-47BA-AA04-5C2F7469967E}" type="presParOf" srcId="{C06A2472-D373-4C87-95EB-12C08E0DD45C}" destId="{B9A0DD9E-59BB-404D-B294-4A51EC3E0BA8}" srcOrd="0" destOrd="0" presId="urn:microsoft.com/office/officeart/2005/8/layout/hierarchy2"/>
    <dgm:cxn modelId="{D494C4ED-1535-4354-A2C0-8C9D69306088}" type="presParOf" srcId="{C06A2472-D373-4C87-95EB-12C08E0DD45C}" destId="{BA941F05-704A-4791-873E-3D1550D4A378}" srcOrd="1" destOrd="0" presId="urn:microsoft.com/office/officeart/2005/8/layout/hierarchy2"/>
    <dgm:cxn modelId="{A2F1F259-64C6-4F80-9D75-6EFC201F0E91}" type="presParOf" srcId="{05D89B83-935B-4C64-B038-CC9D6C4217A7}" destId="{E499E7F5-B256-421B-851A-D91BAE883F22}" srcOrd="6" destOrd="0" presId="urn:microsoft.com/office/officeart/2005/8/layout/hierarchy2"/>
    <dgm:cxn modelId="{7960F65F-2F44-4430-B4A2-5A3F0BC4932C}" type="presParOf" srcId="{E499E7F5-B256-421B-851A-D91BAE883F22}" destId="{3691A949-91AE-42BB-B45F-B2A0F040C8A0}" srcOrd="0" destOrd="0" presId="urn:microsoft.com/office/officeart/2005/8/layout/hierarchy2"/>
    <dgm:cxn modelId="{E2F22C7E-DAF6-4E63-B700-9CFD4DB4B02E}" type="presParOf" srcId="{05D89B83-935B-4C64-B038-CC9D6C4217A7}" destId="{190AED37-EC42-43E9-B810-08A139A5F1AC}" srcOrd="7" destOrd="0" presId="urn:microsoft.com/office/officeart/2005/8/layout/hierarchy2"/>
    <dgm:cxn modelId="{2B62B896-9A0D-4B0C-822E-0309B81B8395}" type="presParOf" srcId="{190AED37-EC42-43E9-B810-08A139A5F1AC}" destId="{B00BD093-56D4-4FF1-9664-AAEDC0654DB7}" srcOrd="0" destOrd="0" presId="urn:microsoft.com/office/officeart/2005/8/layout/hierarchy2"/>
    <dgm:cxn modelId="{C87A17A9-1A25-4D67-B736-4878A53FAD1E}" type="presParOf" srcId="{190AED37-EC42-43E9-B810-08A139A5F1AC}" destId="{769BEC2D-BD40-4443-A021-0767E7D89D70}" srcOrd="1" destOrd="0" presId="urn:microsoft.com/office/officeart/2005/8/layout/hierarchy2"/>
    <dgm:cxn modelId="{7CF0810D-E7AD-4D81-8951-847860A100DD}" type="presParOf" srcId="{C963E8D1-DD7C-44C4-A046-E2F1CCF9254C}" destId="{8309C23C-5354-49F7-8372-513AA525B11E}" srcOrd="2" destOrd="0" presId="urn:microsoft.com/office/officeart/2005/8/layout/hierarchy2"/>
    <dgm:cxn modelId="{F30B4C4D-D151-4270-8C71-CA104E5FF64F}" type="presParOf" srcId="{8309C23C-5354-49F7-8372-513AA525B11E}" destId="{F99CE921-DA30-49BB-AE9B-E946A8110F74}" srcOrd="0" destOrd="0" presId="urn:microsoft.com/office/officeart/2005/8/layout/hierarchy2"/>
    <dgm:cxn modelId="{B0C9081F-DC75-4A76-A70D-1BC19A6FA3F3}" type="presParOf" srcId="{C963E8D1-DD7C-44C4-A046-E2F1CCF9254C}" destId="{A983BA76-69B0-48EC-AAB9-56AB86AD4118}" srcOrd="3" destOrd="0" presId="urn:microsoft.com/office/officeart/2005/8/layout/hierarchy2"/>
    <dgm:cxn modelId="{AF8ABC86-E5DD-47F6-BBB4-85AE232861E8}" type="presParOf" srcId="{A983BA76-69B0-48EC-AAB9-56AB86AD4118}" destId="{25883426-FE3C-44E8-BEC8-77CED6B5F3BB}" srcOrd="0" destOrd="0" presId="urn:microsoft.com/office/officeart/2005/8/layout/hierarchy2"/>
    <dgm:cxn modelId="{1AF1E7A6-A5AC-4425-A486-B3E720850694}" type="presParOf" srcId="{A983BA76-69B0-48EC-AAB9-56AB86AD4118}" destId="{8C304670-838B-45A6-B366-A24A176398FA}" srcOrd="1" destOrd="0" presId="urn:microsoft.com/office/officeart/2005/8/layout/hierarchy2"/>
    <dgm:cxn modelId="{C935B60A-1056-4121-BB3A-9834FFA9CD7A}" type="presParOf" srcId="{8C304670-838B-45A6-B366-A24A176398FA}" destId="{2268EF40-3C42-42EA-8FA3-436EB853F54F}" srcOrd="0" destOrd="0" presId="urn:microsoft.com/office/officeart/2005/8/layout/hierarchy2"/>
    <dgm:cxn modelId="{4051330A-ECA8-45AD-B230-E87C1662D330}" type="presParOf" srcId="{2268EF40-3C42-42EA-8FA3-436EB853F54F}" destId="{328E87B7-5F54-41C1-8B8A-96AAA440B5B6}" srcOrd="0" destOrd="0" presId="urn:microsoft.com/office/officeart/2005/8/layout/hierarchy2"/>
    <dgm:cxn modelId="{95A4DB57-5D55-4C45-90B2-E67A5ADD0A1E}" type="presParOf" srcId="{8C304670-838B-45A6-B366-A24A176398FA}" destId="{B002AF73-2EFB-48FC-8ACD-7FAA87993D2B}" srcOrd="1" destOrd="0" presId="urn:microsoft.com/office/officeart/2005/8/layout/hierarchy2"/>
    <dgm:cxn modelId="{F01B8DA0-E650-499D-967D-F00BD75F631A}" type="presParOf" srcId="{B002AF73-2EFB-48FC-8ACD-7FAA87993D2B}" destId="{EF05EB5A-0050-4B57-943F-18B0E858567D}" srcOrd="0" destOrd="0" presId="urn:microsoft.com/office/officeart/2005/8/layout/hierarchy2"/>
    <dgm:cxn modelId="{3DC2446A-D5AC-49C0-A349-CE8ACFA6AEEA}" type="presParOf" srcId="{B002AF73-2EFB-48FC-8ACD-7FAA87993D2B}" destId="{7F7D1954-0814-4DBA-A654-0C9DE3264818}" srcOrd="1" destOrd="0" presId="urn:microsoft.com/office/officeart/2005/8/layout/hierarchy2"/>
    <dgm:cxn modelId="{FB78A9B9-F5A2-4C57-9451-632D7E85E92E}" type="presParOf" srcId="{8C304670-838B-45A6-B366-A24A176398FA}" destId="{AEC6062F-3607-4D7D-BE13-872AC571D3AB}" srcOrd="2" destOrd="0" presId="urn:microsoft.com/office/officeart/2005/8/layout/hierarchy2"/>
    <dgm:cxn modelId="{569980DB-C28E-48A0-B8AB-F90D0BE868D3}" type="presParOf" srcId="{AEC6062F-3607-4D7D-BE13-872AC571D3AB}" destId="{FD9AFEE1-55F5-46C5-A1F7-53DCBB6CF0A8}" srcOrd="0" destOrd="0" presId="urn:microsoft.com/office/officeart/2005/8/layout/hierarchy2"/>
    <dgm:cxn modelId="{C148EADE-9B82-44A5-99A7-132E1C4BFF30}" type="presParOf" srcId="{8C304670-838B-45A6-B366-A24A176398FA}" destId="{CAF42822-701D-46A3-A390-271B6D08329D}" srcOrd="3" destOrd="0" presId="urn:microsoft.com/office/officeart/2005/8/layout/hierarchy2"/>
    <dgm:cxn modelId="{32D699CD-FB5B-450F-AEC0-B0459F18E0EE}" type="presParOf" srcId="{CAF42822-701D-46A3-A390-271B6D08329D}" destId="{590B3C15-AA0B-4578-B35F-2CF59EFF2A2E}" srcOrd="0" destOrd="0" presId="urn:microsoft.com/office/officeart/2005/8/layout/hierarchy2"/>
    <dgm:cxn modelId="{9A1C4387-645E-4E74-880B-C63581F4B7EF}" type="presParOf" srcId="{CAF42822-701D-46A3-A390-271B6D08329D}" destId="{AFB7558E-E756-434A-B7BE-94A0B6C21DED}" srcOrd="1" destOrd="0" presId="urn:microsoft.com/office/officeart/2005/8/layout/hierarchy2"/>
    <dgm:cxn modelId="{C2A594F4-32B1-41AE-A3B7-085C97E299AF}" type="presParOf" srcId="{8C304670-838B-45A6-B366-A24A176398FA}" destId="{676C8A05-F088-42DC-B574-028A1D12400D}" srcOrd="4" destOrd="0" presId="urn:microsoft.com/office/officeart/2005/8/layout/hierarchy2"/>
    <dgm:cxn modelId="{CC40E1AC-3299-47FB-B9A7-62F3B9A63FDD}" type="presParOf" srcId="{676C8A05-F088-42DC-B574-028A1D12400D}" destId="{A2B4779D-1701-4B43-BE05-3C48971A07A6}" srcOrd="0" destOrd="0" presId="urn:microsoft.com/office/officeart/2005/8/layout/hierarchy2"/>
    <dgm:cxn modelId="{E69AC36D-58A2-41E6-9861-2FED980F730A}" type="presParOf" srcId="{8C304670-838B-45A6-B366-A24A176398FA}" destId="{F0A140EF-29DB-467B-8EFA-E93089352BCB}" srcOrd="5" destOrd="0" presId="urn:microsoft.com/office/officeart/2005/8/layout/hierarchy2"/>
    <dgm:cxn modelId="{75A914EA-9EE5-43BE-9C05-ABA725AFF3D9}" type="presParOf" srcId="{F0A140EF-29DB-467B-8EFA-E93089352BCB}" destId="{88640F18-14A5-4F76-8AB6-EBBB2B960E4A}" srcOrd="0" destOrd="0" presId="urn:microsoft.com/office/officeart/2005/8/layout/hierarchy2"/>
    <dgm:cxn modelId="{EBBFFA68-B8CC-4B89-A7B5-FCB9667D2A5A}" type="presParOf" srcId="{F0A140EF-29DB-467B-8EFA-E93089352BCB}" destId="{186109B1-9271-4A39-B7EF-9148B3BF10CC}" srcOrd="1" destOrd="0" presId="urn:microsoft.com/office/officeart/2005/8/layout/hierarchy2"/>
    <dgm:cxn modelId="{E9D3D43B-9602-424F-A885-2E6D216F428B}" type="presParOf" srcId="{8C304670-838B-45A6-B366-A24A176398FA}" destId="{C763D733-B8F9-4AA3-802B-368AD3FC6794}" srcOrd="6" destOrd="0" presId="urn:microsoft.com/office/officeart/2005/8/layout/hierarchy2"/>
    <dgm:cxn modelId="{37E61F2A-7FC0-4B64-A4D8-30D8EBA31542}" type="presParOf" srcId="{C763D733-B8F9-4AA3-802B-368AD3FC6794}" destId="{0AB5F618-33A8-484D-AA56-D66ABEFEF0FF}" srcOrd="0" destOrd="0" presId="urn:microsoft.com/office/officeart/2005/8/layout/hierarchy2"/>
    <dgm:cxn modelId="{C442EFFB-F18B-4915-859D-F997250846DB}" type="presParOf" srcId="{8C304670-838B-45A6-B366-A24A176398FA}" destId="{778B34F7-C673-402E-9249-56B472F5C4C2}" srcOrd="7" destOrd="0" presId="urn:microsoft.com/office/officeart/2005/8/layout/hierarchy2"/>
    <dgm:cxn modelId="{A9F132DD-2C8C-4401-BD4B-8C7BDC650E22}" type="presParOf" srcId="{778B34F7-C673-402E-9249-56B472F5C4C2}" destId="{025D010A-F34E-463D-A9B8-010E30EBB504}" srcOrd="0" destOrd="0" presId="urn:microsoft.com/office/officeart/2005/8/layout/hierarchy2"/>
    <dgm:cxn modelId="{9B33E5AA-6D75-40AF-8B26-B0F7668064EB}" type="presParOf" srcId="{778B34F7-C673-402E-9249-56B472F5C4C2}" destId="{7E0246DB-C6A4-4C96-8BDD-82F420B69E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E8627-C6B1-4417-B817-6AC05EE3E02F}">
      <dsp:nvSpPr>
        <dsp:cNvPr id="0" name=""/>
        <dsp:cNvSpPr/>
      </dsp:nvSpPr>
      <dsp:spPr>
        <a:xfrm>
          <a:off x="0" y="51894"/>
          <a:ext cx="9916160" cy="237418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/>
            <a:t>New words: curly, tall, short, medium, height, thin, heavy, (be)of medium height/build</a:t>
          </a:r>
          <a:endParaRPr lang="zh-CN" altLang="en-US" sz="3200" kern="1200" dirty="0"/>
        </a:p>
      </dsp:txBody>
      <dsp:txXfrm>
        <a:off x="115898" y="167792"/>
        <a:ext cx="9684364" cy="2142389"/>
      </dsp:txXfrm>
    </dsp:sp>
    <dsp:sp modelId="{5493F993-5150-4098-9924-20543D9436CD}">
      <dsp:nvSpPr>
        <dsp:cNvPr id="0" name=""/>
        <dsp:cNvSpPr/>
      </dsp:nvSpPr>
      <dsp:spPr>
        <a:xfrm>
          <a:off x="0" y="2613280"/>
          <a:ext cx="9916160" cy="2374185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Key sentences: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- What does he/she look like?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- </a:t>
          </a:r>
          <a:r>
            <a:rPr lang="en-US" altLang="zh-CN" sz="3200" kern="1200" dirty="0" err="1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He/She</a:t>
          </a:r>
          <a:r>
            <a:rPr lang="en-US" altLang="zh-CN" sz="32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 is tall and has long hair.</a:t>
          </a:r>
          <a:endParaRPr lang="zh-CN" altLang="en-US" sz="3200" kern="1200" dirty="0">
            <a:solidFill>
              <a:prstClr val="white"/>
            </a:solidFill>
            <a:latin typeface="等线" panose="020F0502020204030204"/>
            <a:ea typeface="等线" panose="02010600030101010101" pitchFamily="2" charset="-122"/>
            <a:cs typeface="+mn-cs"/>
          </a:endParaRPr>
        </a:p>
      </dsp:txBody>
      <dsp:txXfrm>
        <a:off x="115898" y="2729178"/>
        <a:ext cx="9684364" cy="214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2E2E7-5874-4AC3-9BE4-D650DD024744}">
      <dsp:nvSpPr>
        <dsp:cNvPr id="0" name=""/>
        <dsp:cNvSpPr/>
      </dsp:nvSpPr>
      <dsp:spPr>
        <a:xfrm>
          <a:off x="0" y="1472607"/>
          <a:ext cx="1929186" cy="192789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I/ You/ </a:t>
          </a:r>
          <a:r>
            <a:rPr lang="en-US" altLang="zh-CN" sz="3200" kern="1200" dirty="0"/>
            <a:t>He</a:t>
          </a:r>
          <a:r>
            <a:rPr lang="en-US" altLang="zh-CN" sz="2800" kern="1200" dirty="0"/>
            <a:t>/ She</a:t>
          </a:r>
          <a:endParaRPr lang="zh-CN" altLang="en-US" sz="2800" kern="1200" dirty="0"/>
        </a:p>
      </dsp:txBody>
      <dsp:txXfrm>
        <a:off x="56466" y="1529073"/>
        <a:ext cx="1816254" cy="1814963"/>
      </dsp:txXfrm>
    </dsp:sp>
    <dsp:sp modelId="{F021F6EB-6EE3-46AF-A4D7-E9505D3CE544}">
      <dsp:nvSpPr>
        <dsp:cNvPr id="0" name=""/>
        <dsp:cNvSpPr/>
      </dsp:nvSpPr>
      <dsp:spPr>
        <a:xfrm rot="17535203">
          <a:off x="1360028" y="1578773"/>
          <a:ext cx="183215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32159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30304" y="1542902"/>
        <a:ext cx="91607" cy="91607"/>
      </dsp:txXfrm>
    </dsp:sp>
    <dsp:sp modelId="{5B792584-DB3A-4775-A126-268F6BEF1E6C}">
      <dsp:nvSpPr>
        <dsp:cNvPr id="0" name=""/>
        <dsp:cNvSpPr/>
      </dsp:nvSpPr>
      <dsp:spPr>
        <a:xfrm>
          <a:off x="2623030" y="248111"/>
          <a:ext cx="1960070" cy="985492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have/ has</a:t>
          </a:r>
          <a:endParaRPr lang="zh-CN" altLang="en-US" sz="2800" kern="1200" dirty="0"/>
        </a:p>
      </dsp:txBody>
      <dsp:txXfrm>
        <a:off x="2651894" y="276975"/>
        <a:ext cx="1902342" cy="927764"/>
      </dsp:txXfrm>
    </dsp:sp>
    <dsp:sp modelId="{26B67BE0-DB31-4A92-8B1A-83339C0F3FD6}">
      <dsp:nvSpPr>
        <dsp:cNvPr id="0" name=""/>
        <dsp:cNvSpPr/>
      </dsp:nvSpPr>
      <dsp:spPr>
        <a:xfrm rot="20645113">
          <a:off x="4551765" y="506752"/>
          <a:ext cx="163505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35058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8417" y="475809"/>
        <a:ext cx="81752" cy="81752"/>
      </dsp:txXfrm>
    </dsp:sp>
    <dsp:sp modelId="{12C11DA6-0320-4E65-8A9A-8D1DDC7DE20F}">
      <dsp:nvSpPr>
        <dsp:cNvPr id="0" name=""/>
        <dsp:cNvSpPr/>
      </dsp:nvSpPr>
      <dsp:spPr>
        <a:xfrm>
          <a:off x="6155488" y="3120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short hair.</a:t>
          </a:r>
          <a:endParaRPr lang="zh-CN" altLang="en-US" sz="2800" kern="1200" dirty="0"/>
        </a:p>
      </dsp:txBody>
      <dsp:txXfrm>
        <a:off x="6172440" y="20072"/>
        <a:ext cx="3036833" cy="544881"/>
      </dsp:txXfrm>
    </dsp:sp>
    <dsp:sp modelId="{24D2910C-3C8D-4026-92C2-C357902508BA}">
      <dsp:nvSpPr>
        <dsp:cNvPr id="0" name=""/>
        <dsp:cNvSpPr/>
      </dsp:nvSpPr>
      <dsp:spPr>
        <a:xfrm rot="472009">
          <a:off x="4575631" y="839554"/>
          <a:ext cx="158732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87326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9611" y="809804"/>
        <a:ext cx="79366" cy="79366"/>
      </dsp:txXfrm>
    </dsp:sp>
    <dsp:sp modelId="{CD57573A-088B-482B-A684-1180B9C73E3E}">
      <dsp:nvSpPr>
        <dsp:cNvPr id="0" name=""/>
        <dsp:cNvSpPr/>
      </dsp:nvSpPr>
      <dsp:spPr>
        <a:xfrm>
          <a:off x="6155488" y="668724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long hair.</a:t>
          </a:r>
          <a:endParaRPr lang="zh-CN" altLang="en-US" sz="2800" kern="1200" dirty="0"/>
        </a:p>
      </dsp:txBody>
      <dsp:txXfrm>
        <a:off x="6172440" y="685676"/>
        <a:ext cx="3036833" cy="544881"/>
      </dsp:txXfrm>
    </dsp:sp>
    <dsp:sp modelId="{4D6713A4-C65F-4F3A-8CFB-B9ED29BB8DEA}">
      <dsp:nvSpPr>
        <dsp:cNvPr id="0" name=""/>
        <dsp:cNvSpPr/>
      </dsp:nvSpPr>
      <dsp:spPr>
        <a:xfrm rot="1758798">
          <a:off x="4467650" y="1172356"/>
          <a:ext cx="18032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03288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4212" y="1137207"/>
        <a:ext cx="90164" cy="90164"/>
      </dsp:txXfrm>
    </dsp:sp>
    <dsp:sp modelId="{B9A0DD9E-59BB-404D-B294-4A51EC3E0BA8}">
      <dsp:nvSpPr>
        <dsp:cNvPr id="0" name=""/>
        <dsp:cNvSpPr/>
      </dsp:nvSpPr>
      <dsp:spPr>
        <a:xfrm>
          <a:off x="6155488" y="1334327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straight hair.</a:t>
          </a:r>
          <a:endParaRPr lang="zh-CN" altLang="en-US" sz="2800" kern="1200" dirty="0"/>
        </a:p>
      </dsp:txBody>
      <dsp:txXfrm>
        <a:off x="6172440" y="1351279"/>
        <a:ext cx="3036833" cy="544881"/>
      </dsp:txXfrm>
    </dsp:sp>
    <dsp:sp modelId="{E499E7F5-B256-421B-851A-D91BAE883F22}">
      <dsp:nvSpPr>
        <dsp:cNvPr id="0" name=""/>
        <dsp:cNvSpPr/>
      </dsp:nvSpPr>
      <dsp:spPr>
        <a:xfrm rot="2673650">
          <a:off x="4265873" y="1505158"/>
          <a:ext cx="220684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06841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5314123" y="1459920"/>
        <a:ext cx="110342" cy="110342"/>
      </dsp:txXfrm>
    </dsp:sp>
    <dsp:sp modelId="{B00BD093-56D4-4FF1-9664-AAEDC0654DB7}">
      <dsp:nvSpPr>
        <dsp:cNvPr id="0" name=""/>
        <dsp:cNvSpPr/>
      </dsp:nvSpPr>
      <dsp:spPr>
        <a:xfrm>
          <a:off x="6155488" y="1999931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curly hair.</a:t>
          </a:r>
          <a:endParaRPr lang="zh-CN" altLang="en-US" sz="2800" kern="1200" dirty="0"/>
        </a:p>
      </dsp:txBody>
      <dsp:txXfrm>
        <a:off x="6172440" y="2016883"/>
        <a:ext cx="3036833" cy="544881"/>
      </dsp:txXfrm>
    </dsp:sp>
    <dsp:sp modelId="{8309C23C-5354-49F7-8372-513AA525B11E}">
      <dsp:nvSpPr>
        <dsp:cNvPr id="0" name=""/>
        <dsp:cNvSpPr/>
      </dsp:nvSpPr>
      <dsp:spPr>
        <a:xfrm rot="3778842">
          <a:off x="1494784" y="3135768"/>
          <a:ext cx="159206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92060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51013" y="3105899"/>
        <a:ext cx="79603" cy="79603"/>
      </dsp:txXfrm>
    </dsp:sp>
    <dsp:sp modelId="{25883426-FE3C-44E8-BEC8-77CED6B5F3BB}">
      <dsp:nvSpPr>
        <dsp:cNvPr id="0" name=""/>
        <dsp:cNvSpPr/>
      </dsp:nvSpPr>
      <dsp:spPr>
        <a:xfrm>
          <a:off x="2652444" y="3565454"/>
          <a:ext cx="1938932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am/ are/ is</a:t>
          </a:r>
          <a:endParaRPr lang="zh-CN" altLang="en-US" sz="2800" kern="1200" dirty="0"/>
        </a:p>
      </dsp:txBody>
      <dsp:txXfrm>
        <a:off x="2669396" y="3582406"/>
        <a:ext cx="1905028" cy="544881"/>
      </dsp:txXfrm>
    </dsp:sp>
    <dsp:sp modelId="{2268EF40-3C42-42EA-8FA3-436EB853F54F}">
      <dsp:nvSpPr>
        <dsp:cNvPr id="0" name=""/>
        <dsp:cNvSpPr/>
      </dsp:nvSpPr>
      <dsp:spPr>
        <a:xfrm rot="19784861">
          <a:off x="4469748" y="3394955"/>
          <a:ext cx="178623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86231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18208" y="3360232"/>
        <a:ext cx="89311" cy="89311"/>
      </dsp:txXfrm>
    </dsp:sp>
    <dsp:sp modelId="{EF05EB5A-0050-4B57-943F-18B0E858567D}">
      <dsp:nvSpPr>
        <dsp:cNvPr id="0" name=""/>
        <dsp:cNvSpPr/>
      </dsp:nvSpPr>
      <dsp:spPr>
        <a:xfrm>
          <a:off x="6134350" y="2665535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tall.</a:t>
          </a:r>
          <a:endParaRPr lang="zh-CN" altLang="en-US" sz="2800" kern="1200" dirty="0"/>
        </a:p>
      </dsp:txBody>
      <dsp:txXfrm>
        <a:off x="6151302" y="2682487"/>
        <a:ext cx="3036833" cy="544881"/>
      </dsp:txXfrm>
    </dsp:sp>
    <dsp:sp modelId="{AEC6062F-3607-4D7D-BE13-872AC571D3AB}">
      <dsp:nvSpPr>
        <dsp:cNvPr id="0" name=""/>
        <dsp:cNvSpPr/>
      </dsp:nvSpPr>
      <dsp:spPr>
        <a:xfrm rot="21081903">
          <a:off x="4582532" y="3727757"/>
          <a:ext cx="156066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60663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3847" y="3698673"/>
        <a:ext cx="78033" cy="78033"/>
      </dsp:txXfrm>
    </dsp:sp>
    <dsp:sp modelId="{590B3C15-AA0B-4578-B35F-2CF59EFF2A2E}">
      <dsp:nvSpPr>
        <dsp:cNvPr id="0" name=""/>
        <dsp:cNvSpPr/>
      </dsp:nvSpPr>
      <dsp:spPr>
        <a:xfrm>
          <a:off x="6134350" y="3331139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short.</a:t>
          </a:r>
          <a:endParaRPr lang="zh-CN" altLang="en-US" sz="2800" kern="1200" dirty="0"/>
        </a:p>
      </dsp:txBody>
      <dsp:txXfrm>
        <a:off x="6151302" y="3348091"/>
        <a:ext cx="3036833" cy="544881"/>
      </dsp:txXfrm>
    </dsp:sp>
    <dsp:sp modelId="{676C8A05-F088-42DC-B574-028A1D12400D}">
      <dsp:nvSpPr>
        <dsp:cNvPr id="0" name=""/>
        <dsp:cNvSpPr/>
      </dsp:nvSpPr>
      <dsp:spPr>
        <a:xfrm rot="936996">
          <a:off x="4561805" y="4060559"/>
          <a:ext cx="160211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02116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2811" y="4030439"/>
        <a:ext cx="80105" cy="80105"/>
      </dsp:txXfrm>
    </dsp:sp>
    <dsp:sp modelId="{88640F18-14A5-4F76-8AB6-EBBB2B960E4A}">
      <dsp:nvSpPr>
        <dsp:cNvPr id="0" name=""/>
        <dsp:cNvSpPr/>
      </dsp:nvSpPr>
      <dsp:spPr>
        <a:xfrm>
          <a:off x="6134350" y="3996743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fat/ heavy.</a:t>
          </a:r>
          <a:endParaRPr lang="zh-CN" altLang="en-US" sz="2800" kern="1200" dirty="0"/>
        </a:p>
      </dsp:txBody>
      <dsp:txXfrm>
        <a:off x="6151302" y="4013695"/>
        <a:ext cx="3036833" cy="544881"/>
      </dsp:txXfrm>
    </dsp:sp>
    <dsp:sp modelId="{C763D733-B8F9-4AA3-802B-368AD3FC6794}">
      <dsp:nvSpPr>
        <dsp:cNvPr id="0" name=""/>
        <dsp:cNvSpPr/>
      </dsp:nvSpPr>
      <dsp:spPr>
        <a:xfrm rot="2124529">
          <a:off x="4416299" y="4393360"/>
          <a:ext cx="189312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93129" y="9932"/>
              </a:lnTo>
            </a:path>
          </a:pathLst>
        </a:custGeom>
        <a:noFill/>
        <a:ln w="28575" cap="flat" cmpd="sng" algn="ctr">
          <a:solidFill>
            <a:srgbClr val="BD7F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15535" y="4355965"/>
        <a:ext cx="94656" cy="94656"/>
      </dsp:txXfrm>
    </dsp:sp>
    <dsp:sp modelId="{025D010A-F34E-463D-A9B8-010E30EBB504}">
      <dsp:nvSpPr>
        <dsp:cNvPr id="0" name=""/>
        <dsp:cNvSpPr/>
      </dsp:nvSpPr>
      <dsp:spPr>
        <a:xfrm>
          <a:off x="6134350" y="4662346"/>
          <a:ext cx="3070737" cy="578785"/>
        </a:xfrm>
        <a:prstGeom prst="roundRect">
          <a:avLst>
            <a:gd name="adj" fmla="val 10000"/>
          </a:avLst>
        </a:prstGeom>
        <a:solidFill>
          <a:srgbClr val="BD7F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thin.</a:t>
          </a:r>
          <a:endParaRPr lang="zh-CN" altLang="en-US" sz="2800" kern="1200" dirty="0"/>
        </a:p>
      </dsp:txBody>
      <dsp:txXfrm>
        <a:off x="6151302" y="4679298"/>
        <a:ext cx="3036833" cy="54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83C4-EB86-4247-BCCC-4D5C6F16D7A7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F2B4B-171C-4E34-9140-260A8C744F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3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1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0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2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27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908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83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9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4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69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22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5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0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678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0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25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98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7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44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64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27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0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04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84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14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33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480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73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514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4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2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77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25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F2B4B-171C-4E34-9140-260A8C744F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B556B-65DC-48CB-A39B-0C566F3EB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DA4926-B553-44AF-A123-8EE780E4C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36958-D42B-4337-90BE-2A3CCE69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F273CD-3C90-470C-ADB0-74934DFB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9DE62-ED9F-445A-8B09-4C3832A9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2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6B5AA-72CB-40C5-852F-BEAD584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C729FA-0808-4F05-BF00-D9DB926C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584D51-3AD3-4892-ACC2-256E12BE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CE34AC-D1A6-424B-879E-D5635EF4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C3705-E59A-4C88-9953-EC3CA625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5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0C4542-0F37-4189-AB58-0FAA34EB1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B2E026-66AE-45D0-B699-689707809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A53BC-7A26-404A-88D1-8DA41FBB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E5C1F-0366-4316-9097-C0E0B302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2C59DE-B8A6-46A0-BEA2-FBA96250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9DB89-73F2-4C42-8264-7E914937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56BF34-395D-4E6C-ABF3-9305C3048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825E6-3A14-457E-95E6-BDCD3FB8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EDBAD8-293F-42D7-87B9-16FD3CD7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A4D43-9B7E-4885-9C93-8B589BF2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73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6C116-9986-4D0B-83E6-07ED3524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BB7F9F-566E-4CB6-AB44-7E61A0E8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DD6F0-97BF-4B7C-84CB-17B9015B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5D4FA-2C0E-44A7-8E62-99A12A5A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50CCB7-5BA3-4985-98D6-60E412F2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7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E87A6-E40D-4A69-B125-7BC58F38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0EB984-CDD6-4A55-B544-24FE39147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CB685B-14EF-429B-8477-5FFCD4AAA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ACEBE5-C654-4837-A664-639DFF6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89E978-34D9-47FA-8B94-952BA4AD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8CCEEA-EA68-459D-A15F-377260F7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44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6FDB9-3306-4550-893D-23D8F169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1989D0-0323-453C-830A-10BFA63D5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475B88-BB76-4BFF-B257-C1AB36156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56F91D-AABA-41EB-B5A5-344438710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1E0CF4-BB55-423A-9357-2C420644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121E14-5A9E-4217-8922-BC1DEBD5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D3FFD0-8432-4F9B-B6F3-414A50D1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DA3115-B3A5-4C63-8736-D694FE17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181FE-D698-40B0-9FE5-3E6C277F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F64459-B56B-4622-975D-429C6EB7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2AE8C7-E104-4D3C-AD2C-1A13A0AF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0C5B1D-D8D0-4F19-B8F6-7C2C814D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457AB3-A041-4846-8361-787C080A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CFB186-6D33-42DA-8E81-96D9BBCF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95CFA0-8475-4765-9CB9-FB118C0A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F046-53AA-40E8-BFB8-AF67714C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F5E84-6583-4829-B2C6-6DD1CE4E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818D62-E640-4034-97D5-56754142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14A642-80C3-46DA-B46C-B1AF01D9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92CDA-5513-4644-BC57-ADB78DC3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46F9B1-A900-4319-89DD-E30805CF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A1389-8495-4BB5-8E76-1EE81D6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2871B6-79F2-4158-9370-B6491FAC8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F64BF3-845A-4D19-8E1B-7D688A4C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1AD27-1874-4DC4-BBF9-3340F1E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CBC9F-3360-4FC1-93EA-2528DB30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B1FA9-C860-49A2-A692-1401666E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6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EABD56-0888-4BB6-BDFE-029E98D5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142EF5-5F77-4F01-8281-55EAA4CB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FAE273-B5AC-48B1-8395-C0F0EF026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3C10-AB81-4B68-A5FD-7AB1F328B888}" type="datetimeFigureOut">
              <a:rPr lang="zh-CN" altLang="en-US" smtClean="0"/>
              <a:t>2019-6-15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9060F-3161-4BC0-BC29-916C87EBC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A4B41-9BF9-4F43-9871-0C302865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A550-E1B8-4AB9-B594-97FC3C1F63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omments" Target="../comments/commen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BFAE0-621F-4483-88B6-174CBAC0D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形容词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-Unit 9 What does he look like?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Section A </a:t>
            </a:r>
            <a:r>
              <a:rPr lang="zh-CN" altLang="en-US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02A69C-097C-4336-A5AB-1A7B64C4B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440"/>
            <a:ext cx="9144000" cy="135636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华南师范大学外国语言文化学院 许悦彤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广东省河源市紫金县紫城第三中学 杨宇燕</a:t>
            </a:r>
          </a:p>
        </p:txBody>
      </p:sp>
    </p:spTree>
    <p:extLst>
      <p:ext uri="{BB962C8B-B14F-4D97-AF65-F5344CB8AC3E}">
        <p14:creationId xmlns:p14="http://schemas.microsoft.com/office/powerpoint/2010/main" val="36645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BFAE0-621F-4483-88B6-174CBAC0D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320" y="2316163"/>
            <a:ext cx="9144000" cy="23876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Who Says</a:t>
            </a:r>
            <a:br>
              <a:rPr lang="en-US" altLang="zh-CN" dirty="0">
                <a:solidFill>
                  <a:schemeClr val="bg1"/>
                </a:solidFill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Selena Gomez - Who Says">
            <a:hlinkClick r:id="" action="ppaction://media"/>
            <a:extLst>
              <a:ext uri="{FF2B5EF4-FFF2-40B4-BE49-F238E27FC236}">
                <a16:creationId xmlns:a16="http://schemas.microsoft.com/office/drawing/2014/main" id="{DC8788BE-3ECB-4874-8232-05262F7BC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0240" y="1025098"/>
            <a:ext cx="406400" cy="406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A0D136-4F4C-4C4E-9655-4773E2E64F56}"/>
              </a:ext>
            </a:extLst>
          </p:cNvPr>
          <p:cNvSpPr txBox="1"/>
          <p:nvPr/>
        </p:nvSpPr>
        <p:spPr>
          <a:xfrm>
            <a:off x="1544320" y="609600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Let’s enjoy a song!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80"/>
    </mc:Choice>
    <mc:Fallback xmlns="">
      <p:transition spd="slow" advClick="0" advTm="3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975360" y="5049520"/>
            <a:ext cx="8950960" cy="130048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I wouldn’t want to be anybody else.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68" y="434053"/>
            <a:ext cx="6237732" cy="4161737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21227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1554480" y="1473200"/>
            <a:ext cx="2479040" cy="412496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You made me insecure.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63D810-F7A9-457A-A334-D3919A7A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08" y="1473200"/>
            <a:ext cx="6237732" cy="3921612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42229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4439920" y="375920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Told me I wasn’t good enough.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828" y="2496488"/>
            <a:ext cx="6237732" cy="3491267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30682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627120" y="501904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But who are you to judge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308" y="690880"/>
            <a:ext cx="7221442" cy="3647440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14949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When you re a diamond in the rough?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80" y="2780968"/>
            <a:ext cx="4724420" cy="3491267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9165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975360" y="1788160"/>
            <a:ext cx="4521200" cy="355092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I’m sure you got some things.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6022" y="1739900"/>
            <a:ext cx="3700493" cy="3647440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19658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4439920" y="375920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You’d like to change about yourself.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442" y="2496488"/>
            <a:ext cx="3802503" cy="3491267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39661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627120" y="501904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But when it comes to me,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249" y="711200"/>
            <a:ext cx="5471160" cy="3647440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11266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I wouldn’t want to be anybody else.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509" y="2780968"/>
            <a:ext cx="4722562" cy="3491267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886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85A7DD-0C66-47DA-9CF0-AD2B262E85F0}"/>
              </a:ext>
            </a:extLst>
          </p:cNvPr>
          <p:cNvSpPr/>
          <p:nvPr/>
        </p:nvSpPr>
        <p:spPr>
          <a:xfrm>
            <a:off x="3683000" y="396240"/>
            <a:ext cx="4826000" cy="111760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Learning Objectives</a:t>
            </a:r>
          </a:p>
          <a:p>
            <a:pPr algn="ctr"/>
            <a:r>
              <a:rPr lang="zh-CN" altLang="en-US" sz="3200" dirty="0">
                <a:solidFill>
                  <a:srgbClr val="EBB080"/>
                </a:solidFill>
              </a:rPr>
              <a:t>学习目标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ABBEB723-22E6-4468-A82A-895C26F66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859352"/>
              </p:ext>
            </p:extLst>
          </p:nvPr>
        </p:nvGraphicFramePr>
        <p:xfrm>
          <a:off x="1117600" y="1595120"/>
          <a:ext cx="9916160" cy="503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: 圆角 7">
            <a:hlinkClick r:id="rId8" action="ppaction://hlinksldjump"/>
            <a:extLst>
              <a:ext uri="{FF2B5EF4-FFF2-40B4-BE49-F238E27FC236}">
                <a16:creationId xmlns:a16="http://schemas.microsoft.com/office/drawing/2014/main" id="{1A463043-C8B7-4CCA-88B4-385DEF8E639E}"/>
              </a:ext>
            </a:extLst>
          </p:cNvPr>
          <p:cNvSpPr/>
          <p:nvPr/>
        </p:nvSpPr>
        <p:spPr>
          <a:xfrm>
            <a:off x="1270000" y="2316480"/>
            <a:ext cx="2164080" cy="528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hlinkClick r:id="rId9" action="ppaction://hlinksldjump"/>
            <a:extLst>
              <a:ext uri="{FF2B5EF4-FFF2-40B4-BE49-F238E27FC236}">
                <a16:creationId xmlns:a16="http://schemas.microsoft.com/office/drawing/2014/main" id="{A5A566A4-6AD7-4637-A553-4549F164495E}"/>
              </a:ext>
            </a:extLst>
          </p:cNvPr>
          <p:cNvSpPr/>
          <p:nvPr/>
        </p:nvSpPr>
        <p:spPr>
          <a:xfrm>
            <a:off x="1270000" y="4475480"/>
            <a:ext cx="2682240" cy="528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2194560" y="1097280"/>
            <a:ext cx="2479040" cy="412496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I’m no beauty queen.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63D810-F7A9-457A-A334-D3919A7A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822" y="713434"/>
            <a:ext cx="3763578" cy="4892652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7178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/>
    </mc:Choice>
    <mc:Fallback xmlns="">
      <p:transition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5425090" y="2703611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I’m just beautiful me.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20" y="1027230"/>
            <a:ext cx="4803540" cy="4803540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10831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627120" y="501904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You’ve got every right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249" y="980793"/>
            <a:ext cx="5471160" cy="3108253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688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To a beautiful life.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509" y="3063919"/>
            <a:ext cx="4722562" cy="2925364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3576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300"/>
    </mc:Choice>
    <mc:Fallback xmlns="">
      <p:transition spd="slow" advClick="0" advTm="2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901420" y="505460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 Who says you’re not perfect?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675" y="1186564"/>
            <a:ext cx="4096789" cy="29253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300"/>
    </mc:Choice>
    <mc:Fallback xmlns="">
      <p:transition spd="slow" advClick="0" advTm="3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828780" y="458724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worth it?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720" y="871603"/>
            <a:ext cx="4328160" cy="324925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588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753340" y="491236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the only one that’s hurting</a:t>
            </a:r>
            <a:r>
              <a:rPr lang="zh-CN" altLang="en-US" sz="3200" dirty="0">
                <a:solidFill>
                  <a:schemeClr val="bg1"/>
                </a:solidFill>
              </a:rPr>
              <a:t>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080" y="738550"/>
            <a:ext cx="5496560" cy="36643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02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554460" y="487172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Trust me that’s the price of beauty.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20" y="552123"/>
            <a:ext cx="6156960" cy="368284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683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/>
    </mc:Choice>
    <mc:Fallback xmlns="">
      <p:transition spd="slow"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6014700" y="992193"/>
            <a:ext cx="4094500" cy="485012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pretty?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beautiful?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340" y="992193"/>
            <a:ext cx="3352820" cy="48736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276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/>
    </mc:Choice>
    <mc:Fallback xmlns="">
      <p:transition spd="slow"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975360" y="5049520"/>
            <a:ext cx="8950960" cy="130048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It’s such a funny thing.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977" y="434053"/>
            <a:ext cx="3869114" cy="4161737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1607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85A7DD-0C66-47DA-9CF0-AD2B262E85F0}"/>
              </a:ext>
            </a:extLst>
          </p:cNvPr>
          <p:cNvSpPr/>
          <p:nvPr/>
        </p:nvSpPr>
        <p:spPr>
          <a:xfrm>
            <a:off x="3683000" y="487680"/>
            <a:ext cx="4826000" cy="111760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New Words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6E5C5A1-C906-445C-B8EF-90930212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2398171"/>
            <a:ext cx="2517140" cy="3584861"/>
          </a:xfrm>
          <a:prstGeom prst="rect">
            <a:avLst/>
          </a:prstGeom>
          <a:noFill/>
          <a:ln w="57150">
            <a:solidFill>
              <a:srgbClr val="BD7F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7E7D26F-105B-49D4-A9C3-CADC5A5A260B}"/>
              </a:ext>
            </a:extLst>
          </p:cNvPr>
          <p:cNvSpPr/>
          <p:nvPr/>
        </p:nvSpPr>
        <p:spPr>
          <a:xfrm>
            <a:off x="3147060" y="2398170"/>
            <a:ext cx="2852420" cy="3584861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long hair</a:t>
            </a: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straight</a:t>
            </a:r>
            <a:r>
              <a:rPr lang="zh-CN" altLang="en-US" sz="3600" dirty="0">
                <a:solidFill>
                  <a:srgbClr val="BD7FA4"/>
                </a:solidFill>
              </a:rPr>
              <a:t> </a:t>
            </a:r>
            <a:r>
              <a:rPr lang="en-US" altLang="zh-CN" sz="3600" dirty="0">
                <a:solidFill>
                  <a:srgbClr val="BD7FA4"/>
                </a:solidFill>
              </a:rPr>
              <a:t>hair</a:t>
            </a: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black hair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E5C5A1-C906-445C-B8EF-90930212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2520" y="2513454"/>
            <a:ext cx="2517140" cy="3303082"/>
          </a:xfrm>
          <a:prstGeom prst="rect">
            <a:avLst/>
          </a:prstGeom>
          <a:noFill/>
          <a:ln w="57150">
            <a:solidFill>
              <a:srgbClr val="BD7F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7E7D26F-105B-49D4-A9C3-CADC5A5A260B}"/>
              </a:ext>
            </a:extLst>
          </p:cNvPr>
          <p:cNvSpPr/>
          <p:nvPr/>
        </p:nvSpPr>
        <p:spPr>
          <a:xfrm>
            <a:off x="9039860" y="2228706"/>
            <a:ext cx="2852420" cy="372872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short hair</a:t>
            </a: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straight</a:t>
            </a:r>
            <a:r>
              <a:rPr lang="zh-CN" altLang="en-US" sz="3600" dirty="0">
                <a:solidFill>
                  <a:srgbClr val="BD7FA4"/>
                </a:solidFill>
              </a:rPr>
              <a:t> </a:t>
            </a:r>
            <a:r>
              <a:rPr lang="en-US" altLang="zh-CN" sz="3600" dirty="0">
                <a:solidFill>
                  <a:srgbClr val="BD7FA4"/>
                </a:solidFill>
              </a:rPr>
              <a:t>hair</a:t>
            </a: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black hair</a:t>
            </a:r>
          </a:p>
        </p:txBody>
      </p:sp>
      <p:sp>
        <p:nvSpPr>
          <p:cNvPr id="8" name="矩形: 圆角 7">
            <a:hlinkClick r:id="rId5" action="ppaction://hlinksldjump"/>
            <a:extLst>
              <a:ext uri="{FF2B5EF4-FFF2-40B4-BE49-F238E27FC236}">
                <a16:creationId xmlns:a16="http://schemas.microsoft.com/office/drawing/2014/main" id="{BA12F1CD-8288-435E-A3F6-C6E51FCFE2B7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4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1554480" y="1473200"/>
            <a:ext cx="3464560" cy="412496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How nothing’s funny when it’s you.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63D810-F7A9-457A-A334-D3919A7A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615" y="1574874"/>
            <a:ext cx="4943734" cy="3921612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26966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/>
    </mc:Choice>
    <mc:Fallback xmlns="">
      <p:transition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4287520" y="934720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You tell them what you mean.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188" y="3126103"/>
            <a:ext cx="6237732" cy="2922916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37655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627120" y="501904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But they keep whiting out the truth.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376" y="690880"/>
            <a:ext cx="6579305" cy="3647440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17365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/>
    </mc:Choice>
    <mc:Fallback xmlns="">
      <p:transition spd="slow"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It’s like a work of art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80" y="3141170"/>
            <a:ext cx="4724420" cy="2770862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21913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428240" y="975677"/>
            <a:ext cx="3068320" cy="5173663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That never gets to see the light.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8814" y="975677"/>
            <a:ext cx="4198386" cy="5173663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39367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4521200" y="556619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Keep you beneath the stars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882" y="2311704"/>
            <a:ext cx="6015798" cy="4050637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18965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-701040" y="277876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Won’t let you touch the sky.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002" y="1456201"/>
            <a:ext cx="5617438" cy="4213079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24491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/>
    </mc:Choice>
    <mc:Fallback xmlns="">
      <p:transition spd="slow" advClick="0" advTm="7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2194560" y="1097280"/>
            <a:ext cx="2479040" cy="412496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I’m no beauty queen.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63D810-F7A9-457A-A334-D3919A7A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822" y="713434"/>
            <a:ext cx="3763578" cy="4892652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8206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/>
    </mc:Choice>
    <mc:Fallback xmlns="">
      <p:transition spd="slow" advClick="0" advTm="2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5425090" y="2703611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I’m just beautiful me.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20" y="1027230"/>
            <a:ext cx="4803540" cy="4803540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40739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627120" y="5019040"/>
            <a:ext cx="7416800" cy="13004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55ADC5"/>
                </a:solidFill>
              </a:rPr>
              <a:t>You’ve got every right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249" y="980793"/>
            <a:ext cx="5471160" cy="3108253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41316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85A7DD-0C66-47DA-9CF0-AD2B262E85F0}"/>
              </a:ext>
            </a:extLst>
          </p:cNvPr>
          <p:cNvSpPr/>
          <p:nvPr/>
        </p:nvSpPr>
        <p:spPr>
          <a:xfrm>
            <a:off x="3683000" y="487680"/>
            <a:ext cx="4826000" cy="111760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New Words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E5C5A1-C906-445C-B8EF-90930212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4963" y="1938853"/>
            <a:ext cx="6842073" cy="4431467"/>
          </a:xfrm>
          <a:prstGeom prst="rect">
            <a:avLst/>
          </a:prstGeom>
          <a:noFill/>
          <a:ln w="57150">
            <a:solidFill>
              <a:srgbClr val="BD7F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C5841187-A220-4D2D-B50C-66929E90BF16}"/>
              </a:ext>
            </a:extLst>
          </p:cNvPr>
          <p:cNvSpPr/>
          <p:nvPr/>
        </p:nvSpPr>
        <p:spPr>
          <a:xfrm>
            <a:off x="3220720" y="2153920"/>
            <a:ext cx="1402080" cy="6705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short</a:t>
            </a:r>
            <a:endParaRPr lang="zh-CN" altLang="en-US" sz="32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4E60BFE-9470-4606-BB43-A10042168D5C}"/>
              </a:ext>
            </a:extLst>
          </p:cNvPr>
          <p:cNvSpPr/>
          <p:nvPr/>
        </p:nvSpPr>
        <p:spPr>
          <a:xfrm>
            <a:off x="5097437" y="2153920"/>
            <a:ext cx="2400645" cy="9550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of medium height</a:t>
            </a:r>
            <a:endParaRPr lang="zh-CN" altLang="en-US" sz="3200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841187-A220-4D2D-B50C-66929E90BF16}"/>
              </a:ext>
            </a:extLst>
          </p:cNvPr>
          <p:cNvSpPr/>
          <p:nvPr/>
        </p:nvSpPr>
        <p:spPr>
          <a:xfrm>
            <a:off x="7807960" y="2153920"/>
            <a:ext cx="1402080" cy="6705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/>
              <a:t>high</a:t>
            </a:r>
            <a:endParaRPr lang="zh-CN" altLang="en-US" sz="3200" dirty="0"/>
          </a:p>
        </p:txBody>
      </p:sp>
      <p:sp>
        <p:nvSpPr>
          <p:cNvPr id="7" name="矩形: 圆角 6">
            <a:hlinkClick r:id="rId4" action="ppaction://hlinksldjump"/>
            <a:extLst>
              <a:ext uri="{FF2B5EF4-FFF2-40B4-BE49-F238E27FC236}">
                <a16:creationId xmlns:a16="http://schemas.microsoft.com/office/drawing/2014/main" id="{4E6A00C9-E060-45B0-986C-4B2C516020C9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57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To a beautiful life.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509" y="3063919"/>
            <a:ext cx="4722562" cy="2925364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9444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500"/>
    </mc:Choice>
    <mc:Fallback xmlns="">
      <p:transition spd="slow" advClick="0" advTm="35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901420" y="505460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 Who says you’re not perfect?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675" y="1186564"/>
            <a:ext cx="4096789" cy="29253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7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828780" y="458724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worth it?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720" y="871603"/>
            <a:ext cx="4328160" cy="324925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234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753340" y="491236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the only one that’s hurting</a:t>
            </a:r>
            <a:r>
              <a:rPr lang="zh-CN" altLang="en-US" sz="3200" dirty="0">
                <a:solidFill>
                  <a:schemeClr val="bg1"/>
                </a:solidFill>
              </a:rPr>
              <a:t>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080" y="738550"/>
            <a:ext cx="5496560" cy="36643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843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554460" y="487172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Trust me that’s the price of beauty.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20" y="552123"/>
            <a:ext cx="6156960" cy="368284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72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/>
    </mc:Choice>
    <mc:Fallback xmlns="">
      <p:transition spd="slow" advClick="0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6014700" y="992193"/>
            <a:ext cx="4094500" cy="485012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pretty?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beautiful?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340" y="992193"/>
            <a:ext cx="3352820" cy="48736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354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611120" y="4826000"/>
            <a:ext cx="8950960" cy="130048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Who says you’re not star potential?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0416" y="960167"/>
            <a:ext cx="4271103" cy="4089353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2014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/>
    </mc:Choice>
    <mc:Fallback xmlns="">
      <p:transition spd="slow" advClick="0" advTm="2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1554480" y="1473200"/>
            <a:ext cx="3464560" cy="4124960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Who says you’re not presidential?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63D810-F7A9-457A-A334-D3919A7A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6763" y="1574874"/>
            <a:ext cx="3243438" cy="3921612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1671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/>
    </mc:Choice>
    <mc:Fallback xmlns="">
      <p:transition spd="slow" advClick="0"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4155440" y="670560"/>
            <a:ext cx="7416800" cy="1300480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Who says you can’t be in movies?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984" y="2475863"/>
            <a:ext cx="6149072" cy="3808458"/>
          </a:xfrm>
          <a:prstGeom prst="rect">
            <a:avLst/>
          </a:prstGeom>
          <a:ln w="57150">
            <a:solidFill>
              <a:srgbClr val="FCE0CE"/>
            </a:solidFill>
          </a:ln>
        </p:spPr>
      </p:pic>
    </p:spTree>
    <p:extLst>
      <p:ext uri="{BB962C8B-B14F-4D97-AF65-F5344CB8AC3E}">
        <p14:creationId xmlns:p14="http://schemas.microsoft.com/office/powerpoint/2010/main" val="8105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463148" y="2011680"/>
            <a:ext cx="3277252" cy="3230880"/>
          </a:xfrm>
          <a:prstGeom prst="roundRect">
            <a:avLst/>
          </a:prstGeom>
          <a:noFill/>
          <a:ln w="57150">
            <a:solidFill>
              <a:srgbClr val="55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zh-CN" sz="3200" dirty="0">
                <a:solidFill>
                  <a:srgbClr val="55ADC5"/>
                </a:solidFill>
              </a:rPr>
              <a:t>Listen to me, listen to me</a:t>
            </a:r>
            <a:r>
              <a:rPr lang="en-US" altLang="zh-CN" sz="3200" dirty="0">
                <a:solidFill>
                  <a:srgbClr val="55ADC5"/>
                </a:solidFill>
              </a:rPr>
              <a:t>.</a:t>
            </a:r>
            <a:endParaRPr lang="zh-CN" altLang="en-US" sz="3200" dirty="0">
              <a:solidFill>
                <a:srgbClr val="55ADC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6665" y="1803400"/>
            <a:ext cx="3821127" cy="3647440"/>
          </a:xfrm>
          <a:prstGeom prst="rect">
            <a:avLst/>
          </a:prstGeom>
          <a:ln w="57150">
            <a:solidFill>
              <a:srgbClr val="55ADC5"/>
            </a:solidFill>
          </a:ln>
        </p:spPr>
      </p:pic>
    </p:spTree>
    <p:extLst>
      <p:ext uri="{BB962C8B-B14F-4D97-AF65-F5344CB8AC3E}">
        <p14:creationId xmlns:p14="http://schemas.microsoft.com/office/powerpoint/2010/main" val="26962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85A7DD-0C66-47DA-9CF0-AD2B262E85F0}"/>
              </a:ext>
            </a:extLst>
          </p:cNvPr>
          <p:cNvSpPr/>
          <p:nvPr/>
        </p:nvSpPr>
        <p:spPr>
          <a:xfrm>
            <a:off x="8265160" y="522387"/>
            <a:ext cx="3164840" cy="111760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New Words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E5C5A1-C906-445C-B8EF-90930212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3291" y="377713"/>
            <a:ext cx="4621499" cy="6102574"/>
          </a:xfrm>
          <a:prstGeom prst="rect">
            <a:avLst/>
          </a:prstGeom>
          <a:noFill/>
          <a:ln w="57150">
            <a:solidFill>
              <a:srgbClr val="BD7F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C5841187-A220-4D2D-B50C-66929E90BF16}"/>
              </a:ext>
            </a:extLst>
          </p:cNvPr>
          <p:cNvSpPr/>
          <p:nvPr/>
        </p:nvSpPr>
        <p:spPr>
          <a:xfrm>
            <a:off x="2073291" y="867827"/>
            <a:ext cx="1402080" cy="670560"/>
          </a:xfrm>
          <a:prstGeom prst="roundRect">
            <a:avLst/>
          </a:prstGeom>
          <a:solidFill>
            <a:srgbClr val="BD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thin</a:t>
            </a:r>
            <a:endParaRPr lang="zh-CN" altLang="en-US" sz="32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4E60BFE-9470-4606-BB43-A10042168D5C}"/>
              </a:ext>
            </a:extLst>
          </p:cNvPr>
          <p:cNvSpPr/>
          <p:nvPr/>
        </p:nvSpPr>
        <p:spPr>
          <a:xfrm>
            <a:off x="502921" y="5791200"/>
            <a:ext cx="2400645" cy="955040"/>
          </a:xfrm>
          <a:prstGeom prst="roundRect">
            <a:avLst/>
          </a:prstGeom>
          <a:solidFill>
            <a:srgbClr val="BD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of medium build</a:t>
            </a:r>
            <a:endParaRPr lang="zh-CN" altLang="en-US" sz="3200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841187-A220-4D2D-B50C-66929E90BF16}"/>
              </a:ext>
            </a:extLst>
          </p:cNvPr>
          <p:cNvSpPr/>
          <p:nvPr/>
        </p:nvSpPr>
        <p:spPr>
          <a:xfrm>
            <a:off x="4831080" y="5455920"/>
            <a:ext cx="1402080" cy="670560"/>
          </a:xfrm>
          <a:prstGeom prst="roundRect">
            <a:avLst/>
          </a:prstGeom>
          <a:solidFill>
            <a:srgbClr val="BD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/>
              <a:t>heavy</a:t>
            </a:r>
            <a:endParaRPr lang="zh-CN" altLang="en-US" sz="32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42BE9E7-B142-4632-88E1-7D3DECD1BCA9}"/>
              </a:ext>
            </a:extLst>
          </p:cNvPr>
          <p:cNvCxnSpPr/>
          <p:nvPr/>
        </p:nvCxnSpPr>
        <p:spPr>
          <a:xfrm>
            <a:off x="2346960" y="1442720"/>
            <a:ext cx="406400" cy="538480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14EBC23-C731-4F2C-A929-31615DC96267}"/>
              </a:ext>
            </a:extLst>
          </p:cNvPr>
          <p:cNvCxnSpPr/>
          <p:nvPr/>
        </p:nvCxnSpPr>
        <p:spPr>
          <a:xfrm flipV="1">
            <a:off x="2702560" y="4114800"/>
            <a:ext cx="579120" cy="1875373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7AF787F-1EFF-4DC9-B5A9-9A74071790E3}"/>
              </a:ext>
            </a:extLst>
          </p:cNvPr>
          <p:cNvCxnSpPr/>
          <p:nvPr/>
        </p:nvCxnSpPr>
        <p:spPr>
          <a:xfrm>
            <a:off x="4384040" y="5222240"/>
            <a:ext cx="1041400" cy="345440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hlinkClick r:id="rId4" action="ppaction://hlinksldjump"/>
            <a:extLst>
              <a:ext uri="{FF2B5EF4-FFF2-40B4-BE49-F238E27FC236}">
                <a16:creationId xmlns:a16="http://schemas.microsoft.com/office/drawing/2014/main" id="{8B41E1D1-60B1-46A7-B2AB-C0A43FE9575A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05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7030700" y="820088"/>
            <a:ext cx="4724420" cy="39217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Who says you don’t pass the test?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360" y="2877009"/>
            <a:ext cx="4521640" cy="3305293"/>
          </a:xfrm>
          <a:prstGeom prst="rect">
            <a:avLst/>
          </a:prstGeom>
          <a:ln w="57150">
            <a:solidFill>
              <a:srgbClr val="BD7FA4"/>
            </a:solidFill>
          </a:ln>
        </p:spPr>
      </p:pic>
    </p:spTree>
    <p:extLst>
      <p:ext uri="{BB962C8B-B14F-4D97-AF65-F5344CB8AC3E}">
        <p14:creationId xmlns:p14="http://schemas.microsoft.com/office/powerpoint/2010/main" val="11480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310640" y="1056957"/>
            <a:ext cx="4074160" cy="5173663"/>
          </a:xfrm>
          <a:prstGeom prst="roundRect">
            <a:avLst/>
          </a:prstGeom>
          <a:noFill/>
          <a:ln w="57150">
            <a:solidFill>
              <a:srgbClr val="EBB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Who says you can’t be the best?</a:t>
            </a:r>
          </a:p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Who said? Who said?</a:t>
            </a:r>
          </a:p>
          <a:p>
            <a:pPr algn="ctr"/>
            <a:r>
              <a:rPr lang="en-US" altLang="zh-CN" sz="3200" dirty="0">
                <a:solidFill>
                  <a:srgbClr val="EBB080"/>
                </a:solidFill>
              </a:rPr>
              <a:t>Won’t you tell me who said that?</a:t>
            </a:r>
            <a:endParaRPr lang="zh-CN" altLang="en-US" sz="3200" dirty="0">
              <a:solidFill>
                <a:srgbClr val="EBB08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2228164"/>
            <a:ext cx="5662496" cy="2831248"/>
          </a:xfrm>
          <a:prstGeom prst="rect">
            <a:avLst/>
          </a:prstGeom>
          <a:ln w="57150">
            <a:solidFill>
              <a:srgbClr val="EBB080"/>
            </a:solidFill>
          </a:ln>
        </p:spPr>
      </p:pic>
    </p:spTree>
    <p:extLst>
      <p:ext uri="{BB962C8B-B14F-4D97-AF65-F5344CB8AC3E}">
        <p14:creationId xmlns:p14="http://schemas.microsoft.com/office/powerpoint/2010/main" val="5109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/>
    </mc:Choice>
    <mc:Fallback xmlns="">
      <p:transition spd="slow" advClick="0" advTm="1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901420" y="505460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 Who says you’re not perfect?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675" y="1186564"/>
            <a:ext cx="4096789" cy="29253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2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828780" y="458724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worth it?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720" y="871603"/>
            <a:ext cx="4328160" cy="324925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19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753340" y="491236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the only one that’s hurting</a:t>
            </a:r>
            <a:r>
              <a:rPr lang="zh-CN" altLang="en-US" sz="3200" dirty="0">
                <a:solidFill>
                  <a:schemeClr val="bg1"/>
                </a:solidFill>
              </a:rPr>
              <a:t>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080" y="738550"/>
            <a:ext cx="5496560" cy="36643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04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554460" y="487172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Trust me that’s the price of beauty.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20" y="552123"/>
            <a:ext cx="6156960" cy="368284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964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/>
    </mc:Choice>
    <mc:Fallback xmlns="">
      <p:transition spd="slow" advClick="0" advTm="4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6014700" y="992193"/>
            <a:ext cx="4094500" cy="485012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pretty?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beautiful?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340" y="992193"/>
            <a:ext cx="3352820" cy="48736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46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3901420" y="505460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 Who says you’re not perfect?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675" y="1186564"/>
            <a:ext cx="4096789" cy="29253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688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828780" y="4587240"/>
            <a:ext cx="669546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worth it?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720" y="871603"/>
            <a:ext cx="4328160" cy="324925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56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2753340" y="491236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the only one that’s hurting</a:t>
            </a:r>
            <a:r>
              <a:rPr lang="zh-CN" altLang="en-US" sz="3200" dirty="0">
                <a:solidFill>
                  <a:schemeClr val="bg1"/>
                </a:solidFill>
              </a:rPr>
              <a:t>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080" y="738550"/>
            <a:ext cx="5496560" cy="36643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497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85A7DD-0C66-47DA-9CF0-AD2B262E85F0}"/>
              </a:ext>
            </a:extLst>
          </p:cNvPr>
          <p:cNvSpPr/>
          <p:nvPr/>
        </p:nvSpPr>
        <p:spPr>
          <a:xfrm>
            <a:off x="894080" y="191346"/>
            <a:ext cx="10485120" cy="92456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Key sentences: be</a:t>
            </a:r>
            <a:r>
              <a:rPr lang="zh-CN" altLang="en-US" sz="3200" dirty="0">
                <a:solidFill>
                  <a:srgbClr val="BD7FA4"/>
                </a:solidFill>
              </a:rPr>
              <a:t>动词和</a:t>
            </a:r>
            <a:r>
              <a:rPr lang="en-US" altLang="zh-CN" sz="3200" dirty="0">
                <a:solidFill>
                  <a:srgbClr val="BD7FA4"/>
                </a:solidFill>
              </a:rPr>
              <a:t>have/has – </a:t>
            </a:r>
            <a:r>
              <a:rPr lang="zh-CN" altLang="en-US" sz="3200" dirty="0">
                <a:solidFill>
                  <a:srgbClr val="BD7FA4"/>
                </a:solidFill>
              </a:rPr>
              <a:t>描述人的外貌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13E54DCA-0662-4A24-AD4B-1A1943A6C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439951"/>
              </p:ext>
            </p:extLst>
          </p:nvPr>
        </p:nvGraphicFramePr>
        <p:xfrm>
          <a:off x="894080" y="1280160"/>
          <a:ext cx="10566400" cy="524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: 圆角 7">
            <a:hlinkClick r:id="rId8" action="ppaction://hlinksldjump"/>
            <a:extLst>
              <a:ext uri="{FF2B5EF4-FFF2-40B4-BE49-F238E27FC236}">
                <a16:creationId xmlns:a16="http://schemas.microsoft.com/office/drawing/2014/main" id="{DE2D35F1-1B5E-4F50-A53B-C8E5E393B9FF}"/>
              </a:ext>
            </a:extLst>
          </p:cNvPr>
          <p:cNvSpPr/>
          <p:nvPr/>
        </p:nvSpPr>
        <p:spPr>
          <a:xfrm>
            <a:off x="10845800" y="600033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2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2E2E7-5874-4AC3-9BE4-D650DD02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7D2E2E7-5874-4AC3-9BE4-D650DD024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7D2E2E7-5874-4AC3-9BE4-D650DD02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7D2E2E7-5874-4AC3-9BE4-D650DD02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1F6EB-6EE3-46AF-A4D7-E9505D3C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F021F6EB-6EE3-46AF-A4D7-E9505D3C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021F6EB-6EE3-46AF-A4D7-E9505D3C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F021F6EB-6EE3-46AF-A4D7-E9505D3C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92584-DB3A-4775-A126-268F6BEF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5B792584-DB3A-4775-A126-268F6BEF1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B792584-DB3A-4775-A126-268F6BEF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B792584-DB3A-4775-A126-268F6BEF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67BE0-DB31-4A92-8B1A-83339C0F3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6B67BE0-DB31-4A92-8B1A-83339C0F3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6B67BE0-DB31-4A92-8B1A-83339C0F3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26B67BE0-DB31-4A92-8B1A-83339C0F3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C11DA6-0320-4E65-8A9A-8D1DDC7D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12C11DA6-0320-4E65-8A9A-8D1DDC7DE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2C11DA6-0320-4E65-8A9A-8D1DDC7D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2C11DA6-0320-4E65-8A9A-8D1DDC7D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2910C-3C8D-4026-92C2-C3579025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24D2910C-3C8D-4026-92C2-C35790250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4D2910C-3C8D-4026-92C2-C3579025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4D2910C-3C8D-4026-92C2-C3579025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57573A-088B-482B-A684-1180B9C73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CD57573A-088B-482B-A684-1180B9C73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D57573A-088B-482B-A684-1180B9C73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D57573A-088B-482B-A684-1180B9C73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713A4-C65F-4F3A-8CFB-B9ED29BB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4D6713A4-C65F-4F3A-8CFB-B9ED29BB8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4D6713A4-C65F-4F3A-8CFB-B9ED29BB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4D6713A4-C65F-4F3A-8CFB-B9ED29BB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A0DD9E-59BB-404D-B294-4A51EC3E0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B9A0DD9E-59BB-404D-B294-4A51EC3E0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B9A0DD9E-59BB-404D-B294-4A51EC3E0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9A0DD9E-59BB-404D-B294-4A51EC3E0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9E7F5-B256-421B-851A-D91BAE88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E499E7F5-B256-421B-851A-D91BAE883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499E7F5-B256-421B-851A-D91BAE88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E499E7F5-B256-421B-851A-D91BAE88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BD093-56D4-4FF1-9664-AAEDC065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B00BD093-56D4-4FF1-9664-AAEDC0654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B00BD093-56D4-4FF1-9664-AAEDC065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00BD093-56D4-4FF1-9664-AAEDC065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9C23C-5354-49F7-8372-513AA525B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8309C23C-5354-49F7-8372-513AA525B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309C23C-5354-49F7-8372-513AA525B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8309C23C-5354-49F7-8372-513AA525B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83426-FE3C-44E8-BEC8-77CED6B5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25883426-FE3C-44E8-BEC8-77CED6B5F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25883426-FE3C-44E8-BEC8-77CED6B5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25883426-FE3C-44E8-BEC8-77CED6B5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8EF40-3C42-42EA-8FA3-436EB853F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2268EF40-3C42-42EA-8FA3-436EB853F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268EF40-3C42-42EA-8FA3-436EB853F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2268EF40-3C42-42EA-8FA3-436EB853F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5EB5A-0050-4B57-943F-18B0E85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EF05EB5A-0050-4B57-943F-18B0E858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EF05EB5A-0050-4B57-943F-18B0E85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F05EB5A-0050-4B57-943F-18B0E85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C6062F-3607-4D7D-BE13-872AC571D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AEC6062F-3607-4D7D-BE13-872AC571D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AEC6062F-3607-4D7D-BE13-872AC571D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AEC6062F-3607-4D7D-BE13-872AC571D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B3C15-AA0B-4578-B35F-2CF59EFF2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590B3C15-AA0B-4578-B35F-2CF59EFF2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590B3C15-AA0B-4578-B35F-2CF59EFF2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590B3C15-AA0B-4578-B35F-2CF59EFF2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C8A05-F088-42DC-B574-028A1D124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676C8A05-F088-42DC-B574-028A1D124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676C8A05-F088-42DC-B574-028A1D124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676C8A05-F088-42DC-B574-028A1D124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40F18-14A5-4F76-8AB6-EBBB2B96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graphicEl>
                                              <a:dgm id="{88640F18-14A5-4F76-8AB6-EBBB2B960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graphicEl>
                                              <a:dgm id="{88640F18-14A5-4F76-8AB6-EBBB2B96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88640F18-14A5-4F76-8AB6-EBBB2B96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3D733-B8F9-4AA3-802B-368AD3FC6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graphicEl>
                                              <a:dgm id="{C763D733-B8F9-4AA3-802B-368AD3FC6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C763D733-B8F9-4AA3-802B-368AD3FC6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graphicEl>
                                              <a:dgm id="{C763D733-B8F9-4AA3-802B-368AD3FC6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D010A-F34E-463D-A9B8-010E30EBB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>
                                            <p:graphicEl>
                                              <a:dgm id="{025D010A-F34E-463D-A9B8-010E30EBB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graphicEl>
                                              <a:dgm id="{025D010A-F34E-463D-A9B8-010E30EBB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025D010A-F34E-463D-A9B8-010E30EBB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1554460" y="4871720"/>
            <a:ext cx="8656340" cy="13128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Trust me that’s the price of beauty.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20" y="552123"/>
            <a:ext cx="6156960" cy="368284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09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/>
    </mc:Choice>
    <mc:Fallback xmlns="">
      <p:transition spd="slow" advClick="0" advTm="4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77A43-39E3-4B36-B19F-DEB366645BE1}"/>
              </a:ext>
            </a:extLst>
          </p:cNvPr>
          <p:cNvSpPr/>
          <p:nvPr/>
        </p:nvSpPr>
        <p:spPr>
          <a:xfrm>
            <a:off x="6014700" y="992193"/>
            <a:ext cx="4094500" cy="485012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pretty?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 you’re not beautiful?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Who says?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A8830A-6310-482F-85BB-DCE883E1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340" y="992193"/>
            <a:ext cx="3352820" cy="48736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39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/>
    </mc:Choice>
    <mc:Fallback xmlns="">
      <p:transition spd="slow" advClick="0" advTm="9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BFAE0-621F-4483-88B6-174CBAC0D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Thanks for listening!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02A69C-097C-4336-A5AB-1A7B64C4B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440"/>
            <a:ext cx="9144000" cy="135636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华南师范大学外国语言文化学院 许悦彤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广东省河源市紫金县紫城第三中学 杨宇燕</a:t>
            </a:r>
          </a:p>
        </p:txBody>
      </p:sp>
    </p:spTree>
    <p:extLst>
      <p:ext uri="{BB962C8B-B14F-4D97-AF65-F5344CB8AC3E}">
        <p14:creationId xmlns:p14="http://schemas.microsoft.com/office/powerpoint/2010/main" val="42644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1297940" y="350216"/>
            <a:ext cx="5871210" cy="91933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Key sentences: Let’s have a try!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E96D435-3B3A-4E52-81F5-6ED2E8FA07F1}"/>
              </a:ext>
            </a:extLst>
          </p:cNvPr>
          <p:cNvCxnSpPr/>
          <p:nvPr/>
        </p:nvCxnSpPr>
        <p:spPr>
          <a:xfrm flipV="1">
            <a:off x="4561840" y="1972632"/>
            <a:ext cx="894080" cy="853440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B0B3206-F282-4EC1-9BDE-A3DC5E63F288}"/>
              </a:ext>
            </a:extLst>
          </p:cNvPr>
          <p:cNvSpPr/>
          <p:nvPr/>
        </p:nvSpPr>
        <p:spPr>
          <a:xfrm>
            <a:off x="5455920" y="1610120"/>
            <a:ext cx="5334000" cy="1384938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BD7FA4"/>
                </a:solidFill>
              </a:rPr>
              <a:t>易建联</a:t>
            </a:r>
            <a:endParaRPr lang="en-US" altLang="zh-CN" sz="3600" dirty="0">
              <a:solidFill>
                <a:srgbClr val="BD7FA4"/>
              </a:solidFill>
            </a:endParaRP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Yi </a:t>
            </a:r>
            <a:r>
              <a:rPr lang="en-US" altLang="zh-CN" sz="3600" dirty="0" err="1">
                <a:solidFill>
                  <a:srgbClr val="BD7FA4"/>
                </a:solidFill>
              </a:rPr>
              <a:t>Jianglian</a:t>
            </a:r>
            <a:endParaRPr lang="en-US" altLang="zh-CN" sz="3600" dirty="0">
              <a:solidFill>
                <a:srgbClr val="BD7FA4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BAB6DD4-0D54-49BD-9FE7-F98427B418DE}"/>
              </a:ext>
            </a:extLst>
          </p:cNvPr>
          <p:cNvSpPr/>
          <p:nvPr/>
        </p:nvSpPr>
        <p:spPr>
          <a:xfrm>
            <a:off x="5455920" y="3253898"/>
            <a:ext cx="5334000" cy="1384938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What does he look like?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48213DF-33EA-4762-8959-B7DC3A1B72B3}"/>
              </a:ext>
            </a:extLst>
          </p:cNvPr>
          <p:cNvCxnSpPr>
            <a:cxnSpLocks/>
          </p:cNvCxnSpPr>
          <p:nvPr/>
        </p:nvCxnSpPr>
        <p:spPr>
          <a:xfrm flipH="1" flipV="1">
            <a:off x="4541520" y="4921244"/>
            <a:ext cx="894080" cy="853440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B6479A-35AB-464B-A1A9-EF175E95BE4C}"/>
              </a:ext>
            </a:extLst>
          </p:cNvPr>
          <p:cNvSpPr/>
          <p:nvPr/>
        </p:nvSpPr>
        <p:spPr>
          <a:xfrm>
            <a:off x="5455920" y="4921244"/>
            <a:ext cx="5334000" cy="1384938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He is tall.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B7C5CE3-79A4-4464-8F60-160CD1B466F6}"/>
              </a:ext>
            </a:extLst>
          </p:cNvPr>
          <p:cNvCxnSpPr>
            <a:stCxn id="4" idx="3"/>
          </p:cNvCxnSpPr>
          <p:nvPr/>
        </p:nvCxnSpPr>
        <p:spPr>
          <a:xfrm>
            <a:off x="4561840" y="4004242"/>
            <a:ext cx="873760" cy="0"/>
          </a:xfrm>
          <a:prstGeom prst="line">
            <a:avLst/>
          </a:prstGeom>
          <a:ln w="57150">
            <a:solidFill>
              <a:srgbClr val="BD7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2888342_230531084_2">
            <a:extLst>
              <a:ext uri="{FF2B5EF4-FFF2-40B4-BE49-F238E27FC236}">
                <a16:creationId xmlns:a16="http://schemas.microsoft.com/office/drawing/2014/main" id="{BDB0AB01-0CB9-4583-8368-4FCB1A37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29"/>
          <a:stretch>
            <a:fillRect/>
          </a:stretch>
        </p:blipFill>
        <p:spPr>
          <a:xfrm>
            <a:off x="1369060" y="1702302"/>
            <a:ext cx="3192780" cy="4603880"/>
          </a:xfrm>
          <a:prstGeom prst="rect">
            <a:avLst/>
          </a:prstGeom>
          <a:noFill/>
          <a:ln w="57150">
            <a:solidFill>
              <a:srgbClr val="BD7FA4"/>
            </a:solidFill>
          </a:ln>
        </p:spPr>
      </p:pic>
      <p:sp>
        <p:nvSpPr>
          <p:cNvPr id="12" name="矩形: 圆角 11">
            <a:hlinkClick r:id="rId4" action="ppaction://hlinksldjump"/>
            <a:extLst>
              <a:ext uri="{FF2B5EF4-FFF2-40B4-BE49-F238E27FC236}">
                <a16:creationId xmlns:a16="http://schemas.microsoft.com/office/drawing/2014/main" id="{8FB941B7-ECC2-4932-B5BE-FC2E51923CEF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CE0CE"/>
                </a:solidFill>
              </a:rPr>
              <a:t>back</a:t>
            </a:r>
            <a:endParaRPr lang="zh-CN" altLang="en-US" dirty="0">
              <a:solidFill>
                <a:srgbClr val="FCE0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6DC2A9-3FFC-431D-9B25-DD8217691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22" y="1076960"/>
            <a:ext cx="6458731" cy="4552048"/>
          </a:xfrm>
          <a:prstGeom prst="rect">
            <a:avLst/>
          </a:prstGeom>
          <a:ln w="57150">
            <a:noFill/>
          </a:ln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D52FF75-036A-400D-8965-545DBC44B730}"/>
              </a:ext>
            </a:extLst>
          </p:cNvPr>
          <p:cNvSpPr/>
          <p:nvPr/>
        </p:nvSpPr>
        <p:spPr>
          <a:xfrm>
            <a:off x="4551680" y="248616"/>
            <a:ext cx="7159035" cy="91933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What does she look like?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FBAF734-10CC-44CF-A5E8-EDB0AFA57348}"/>
              </a:ext>
            </a:extLst>
          </p:cNvPr>
          <p:cNvSpPr/>
          <p:nvPr/>
        </p:nvSpPr>
        <p:spPr>
          <a:xfrm>
            <a:off x="9437938" y="1681630"/>
            <a:ext cx="2357120" cy="12495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She is </a:t>
            </a:r>
            <a:r>
              <a:rPr lang="en-US" altLang="zh-CN" sz="3200" u="sng" dirty="0">
                <a:solidFill>
                  <a:srgbClr val="BD7FA4"/>
                </a:solidFill>
              </a:rPr>
              <a:t>heavy/ fat</a:t>
            </a:r>
            <a:r>
              <a:rPr lang="en-US" altLang="zh-CN" sz="3200" dirty="0">
                <a:solidFill>
                  <a:srgbClr val="BD7FA4"/>
                </a:solidFill>
              </a:rPr>
              <a:t>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91A7144-965D-4A2F-ADF2-14919CD0C694}"/>
              </a:ext>
            </a:extLst>
          </p:cNvPr>
          <p:cNvSpPr/>
          <p:nvPr/>
        </p:nvSpPr>
        <p:spPr>
          <a:xfrm>
            <a:off x="3567938" y="5564275"/>
            <a:ext cx="4826000" cy="9193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She is </a:t>
            </a:r>
            <a:r>
              <a:rPr lang="en-US" altLang="zh-CN" sz="3200" u="sng" dirty="0">
                <a:solidFill>
                  <a:srgbClr val="BD7FA4"/>
                </a:solidFill>
              </a:rPr>
              <a:t>of medium build</a:t>
            </a:r>
            <a:r>
              <a:rPr lang="en-US" altLang="zh-CN" sz="3200" dirty="0">
                <a:solidFill>
                  <a:srgbClr val="BD7FA4"/>
                </a:solidFill>
              </a:rPr>
              <a:t>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98D1B3-E08E-47C7-9643-383F1DE4F87A}"/>
              </a:ext>
            </a:extLst>
          </p:cNvPr>
          <p:cNvSpPr/>
          <p:nvPr/>
        </p:nvSpPr>
        <p:spPr>
          <a:xfrm>
            <a:off x="224143" y="1681630"/>
            <a:ext cx="2106953" cy="9193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She is </a:t>
            </a:r>
            <a:r>
              <a:rPr lang="en-US" altLang="zh-CN" sz="3200" u="sng" dirty="0">
                <a:solidFill>
                  <a:srgbClr val="BD7FA4"/>
                </a:solidFill>
              </a:rPr>
              <a:t>thin</a:t>
            </a:r>
            <a:r>
              <a:rPr lang="en-US" altLang="zh-CN" sz="3200" dirty="0">
                <a:solidFill>
                  <a:srgbClr val="BD7FA4"/>
                </a:solidFill>
              </a:rPr>
              <a:t>.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70ED001-0FD6-48B6-AAEE-E7FFC4C21CB2}"/>
              </a:ext>
            </a:extLst>
          </p:cNvPr>
          <p:cNvCxnSpPr>
            <a:endCxn id="15" idx="3"/>
          </p:cNvCxnSpPr>
          <p:nvPr/>
        </p:nvCxnSpPr>
        <p:spPr>
          <a:xfrm flipH="1">
            <a:off x="2331096" y="2141295"/>
            <a:ext cx="936000" cy="0"/>
          </a:xfrm>
          <a:prstGeom prst="straightConnector1">
            <a:avLst/>
          </a:prstGeom>
          <a:ln w="38100">
            <a:solidFill>
              <a:srgbClr val="BD7F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2D4744C-564D-4F22-BFE0-A5B9324A0B65}"/>
              </a:ext>
            </a:extLst>
          </p:cNvPr>
          <p:cNvCxnSpPr>
            <a:cxnSpLocks/>
          </p:cNvCxnSpPr>
          <p:nvPr/>
        </p:nvCxnSpPr>
        <p:spPr>
          <a:xfrm>
            <a:off x="8393938" y="2141295"/>
            <a:ext cx="1044000" cy="0"/>
          </a:xfrm>
          <a:prstGeom prst="straightConnector1">
            <a:avLst/>
          </a:prstGeom>
          <a:ln w="38100">
            <a:solidFill>
              <a:srgbClr val="BD7F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D1AE713-A8BF-4A06-AC30-812B078B33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95807" y="5366275"/>
            <a:ext cx="396000" cy="0"/>
          </a:xfrm>
          <a:prstGeom prst="straightConnector1">
            <a:avLst/>
          </a:prstGeom>
          <a:ln w="38100">
            <a:solidFill>
              <a:srgbClr val="BD7F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1297940" y="248616"/>
            <a:ext cx="2928620" cy="91933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Key sentences</a:t>
            </a:r>
            <a:endParaRPr lang="zh-CN" altLang="en-US" sz="3200" dirty="0">
              <a:solidFill>
                <a:srgbClr val="BD7FA4"/>
              </a:solidFill>
            </a:endParaRPr>
          </a:p>
        </p:txBody>
      </p:sp>
      <p:sp>
        <p:nvSpPr>
          <p:cNvPr id="22" name="矩形: 圆角 21">
            <a:hlinkClick r:id="rId4" action="ppaction://hlinksldjump"/>
            <a:extLst>
              <a:ext uri="{FF2B5EF4-FFF2-40B4-BE49-F238E27FC236}">
                <a16:creationId xmlns:a16="http://schemas.microsoft.com/office/drawing/2014/main" id="{752A0596-5082-4925-A582-D031C0B6AAE7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CE0CE"/>
                </a:solidFill>
              </a:rPr>
              <a:t>back</a:t>
            </a:r>
            <a:endParaRPr lang="zh-CN" altLang="en-US" dirty="0">
              <a:solidFill>
                <a:srgbClr val="FCE0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EE350C-7529-4FD4-8AD0-801D77FFF8F5}"/>
              </a:ext>
            </a:extLst>
          </p:cNvPr>
          <p:cNvSpPr/>
          <p:nvPr/>
        </p:nvSpPr>
        <p:spPr>
          <a:xfrm>
            <a:off x="3108325" y="431496"/>
            <a:ext cx="5871210" cy="919330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BD7FA4"/>
                </a:solidFill>
              </a:rPr>
              <a:t>Key sentences: summary </a:t>
            </a:r>
            <a:r>
              <a:rPr lang="zh-CN" altLang="en-US" sz="3200" dirty="0">
                <a:solidFill>
                  <a:srgbClr val="BD7FA4"/>
                </a:solidFill>
              </a:rPr>
              <a:t>小结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B0B3206-F282-4EC1-9BDE-A3DC5E63F288}"/>
              </a:ext>
            </a:extLst>
          </p:cNvPr>
          <p:cNvSpPr/>
          <p:nvPr/>
        </p:nvSpPr>
        <p:spPr>
          <a:xfrm>
            <a:off x="1297940" y="2044062"/>
            <a:ext cx="9491980" cy="1384938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BD7FA4"/>
                </a:solidFill>
              </a:rPr>
              <a:t>询问某人特貌特征：</a:t>
            </a:r>
            <a:endParaRPr lang="en-US" altLang="zh-CN" sz="3600" dirty="0">
              <a:solidFill>
                <a:srgbClr val="BD7FA4"/>
              </a:solidFill>
            </a:endParaRPr>
          </a:p>
          <a:p>
            <a:pPr algn="ctr"/>
            <a:r>
              <a:rPr lang="en-US" altLang="zh-CN" sz="3600" dirty="0">
                <a:solidFill>
                  <a:srgbClr val="BD7FA4"/>
                </a:solidFill>
              </a:rPr>
              <a:t>What do/ does +</a:t>
            </a:r>
            <a:r>
              <a:rPr lang="zh-CN" altLang="en-US" sz="3600" dirty="0">
                <a:solidFill>
                  <a:srgbClr val="BD7FA4"/>
                </a:solidFill>
              </a:rPr>
              <a:t>主语</a:t>
            </a:r>
            <a:r>
              <a:rPr lang="en-US" altLang="zh-CN" sz="3600" dirty="0">
                <a:solidFill>
                  <a:srgbClr val="BD7FA4"/>
                </a:solidFill>
              </a:rPr>
              <a:t>+look like?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BAB6DD4-0D54-49BD-9FE7-F98427B418DE}"/>
              </a:ext>
            </a:extLst>
          </p:cNvPr>
          <p:cNvSpPr/>
          <p:nvPr/>
        </p:nvSpPr>
        <p:spPr>
          <a:xfrm>
            <a:off x="1297940" y="4229258"/>
            <a:ext cx="9491980" cy="1887062"/>
          </a:xfrm>
          <a:prstGeom prst="roundRect">
            <a:avLst/>
          </a:prstGeom>
          <a:noFill/>
          <a:ln w="57150">
            <a:solidFill>
              <a:srgbClr val="B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BD7FA4"/>
                </a:solidFill>
              </a:rPr>
              <a:t>回答：</a:t>
            </a:r>
            <a:endParaRPr lang="en-US" altLang="zh-CN" sz="3600" dirty="0">
              <a:solidFill>
                <a:srgbClr val="BD7FA4"/>
              </a:solidFill>
            </a:endParaRPr>
          </a:p>
          <a:p>
            <a:pPr algn="ctr"/>
            <a:r>
              <a:rPr lang="zh-CN" altLang="en-US" sz="3600" dirty="0">
                <a:solidFill>
                  <a:srgbClr val="BD7FA4"/>
                </a:solidFill>
              </a:rPr>
              <a:t>主语</a:t>
            </a:r>
            <a:r>
              <a:rPr lang="en-US" altLang="zh-CN" sz="3600" dirty="0">
                <a:solidFill>
                  <a:srgbClr val="BD7FA4"/>
                </a:solidFill>
              </a:rPr>
              <a:t>+be+</a:t>
            </a:r>
            <a:r>
              <a:rPr lang="zh-CN" altLang="en-US" sz="3600" dirty="0">
                <a:solidFill>
                  <a:srgbClr val="BD7FA4"/>
                </a:solidFill>
              </a:rPr>
              <a:t>形容词</a:t>
            </a:r>
            <a:endParaRPr lang="en-US" altLang="zh-CN" sz="3600" dirty="0">
              <a:solidFill>
                <a:srgbClr val="BD7FA4"/>
              </a:solidFill>
            </a:endParaRPr>
          </a:p>
          <a:p>
            <a:pPr algn="ctr"/>
            <a:r>
              <a:rPr lang="zh-CN" altLang="en-US" sz="3600" dirty="0">
                <a:solidFill>
                  <a:srgbClr val="BD7FA4"/>
                </a:solidFill>
              </a:rPr>
              <a:t>主语</a:t>
            </a:r>
            <a:r>
              <a:rPr lang="en-US" altLang="zh-CN" sz="3600" dirty="0">
                <a:solidFill>
                  <a:srgbClr val="BD7FA4"/>
                </a:solidFill>
              </a:rPr>
              <a:t>+have/has +</a:t>
            </a:r>
            <a:r>
              <a:rPr lang="zh-CN" altLang="en-US" sz="3600" dirty="0">
                <a:solidFill>
                  <a:srgbClr val="BD7FA4"/>
                </a:solidFill>
              </a:rPr>
              <a:t>（形容词）</a:t>
            </a:r>
            <a:r>
              <a:rPr lang="en-US" altLang="zh-CN" sz="3600" dirty="0">
                <a:solidFill>
                  <a:srgbClr val="BD7FA4"/>
                </a:solidFill>
              </a:rPr>
              <a:t>+</a:t>
            </a:r>
            <a:r>
              <a:rPr lang="zh-CN" altLang="en-US" sz="3600" dirty="0">
                <a:solidFill>
                  <a:srgbClr val="BD7FA4"/>
                </a:solidFill>
              </a:rPr>
              <a:t>名词</a:t>
            </a:r>
            <a:endParaRPr lang="en-US" altLang="zh-CN" sz="3600" dirty="0">
              <a:solidFill>
                <a:srgbClr val="BD7FA4"/>
              </a:solidFill>
            </a:endParaRPr>
          </a:p>
        </p:txBody>
      </p:sp>
      <p:sp>
        <p:nvSpPr>
          <p:cNvPr id="12" name="矩形: 圆角 11">
            <a:hlinkClick r:id="rId3" action="ppaction://hlinksldjump"/>
            <a:extLst>
              <a:ext uri="{FF2B5EF4-FFF2-40B4-BE49-F238E27FC236}">
                <a16:creationId xmlns:a16="http://schemas.microsoft.com/office/drawing/2014/main" id="{7D7E1F2C-47F7-4F57-9DF2-35448B79A5D3}"/>
              </a:ext>
            </a:extLst>
          </p:cNvPr>
          <p:cNvSpPr/>
          <p:nvPr/>
        </p:nvSpPr>
        <p:spPr>
          <a:xfrm>
            <a:off x="10845800" y="5990173"/>
            <a:ext cx="1168400" cy="662513"/>
          </a:xfrm>
          <a:prstGeom prst="roundRect">
            <a:avLst/>
          </a:prstGeom>
          <a:noFill/>
          <a:ln w="57150">
            <a:solidFill>
              <a:srgbClr val="FCE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CE0CE"/>
                </a:solidFill>
              </a:rPr>
              <a:t>back</a:t>
            </a:r>
            <a:endParaRPr lang="zh-CN" altLang="en-US" dirty="0">
              <a:solidFill>
                <a:srgbClr val="FCE0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723</Words>
  <Application>Microsoft Office PowerPoint</Application>
  <PresentationFormat>宽屏</PresentationFormat>
  <Paragraphs>165</Paragraphs>
  <Slides>62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6" baseType="lpstr">
      <vt:lpstr>等线</vt:lpstr>
      <vt:lpstr>等线 Light</vt:lpstr>
      <vt:lpstr>Arial</vt:lpstr>
      <vt:lpstr>Office 主题​​</vt:lpstr>
      <vt:lpstr>形容词 -Unit 9 What does he look like? Section A 第一课时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Who Says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Says ——形容词</dc:title>
  <dc:creator>悦彤 许</dc:creator>
  <cp:lastModifiedBy>悦彤 许</cp:lastModifiedBy>
  <cp:revision>55</cp:revision>
  <dcterms:created xsi:type="dcterms:W3CDTF">2019-06-08T10:51:14Z</dcterms:created>
  <dcterms:modified xsi:type="dcterms:W3CDTF">2019-06-14T16:20:51Z</dcterms:modified>
</cp:coreProperties>
</file>