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36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56" r:id="rId2"/>
    <p:sldId id="257" r:id="rId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D8EC9"/>
    <a:srgbClr val="FE8081"/>
    <a:srgbClr val="F3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976" autoAdjust="0"/>
  </p:normalViewPr>
  <p:slideViewPr>
    <p:cSldViewPr snapToGrid="0">
      <p:cViewPr varScale="1">
        <p:scale>
          <a:sx n="52" d="100"/>
          <a:sy n="52" d="100"/>
        </p:scale>
        <p:origin x="102" y="5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0C51EB-37C5-40D7-A37D-6DF3C3A39957}" type="datetimeFigureOut">
              <a:rPr lang="zh-CN" altLang="en-US" smtClean="0"/>
              <a:t>2019/6/9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5D8489-665C-429D-8FC6-BBD866CD9B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8867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5D8489-665C-429D-8FC6-BBD866CD9BF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0764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6BE136-61A2-479F-978A-962853C5F4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21E9FCD-BB79-4BDA-B4DE-306F5AB134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4419ED7-4FAF-4800-8B62-CCCC5444C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CEA9-8B24-410E-B810-0773F13FF4B2}" type="datetimeFigureOut">
              <a:rPr lang="zh-CN" altLang="en-US" smtClean="0"/>
              <a:t>2019/6/9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DE95CD-A0CF-4C31-8512-DDA181280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86ED03-B77E-4C5A-8363-00B5EEA88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81AC2-5570-4E36-B501-3A5070CD8E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8670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C44958-7C34-4B97-B0FE-1806D0445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BBAA1A7-A132-408D-B2B8-D731AA01C2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85E7087-5429-45F4-8310-A441233D0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CEA9-8B24-410E-B810-0773F13FF4B2}" type="datetimeFigureOut">
              <a:rPr lang="zh-CN" altLang="en-US" smtClean="0"/>
              <a:t>2019/6/9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365AD00-E4C9-4423-8C62-64D0038AE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0748D2-1CE9-42A6-A3BC-B306BFCB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81AC2-5570-4E36-B501-3A5070CD8E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5446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E89789C-5494-41DF-A25D-5D355AE850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0D99956-6C96-4C58-A78B-729C2A0B3C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014B06A-7607-4120-9DB8-EE817B508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CEA9-8B24-410E-B810-0773F13FF4B2}" type="datetimeFigureOut">
              <a:rPr lang="zh-CN" altLang="en-US" smtClean="0"/>
              <a:t>2019/6/9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6EE439B-31CC-4BEF-89B3-6D72332DF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001E32-952E-43D8-8D9E-AED3A4274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81AC2-5570-4E36-B501-3A5070CD8E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4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49319B-5E34-43C2-BCD3-795B08683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204C58E-D0F3-4F23-BE2E-27221387B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D189C0-D294-4C0F-96F8-A74295F27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CEA9-8B24-410E-B810-0773F13FF4B2}" type="datetimeFigureOut">
              <a:rPr lang="zh-CN" altLang="en-US" smtClean="0"/>
              <a:t>2019/6/9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09BA028-CE51-42A6-B168-4BB93FA1A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82E3E03-2F30-4B90-A2F2-BB16D6F74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81AC2-5570-4E36-B501-3A5070CD8E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5615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276958-7C89-42DD-A574-4CD642A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4CA79D2-83C3-43DB-A119-0565CF9653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1BF37A-487A-48D3-8F4E-5E60F5ADE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CEA9-8B24-410E-B810-0773F13FF4B2}" type="datetimeFigureOut">
              <a:rPr lang="zh-CN" altLang="en-US" smtClean="0"/>
              <a:t>2019/6/9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DA1D27-91A1-4268-9A0A-220DEB7AE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66EF29-3403-4866-B992-CC0A904DA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81AC2-5570-4E36-B501-3A5070CD8E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82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050DF3-3C12-4756-A69F-35F913C9D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C75128-72D4-4BE9-916E-4D4A3A119D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7A44577-F052-40D4-9E3C-6D5EFE9C1A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1086374-0788-4DEA-8D00-686EEFA7C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CEA9-8B24-410E-B810-0773F13FF4B2}" type="datetimeFigureOut">
              <a:rPr lang="zh-CN" altLang="en-US" smtClean="0"/>
              <a:t>2019/6/9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D505C42-263A-41DA-B39D-77C46C4DF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897E4D-8A76-451A-A4CC-403ED0954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81AC2-5570-4E36-B501-3A5070CD8E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7988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5E1415-354C-497F-979D-A553B8107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18323EA-8FAF-4010-B5F8-0129DCA712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D582FCB-9BD6-45E4-B8F2-73F6FCC31C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21AC254-DC4F-4457-92B7-F756C9AA4C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1E7718B-2E42-47A8-B994-813063F1BC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3C93C9-6839-449E-80A4-1B550FC6C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CEA9-8B24-410E-B810-0773F13FF4B2}" type="datetimeFigureOut">
              <a:rPr lang="zh-CN" altLang="en-US" smtClean="0"/>
              <a:t>2019/6/9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1B2065A-5E96-43BB-9E34-0AA7F45BE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4F32096-FD9B-4FC1-8AD3-C7D9B7C8D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81AC2-5570-4E36-B501-3A5070CD8E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6939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DA2B7D-CEAA-4306-AAFA-BEE95EED3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0A7B186-5F16-4EF5-894E-F8671C22A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CEA9-8B24-410E-B810-0773F13FF4B2}" type="datetimeFigureOut">
              <a:rPr lang="zh-CN" altLang="en-US" smtClean="0"/>
              <a:t>2019/6/9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18E59A0-82EE-4D78-8587-16FA871D7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8E51117-BE75-4F24-A750-4D9ECCB69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81AC2-5570-4E36-B501-3A5070CD8E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4617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7EC85D2-0849-4AD7-8FF6-75CC8782E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CEA9-8B24-410E-B810-0773F13FF4B2}" type="datetimeFigureOut">
              <a:rPr lang="zh-CN" altLang="en-US" smtClean="0"/>
              <a:t>2019/6/9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6ABCABE-380A-4E38-B1F0-D0B0DDD49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C519A76-FE29-4D1D-B047-D77C564E6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81AC2-5570-4E36-B501-3A5070CD8E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4110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3E42FD3-0A57-4263-B5A7-6C57B47EF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3ADFEFF-E9C4-45BE-B0C6-629C56308D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78B1E8C-D8B1-4669-A8AA-92652CCCCD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07A0DF2-DB09-4BF0-92F7-2A3C19345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CEA9-8B24-410E-B810-0773F13FF4B2}" type="datetimeFigureOut">
              <a:rPr lang="zh-CN" altLang="en-US" smtClean="0"/>
              <a:t>2019/6/9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F2CFC2C-B1FF-4B55-BEBC-8E17AEF02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C23A0BF-EB46-41EB-8C6B-1F1B030C4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81AC2-5570-4E36-B501-3A5070CD8E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6893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C7F37A-3177-4D55-A32A-D3B88293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4472421-9D49-4031-930C-1CD2B4D5DC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4D29C4F-F75F-4E12-BDEC-725A39380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0B128E0-F1B9-4E96-9221-D834B02E6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CEA9-8B24-410E-B810-0773F13FF4B2}" type="datetimeFigureOut">
              <a:rPr lang="zh-CN" altLang="en-US" smtClean="0"/>
              <a:t>2019/6/9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E403FCC-F3EE-4455-A4D9-F3081934D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5B9EB6F-424B-47A8-95CB-89BAA82E3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81AC2-5570-4E36-B501-3A5070CD8E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5500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80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1782615-D973-4CF7-9A28-BA95644C3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41AFB78-4911-4E5D-B61E-82EB8769EB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CC92F45-3F0B-479D-ADA6-84A2E530B6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ACEA9-8B24-410E-B810-0773F13FF4B2}" type="datetimeFigureOut">
              <a:rPr lang="zh-CN" altLang="en-US" smtClean="0"/>
              <a:t>2019/6/9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62E378B-A417-4FF1-A914-73904603DB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25C8223-421F-4A4C-92AD-C3960025B9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E81AC2-5570-4E36-B501-3A5070CD8E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9675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png"/><Relationship Id="rId18" Type="http://schemas.openxmlformats.org/officeDocument/2006/relationships/image" Target="../media/image13.png"/><Relationship Id="rId26" Type="http://schemas.microsoft.com/office/2007/relationships/hdphoto" Target="../media/hdphoto7.wdp"/><Relationship Id="rId39" Type="http://schemas.openxmlformats.org/officeDocument/2006/relationships/image" Target="../media/image26.png"/><Relationship Id="rId21" Type="http://schemas.microsoft.com/office/2007/relationships/hdphoto" Target="../media/hdphoto5.wdp"/><Relationship Id="rId34" Type="http://schemas.openxmlformats.org/officeDocument/2006/relationships/image" Target="../media/image23.png"/><Relationship Id="rId42" Type="http://schemas.microsoft.com/office/2007/relationships/hdphoto" Target="../media/hdphoto13.wdp"/><Relationship Id="rId47" Type="http://schemas.openxmlformats.org/officeDocument/2006/relationships/image" Target="../media/image31.png"/><Relationship Id="rId50" Type="http://schemas.microsoft.com/office/2007/relationships/hdphoto" Target="../media/hdphoto16.wdp"/><Relationship Id="rId55" Type="http://schemas.openxmlformats.org/officeDocument/2006/relationships/image" Target="../media/image37.png"/><Relationship Id="rId7" Type="http://schemas.microsoft.com/office/2007/relationships/hdphoto" Target="../media/hdphoto1.wdp"/><Relationship Id="rId2" Type="http://schemas.openxmlformats.org/officeDocument/2006/relationships/audio" Target="../media/media1.wav"/><Relationship Id="rId16" Type="http://schemas.openxmlformats.org/officeDocument/2006/relationships/image" Target="../media/image11.png"/><Relationship Id="rId29" Type="http://schemas.openxmlformats.org/officeDocument/2006/relationships/image" Target="../media/image19.png"/><Relationship Id="rId11" Type="http://schemas.openxmlformats.org/officeDocument/2006/relationships/image" Target="../media/image7.jpg"/><Relationship Id="rId24" Type="http://schemas.openxmlformats.org/officeDocument/2006/relationships/image" Target="../media/image16.png"/><Relationship Id="rId32" Type="http://schemas.openxmlformats.org/officeDocument/2006/relationships/image" Target="../media/image21.png"/><Relationship Id="rId37" Type="http://schemas.openxmlformats.org/officeDocument/2006/relationships/image" Target="../media/image25.png"/><Relationship Id="rId40" Type="http://schemas.microsoft.com/office/2007/relationships/hdphoto" Target="../media/hdphoto12.wdp"/><Relationship Id="rId45" Type="http://schemas.openxmlformats.org/officeDocument/2006/relationships/image" Target="../media/image29.jpg"/><Relationship Id="rId53" Type="http://schemas.openxmlformats.org/officeDocument/2006/relationships/image" Target="../media/image35.png"/><Relationship Id="rId58" Type="http://schemas.openxmlformats.org/officeDocument/2006/relationships/image" Target="../media/image39.png"/><Relationship Id="rId5" Type="http://schemas.openxmlformats.org/officeDocument/2006/relationships/image" Target="../media/image3.png"/><Relationship Id="rId61" Type="http://schemas.openxmlformats.org/officeDocument/2006/relationships/image" Target="../media/image1.jpeg"/><Relationship Id="rId19" Type="http://schemas.microsoft.com/office/2007/relationships/hdphoto" Target="../media/hdphoto4.wdp"/><Relationship Id="rId14" Type="http://schemas.openxmlformats.org/officeDocument/2006/relationships/image" Target="../media/image10.png"/><Relationship Id="rId22" Type="http://schemas.openxmlformats.org/officeDocument/2006/relationships/image" Target="../media/image15.png"/><Relationship Id="rId27" Type="http://schemas.openxmlformats.org/officeDocument/2006/relationships/image" Target="../media/image18.png"/><Relationship Id="rId30" Type="http://schemas.openxmlformats.org/officeDocument/2006/relationships/image" Target="../media/image20.png"/><Relationship Id="rId35" Type="http://schemas.microsoft.com/office/2007/relationships/hdphoto" Target="../media/hdphoto10.wdp"/><Relationship Id="rId43" Type="http://schemas.openxmlformats.org/officeDocument/2006/relationships/image" Target="../media/image28.png"/><Relationship Id="rId48" Type="http://schemas.microsoft.com/office/2007/relationships/hdphoto" Target="../media/hdphoto15.wdp"/><Relationship Id="rId56" Type="http://schemas.openxmlformats.org/officeDocument/2006/relationships/image" Target="../media/image38.png"/><Relationship Id="rId8" Type="http://schemas.openxmlformats.org/officeDocument/2006/relationships/image" Target="../media/image5.png"/><Relationship Id="rId51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12" Type="http://schemas.openxmlformats.org/officeDocument/2006/relationships/image" Target="../media/image8.jpg"/><Relationship Id="rId17" Type="http://schemas.openxmlformats.org/officeDocument/2006/relationships/image" Target="../media/image12.png"/><Relationship Id="rId25" Type="http://schemas.openxmlformats.org/officeDocument/2006/relationships/image" Target="../media/image17.png"/><Relationship Id="rId33" Type="http://schemas.openxmlformats.org/officeDocument/2006/relationships/image" Target="../media/image22.png"/><Relationship Id="rId38" Type="http://schemas.microsoft.com/office/2007/relationships/hdphoto" Target="../media/hdphoto11.wdp"/><Relationship Id="rId46" Type="http://schemas.openxmlformats.org/officeDocument/2006/relationships/image" Target="../media/image30.png"/><Relationship Id="rId59" Type="http://schemas.openxmlformats.org/officeDocument/2006/relationships/image" Target="../media/image40.png"/><Relationship Id="rId20" Type="http://schemas.openxmlformats.org/officeDocument/2006/relationships/image" Target="../media/image14.png"/><Relationship Id="rId41" Type="http://schemas.openxmlformats.org/officeDocument/2006/relationships/image" Target="../media/image27.png"/><Relationship Id="rId54" Type="http://schemas.openxmlformats.org/officeDocument/2006/relationships/image" Target="../media/image36.jpg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15" Type="http://schemas.microsoft.com/office/2007/relationships/hdphoto" Target="../media/hdphoto3.wdp"/><Relationship Id="rId23" Type="http://schemas.microsoft.com/office/2007/relationships/hdphoto" Target="../media/hdphoto6.wdp"/><Relationship Id="rId28" Type="http://schemas.microsoft.com/office/2007/relationships/hdphoto" Target="../media/hdphoto8.wdp"/><Relationship Id="rId36" Type="http://schemas.openxmlformats.org/officeDocument/2006/relationships/image" Target="../media/image24.png"/><Relationship Id="rId49" Type="http://schemas.openxmlformats.org/officeDocument/2006/relationships/image" Target="../media/image32.png"/><Relationship Id="rId57" Type="http://schemas.microsoft.com/office/2007/relationships/hdphoto" Target="../media/hdphoto17.wdp"/><Relationship Id="rId10" Type="http://schemas.openxmlformats.org/officeDocument/2006/relationships/image" Target="../media/image6.png"/><Relationship Id="rId31" Type="http://schemas.microsoft.com/office/2007/relationships/hdphoto" Target="../media/hdphoto9.wdp"/><Relationship Id="rId44" Type="http://schemas.microsoft.com/office/2007/relationships/hdphoto" Target="../media/hdphoto14.wdp"/><Relationship Id="rId52" Type="http://schemas.openxmlformats.org/officeDocument/2006/relationships/image" Target="../media/image34.png"/><Relationship Id="rId60" Type="http://schemas.openxmlformats.org/officeDocument/2006/relationships/image" Target="../media/image41.png"/><Relationship Id="rId4" Type="http://schemas.openxmlformats.org/officeDocument/2006/relationships/image" Target="../media/image2.png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56B4DC7-21D4-402F-9F60-B054EED03940}"/>
              </a:ext>
            </a:extLst>
          </p:cNvPr>
          <p:cNvSpPr/>
          <p:nvPr/>
        </p:nvSpPr>
        <p:spPr>
          <a:xfrm>
            <a:off x="0" y="5654533"/>
            <a:ext cx="12192000" cy="1267368"/>
          </a:xfrm>
          <a:prstGeom prst="rect">
            <a:avLst/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E12FB4C-686E-4487-BD55-E5DA27A2EFCC}"/>
              </a:ext>
            </a:extLst>
          </p:cNvPr>
          <p:cNvSpPr/>
          <p:nvPr/>
        </p:nvSpPr>
        <p:spPr>
          <a:xfrm>
            <a:off x="5430415" y="851219"/>
            <a:ext cx="6270171" cy="2930164"/>
          </a:xfrm>
          <a:prstGeom prst="rect">
            <a:avLst/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B63B290-2B90-497D-A50A-184AF8EDD5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33" y="634258"/>
            <a:ext cx="4577315" cy="4577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421E82F9-E06D-466F-95C5-08B13C2EE1C7}"/>
              </a:ext>
            </a:extLst>
          </p:cNvPr>
          <p:cNvSpPr txBox="1"/>
          <p:nvPr/>
        </p:nvSpPr>
        <p:spPr>
          <a:xfrm>
            <a:off x="5121275" y="772335"/>
            <a:ext cx="686110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  <a:ea typeface="方正粗黑宋简体" panose="02000000000000000000" pitchFamily="2" charset="-122"/>
              </a:rPr>
              <a:t>We are the brave</a:t>
            </a:r>
            <a:endParaRPr lang="zh-CN" altLang="en-US" sz="9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anose="020B0907030504020204" pitchFamily="34" charset="0"/>
              <a:ea typeface="方正粗黑宋简体" panose="02000000000000000000" pitchFamily="2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1581DC1-7A80-4F37-BC77-2B01EF28776C}"/>
              </a:ext>
            </a:extLst>
          </p:cNvPr>
          <p:cNvSpPr txBox="1"/>
          <p:nvPr/>
        </p:nvSpPr>
        <p:spPr>
          <a:xfrm>
            <a:off x="2108786" y="5780782"/>
            <a:ext cx="99130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华南师范大学外国语言文化学院 曾宇铃</a:t>
            </a:r>
            <a:endParaRPr lang="en-US" altLang="zh-CN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  <a:p>
            <a:pPr algn="r"/>
            <a:r>
              <a:rPr lang="zh-CN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广东省河源市紫金县紫金中学实验学校 赖晓娜</a:t>
            </a:r>
            <a:endParaRPr lang="en-US" altLang="zh-CN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F5D1E72-007D-45BE-89B7-F2CBD378C295}"/>
              </a:ext>
            </a:extLst>
          </p:cNvPr>
          <p:cNvSpPr txBox="1"/>
          <p:nvPr/>
        </p:nvSpPr>
        <p:spPr>
          <a:xfrm>
            <a:off x="4990648" y="3845284"/>
            <a:ext cx="68611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—— </a:t>
            </a:r>
            <a:r>
              <a:rPr lang="zh-CN" alt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代词</a:t>
            </a:r>
          </a:p>
        </p:txBody>
      </p:sp>
    </p:spTree>
    <p:extLst>
      <p:ext uri="{BB962C8B-B14F-4D97-AF65-F5344CB8AC3E}">
        <p14:creationId xmlns:p14="http://schemas.microsoft.com/office/powerpoint/2010/main" val="107927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Lenka - We Are The Brave">
            <a:hlinkClick r:id="" action="ppaction://media"/>
            <a:extLst>
              <a:ext uri="{FF2B5EF4-FFF2-40B4-BE49-F238E27FC236}">
                <a16:creationId xmlns:a16="http://schemas.microsoft.com/office/drawing/2014/main" id="{BA7E47AF-6873-47D1-B3DC-1CC946AF27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96560" y="-1644620"/>
            <a:ext cx="609600" cy="609600"/>
          </a:xfrm>
          <a:prstGeom prst="rect">
            <a:avLst/>
          </a:prstGeom>
        </p:spPr>
      </p:pic>
      <p:sp>
        <p:nvSpPr>
          <p:cNvPr id="4" name="1">
            <a:extLst>
              <a:ext uri="{FF2B5EF4-FFF2-40B4-BE49-F238E27FC236}">
                <a16:creationId xmlns:a16="http://schemas.microsoft.com/office/drawing/2014/main" id="{21F04AA1-D8F3-48F5-8D65-B556738CB9C4}"/>
              </a:ext>
            </a:extLst>
          </p:cNvPr>
          <p:cNvSpPr txBox="1"/>
          <p:nvPr/>
        </p:nvSpPr>
        <p:spPr>
          <a:xfrm>
            <a:off x="0" y="588093"/>
            <a:ext cx="68942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We</a:t>
            </a:r>
            <a:r>
              <a:rPr lang="zh-CN" altLang="en-US" sz="48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US" altLang="zh-CN" sz="4800" dirty="0">
                <a:solidFill>
                  <a:schemeClr val="bg1"/>
                </a:solidFill>
                <a:latin typeface="Eras Bold ITC" panose="020B0907030504020204" pitchFamily="34" charset="0"/>
              </a:rPr>
              <a:t>are</a:t>
            </a:r>
            <a:r>
              <a:rPr lang="zh-CN" altLang="en-US" sz="48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US" altLang="zh-CN" sz="4800" dirty="0">
                <a:solidFill>
                  <a:schemeClr val="bg1"/>
                </a:solidFill>
                <a:latin typeface="Eras Bold ITC" panose="020B0907030504020204" pitchFamily="34" charset="0"/>
              </a:rPr>
              <a:t>the</a:t>
            </a:r>
            <a:r>
              <a:rPr lang="zh-CN" altLang="en-US" sz="48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US" altLang="zh-CN" sz="4800" dirty="0">
                <a:solidFill>
                  <a:schemeClr val="bg1"/>
                </a:solidFill>
                <a:latin typeface="Eras Bold ITC" panose="020B0907030504020204" pitchFamily="34" charset="0"/>
              </a:rPr>
              <a:t>brave</a:t>
            </a:r>
            <a:endParaRPr lang="zh-CN" altLang="en-US" sz="4800" dirty="0">
              <a:solidFill>
                <a:schemeClr val="bg1"/>
              </a:solidFill>
              <a:latin typeface="Eras Bold ITC" panose="020B0907030504020204" pitchFamily="34" charset="0"/>
            </a:endParaRPr>
          </a:p>
        </p:txBody>
      </p:sp>
      <p:pic>
        <p:nvPicPr>
          <p:cNvPr id="10" name="1.1">
            <a:extLst>
              <a:ext uri="{FF2B5EF4-FFF2-40B4-BE49-F238E27FC236}">
                <a16:creationId xmlns:a16="http://schemas.microsoft.com/office/drawing/2014/main" id="{2FF95BB9-4B1E-46E9-889C-05CC1E3FBF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110" y="296832"/>
            <a:ext cx="3872318" cy="3416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2">
            <a:extLst>
              <a:ext uri="{FF2B5EF4-FFF2-40B4-BE49-F238E27FC236}">
                <a16:creationId xmlns:a16="http://schemas.microsoft.com/office/drawing/2014/main" id="{DA124148-BDF0-4958-80FA-01B0C10C8A43}"/>
              </a:ext>
            </a:extLst>
          </p:cNvPr>
          <p:cNvSpPr txBox="1"/>
          <p:nvPr/>
        </p:nvSpPr>
        <p:spPr>
          <a:xfrm>
            <a:off x="5516330" y="4453576"/>
            <a:ext cx="68942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We</a:t>
            </a:r>
            <a:r>
              <a:rPr lang="zh-CN" altLang="en-US" sz="48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US" altLang="zh-CN" sz="4800" dirty="0">
                <a:solidFill>
                  <a:schemeClr val="bg1"/>
                </a:solidFill>
                <a:latin typeface="Eras Bold ITC" panose="020B0907030504020204" pitchFamily="34" charset="0"/>
              </a:rPr>
              <a:t>are</a:t>
            </a:r>
            <a:r>
              <a:rPr lang="zh-CN" altLang="en-US" sz="48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US" altLang="zh-CN" sz="4800" dirty="0">
                <a:solidFill>
                  <a:schemeClr val="bg1"/>
                </a:solidFill>
                <a:latin typeface="Eras Bold ITC" panose="020B0907030504020204" pitchFamily="34" charset="0"/>
              </a:rPr>
              <a:t>the</a:t>
            </a:r>
            <a:r>
              <a:rPr lang="zh-CN" altLang="en-US" sz="48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US" altLang="zh-CN" sz="4800" dirty="0">
                <a:solidFill>
                  <a:schemeClr val="bg1"/>
                </a:solidFill>
                <a:latin typeface="Eras Bold ITC" panose="020B0907030504020204" pitchFamily="34" charset="0"/>
              </a:rPr>
              <a:t>bold</a:t>
            </a:r>
            <a:endParaRPr lang="zh-CN" altLang="en-US" sz="4800" dirty="0">
              <a:solidFill>
                <a:schemeClr val="bg1"/>
              </a:solidFill>
              <a:latin typeface="Eras Bold ITC" panose="020B0907030504020204" pitchFamily="34" charset="0"/>
            </a:endParaRPr>
          </a:p>
        </p:txBody>
      </p:sp>
      <p:pic>
        <p:nvPicPr>
          <p:cNvPr id="12" name="2.1">
            <a:extLst>
              <a:ext uri="{FF2B5EF4-FFF2-40B4-BE49-F238E27FC236}">
                <a16:creationId xmlns:a16="http://schemas.microsoft.com/office/drawing/2014/main" id="{D62CDDF1-7E7D-4323-A117-A680AF6BDAC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Brush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5255" y="3055798"/>
            <a:ext cx="3438060" cy="3346378"/>
          </a:xfrm>
          <a:prstGeom prst="rect">
            <a:avLst/>
          </a:prstGeom>
          <a:effectLst>
            <a:glow rad="101600">
              <a:srgbClr val="FFC000">
                <a:alpha val="40000"/>
              </a:srgb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3">
            <a:extLst>
              <a:ext uri="{FF2B5EF4-FFF2-40B4-BE49-F238E27FC236}">
                <a16:creationId xmlns:a16="http://schemas.microsoft.com/office/drawing/2014/main" id="{D0F3D940-7056-453D-A5DA-65B2C459296D}"/>
              </a:ext>
            </a:extLst>
          </p:cNvPr>
          <p:cNvSpPr txBox="1"/>
          <p:nvPr/>
        </p:nvSpPr>
        <p:spPr>
          <a:xfrm>
            <a:off x="794236" y="1440698"/>
            <a:ext cx="87112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We</a:t>
            </a:r>
            <a:r>
              <a:rPr lang="zh-CN" altLang="en-US" sz="60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US" altLang="zh-CN" sz="6000" dirty="0">
                <a:solidFill>
                  <a:schemeClr val="bg1"/>
                </a:solidFill>
                <a:latin typeface="Eras Bold ITC" panose="020B0907030504020204" pitchFamily="34" charset="0"/>
              </a:rPr>
              <a:t>can be </a:t>
            </a:r>
            <a:r>
              <a:rPr lang="en-US" altLang="zh-CN" sz="66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anything</a:t>
            </a:r>
            <a:endParaRPr lang="zh-CN" altLang="en-US" sz="6600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anose="020B0907030504020204" pitchFamily="34" charset="0"/>
            </a:endParaRPr>
          </a:p>
        </p:txBody>
      </p:sp>
      <p:pic>
        <p:nvPicPr>
          <p:cNvPr id="9" name="3.1">
            <a:extLst>
              <a:ext uri="{FF2B5EF4-FFF2-40B4-BE49-F238E27FC236}">
                <a16:creationId xmlns:a16="http://schemas.microsoft.com/office/drawing/2014/main" id="{4831EF71-7826-4C21-972D-6E4DEBEB486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30" b="43407" l="36250" r="66792">
                        <a14:foregroundMark x1="61167" y1="8444" x2="61167" y2="8444"/>
                        <a14:foregroundMark x1="58833" y1="11481" x2="58833" y2="11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539" r="34231" b="54461"/>
          <a:stretch/>
        </p:blipFill>
        <p:spPr>
          <a:xfrm>
            <a:off x="1006887" y="2562923"/>
            <a:ext cx="4576170" cy="38775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4">
            <a:extLst>
              <a:ext uri="{FF2B5EF4-FFF2-40B4-BE49-F238E27FC236}">
                <a16:creationId xmlns:a16="http://schemas.microsoft.com/office/drawing/2014/main" id="{50E3B605-DB19-4D7A-9E62-01729A956C7C}"/>
              </a:ext>
            </a:extLst>
          </p:cNvPr>
          <p:cNvSpPr txBox="1"/>
          <p:nvPr/>
        </p:nvSpPr>
        <p:spPr>
          <a:xfrm>
            <a:off x="3812364" y="2867887"/>
            <a:ext cx="87112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anything</a:t>
            </a:r>
            <a:endParaRPr lang="zh-CN" altLang="en-US" sz="6600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anose="020B0907030504020204" pitchFamily="34" charset="0"/>
            </a:endParaRPr>
          </a:p>
        </p:txBody>
      </p:sp>
      <p:pic>
        <p:nvPicPr>
          <p:cNvPr id="11" name="4.1">
            <a:extLst>
              <a:ext uri="{FF2B5EF4-FFF2-40B4-BE49-F238E27FC236}">
                <a16:creationId xmlns:a16="http://schemas.microsoft.com/office/drawing/2014/main" id="{3127D4AA-B0FA-46DF-9CA7-A05E8A5873A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222" b="97852" l="60000" r="784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54" t="65231" r="19462"/>
          <a:stretch/>
        </p:blipFill>
        <p:spPr>
          <a:xfrm>
            <a:off x="9203487" y="88865"/>
            <a:ext cx="2988513" cy="27986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5">
            <a:extLst>
              <a:ext uri="{FF2B5EF4-FFF2-40B4-BE49-F238E27FC236}">
                <a16:creationId xmlns:a16="http://schemas.microsoft.com/office/drawing/2014/main" id="{F438F408-B8A2-48BE-A78B-BFB4D2918E51}"/>
              </a:ext>
            </a:extLst>
          </p:cNvPr>
          <p:cNvSpPr txBox="1"/>
          <p:nvPr/>
        </p:nvSpPr>
        <p:spPr>
          <a:xfrm>
            <a:off x="4659762" y="4295077"/>
            <a:ext cx="87112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anything</a:t>
            </a:r>
            <a:endParaRPr lang="zh-CN" altLang="en-US" sz="6600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anose="020B0907030504020204" pitchFamily="34" charset="0"/>
            </a:endParaRPr>
          </a:p>
        </p:txBody>
      </p:sp>
      <p:pic>
        <p:nvPicPr>
          <p:cNvPr id="13" name="6.1">
            <a:extLst>
              <a:ext uri="{FF2B5EF4-FFF2-40B4-BE49-F238E27FC236}">
                <a16:creationId xmlns:a16="http://schemas.microsoft.com/office/drawing/2014/main" id="{DFD7F481-FEA2-413A-84A1-27E8CA0FDD1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6">
            <a:extLst>
              <a:ext uri="{FF2B5EF4-FFF2-40B4-BE49-F238E27FC236}">
                <a16:creationId xmlns:a16="http://schemas.microsoft.com/office/drawing/2014/main" id="{80968C75-CBCD-4C8C-8193-0C97FFEF964D}"/>
              </a:ext>
            </a:extLst>
          </p:cNvPr>
          <p:cNvSpPr txBox="1"/>
          <p:nvPr/>
        </p:nvSpPr>
        <p:spPr>
          <a:xfrm>
            <a:off x="2874335" y="2560713"/>
            <a:ext cx="68261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We</a:t>
            </a:r>
            <a:r>
              <a:rPr lang="en-US" altLang="zh-CN" sz="6000" dirty="0">
                <a:solidFill>
                  <a:schemeClr val="bg1"/>
                </a:solidFill>
                <a:latin typeface="Eras Bold ITC" panose="020B0907030504020204" pitchFamily="34" charset="0"/>
              </a:rPr>
              <a:t> are the light</a:t>
            </a:r>
            <a:endParaRPr lang="zh-CN" altLang="en-US" sz="6000" dirty="0">
              <a:solidFill>
                <a:schemeClr val="bg1"/>
              </a:solidFill>
              <a:latin typeface="Eras Bold ITC" panose="020B0907030504020204" pitchFamily="34" charset="0"/>
            </a:endParaRPr>
          </a:p>
        </p:txBody>
      </p:sp>
      <p:pic>
        <p:nvPicPr>
          <p:cNvPr id="15" name="7.1">
            <a:extLst>
              <a:ext uri="{FF2B5EF4-FFF2-40B4-BE49-F238E27FC236}">
                <a16:creationId xmlns:a16="http://schemas.microsoft.com/office/drawing/2014/main" id="{D86745D6-41FC-4726-B125-BFE1A579EB0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7619999"/>
          </a:xfrm>
          <a:prstGeom prst="rect">
            <a:avLst/>
          </a:prstGeom>
        </p:spPr>
      </p:pic>
      <p:sp>
        <p:nvSpPr>
          <p:cNvPr id="16" name="7">
            <a:extLst>
              <a:ext uri="{FF2B5EF4-FFF2-40B4-BE49-F238E27FC236}">
                <a16:creationId xmlns:a16="http://schemas.microsoft.com/office/drawing/2014/main" id="{A8D91DCF-14D1-4FA1-9078-81FF7296E6C8}"/>
              </a:ext>
            </a:extLst>
          </p:cNvPr>
          <p:cNvSpPr txBox="1"/>
          <p:nvPr/>
        </p:nvSpPr>
        <p:spPr>
          <a:xfrm>
            <a:off x="2293087" y="3969592"/>
            <a:ext cx="76908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We</a:t>
            </a:r>
            <a:r>
              <a:rPr lang="en-US" altLang="zh-CN" sz="6000" dirty="0">
                <a:solidFill>
                  <a:schemeClr val="bg1"/>
                </a:solidFill>
                <a:latin typeface="Eras Bold ITC" panose="020B0907030504020204" pitchFamily="34" charset="0"/>
              </a:rPr>
              <a:t> light the dark</a:t>
            </a:r>
            <a:endParaRPr lang="zh-CN" altLang="en-US" sz="6000" dirty="0">
              <a:solidFill>
                <a:schemeClr val="bg1"/>
              </a:solidFill>
              <a:latin typeface="Eras Bold ITC" panose="020B0907030504020204" pitchFamily="34" charset="0"/>
            </a:endParaRP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8E4FF315-BF38-4F06-A588-AFBA3F66CE02}"/>
              </a:ext>
            </a:extLst>
          </p:cNvPr>
          <p:cNvSpPr txBox="1"/>
          <p:nvPr/>
        </p:nvSpPr>
        <p:spPr>
          <a:xfrm>
            <a:off x="1577162" y="3426350"/>
            <a:ext cx="104411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We</a:t>
            </a:r>
            <a:r>
              <a:rPr lang="en-US" altLang="zh-CN" sz="54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US" altLang="zh-CN" sz="6000" dirty="0">
                <a:solidFill>
                  <a:schemeClr val="bg1"/>
                </a:solidFill>
                <a:latin typeface="Eras Bold ITC" panose="020B0907030504020204" pitchFamily="34" charset="0"/>
              </a:rPr>
              <a:t>can do </a:t>
            </a:r>
            <a:r>
              <a:rPr lang="en-US" altLang="zh-CN" sz="66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everything</a:t>
            </a:r>
            <a:endParaRPr lang="zh-CN" altLang="en-US" sz="6600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anose="020B0907030504020204" pitchFamily="34" charset="0"/>
            </a:endParaRP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E4D361B9-142E-458E-816E-E4C32CBAC3A9}"/>
              </a:ext>
            </a:extLst>
          </p:cNvPr>
          <p:cNvSpPr/>
          <p:nvPr/>
        </p:nvSpPr>
        <p:spPr>
          <a:xfrm>
            <a:off x="5847906" y="4464181"/>
            <a:ext cx="488627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6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everything</a:t>
            </a:r>
            <a:endParaRPr lang="zh-CN" altLang="en-US" sz="6600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anose="020B0907030504020204" pitchFamily="34" charset="0"/>
            </a:endParaRPr>
          </a:p>
        </p:txBody>
      </p:sp>
      <p:sp>
        <p:nvSpPr>
          <p:cNvPr id="19" name="10">
            <a:extLst>
              <a:ext uri="{FF2B5EF4-FFF2-40B4-BE49-F238E27FC236}">
                <a16:creationId xmlns:a16="http://schemas.microsoft.com/office/drawing/2014/main" id="{9D2FD79B-C0F4-440A-AC0D-905185AF9FB8}"/>
              </a:ext>
            </a:extLst>
          </p:cNvPr>
          <p:cNvSpPr/>
          <p:nvPr/>
        </p:nvSpPr>
        <p:spPr>
          <a:xfrm>
            <a:off x="5847906" y="5499362"/>
            <a:ext cx="488627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6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everything</a:t>
            </a:r>
            <a:endParaRPr lang="zh-CN" altLang="en-US" sz="6600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anose="020B0907030504020204" pitchFamily="34" charset="0"/>
            </a:endParaRPr>
          </a:p>
        </p:txBody>
      </p:sp>
      <p:pic>
        <p:nvPicPr>
          <p:cNvPr id="20" name="8.1">
            <a:extLst>
              <a:ext uri="{FF2B5EF4-FFF2-40B4-BE49-F238E27FC236}">
                <a16:creationId xmlns:a16="http://schemas.microsoft.com/office/drawing/2014/main" id="{013D9E67-7474-4062-91FC-0D4A1CE332B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767598" y="718841"/>
            <a:ext cx="2508085" cy="271015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" name="9.1">
            <a:extLst>
              <a:ext uri="{FF2B5EF4-FFF2-40B4-BE49-F238E27FC236}">
                <a16:creationId xmlns:a16="http://schemas.microsoft.com/office/drawing/2014/main" id="{BCF9206A-9737-4CBE-8830-1937E11BF19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12800" y1="21000" x2="12800" y2="21000"/>
                        <a14:foregroundMark x1="11400" y1="12400" x2="11400" y2="12400"/>
                        <a14:foregroundMark x1="7200" y1="18000" x2="7200" y2="18000"/>
                        <a14:foregroundMark x1="11600" y1="30200" x2="11600" y2="30200"/>
                        <a14:foregroundMark x1="11400" y1="37600" x2="11400" y2="37600"/>
                        <a14:foregroundMark x1="12000" y1="38000" x2="12000" y2="38000"/>
                        <a14:foregroundMark x1="30600" y1="32600" x2="30600" y2="32600"/>
                        <a14:foregroundMark x1="23200" y1="32400" x2="23200" y2="32400"/>
                        <a14:foregroundMark x1="33800" y1="35000" x2="33800" y2="35000"/>
                        <a14:foregroundMark x1="31600" y1="26800" x2="31600" y2="26800"/>
                        <a14:foregroundMark x1="28600" y1="12400" x2="28600" y2="12400"/>
                        <a14:foregroundMark x1="10200" y1="73600" x2="10200" y2="73600"/>
                        <a14:foregroundMark x1="22400" y1="81600" x2="22400" y2="81600"/>
                        <a14:foregroundMark x1="10800" y1="92400" x2="10800" y2="92400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443" r="54504" b="5194"/>
          <a:stretch/>
        </p:blipFill>
        <p:spPr>
          <a:xfrm>
            <a:off x="4836926" y="357933"/>
            <a:ext cx="2888957" cy="307106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4" name="10.1">
            <a:extLst>
              <a:ext uri="{FF2B5EF4-FFF2-40B4-BE49-F238E27FC236}">
                <a16:creationId xmlns:a16="http://schemas.microsoft.com/office/drawing/2014/main" id="{00B399F6-ADF2-427A-8E2C-F03FE310F4E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7600" b="94600" l="56600" r="100000">
                        <a14:foregroundMark x1="66400" y1="65800" x2="66400" y2="65800"/>
                        <a14:foregroundMark x1="65400" y1="67600" x2="65400" y2="67600"/>
                        <a14:foregroundMark x1="67400" y1="61000" x2="67400" y2="61000"/>
                        <a14:foregroundMark x1="64400" y1="57200" x2="64400" y2="57200"/>
                        <a14:foregroundMark x1="67600" y1="77000" x2="67600" y2="77000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788" t="50000" b="5194"/>
          <a:stretch/>
        </p:blipFill>
        <p:spPr>
          <a:xfrm>
            <a:off x="8117198" y="651324"/>
            <a:ext cx="2616982" cy="284519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5" name="11">
            <a:extLst>
              <a:ext uri="{FF2B5EF4-FFF2-40B4-BE49-F238E27FC236}">
                <a16:creationId xmlns:a16="http://schemas.microsoft.com/office/drawing/2014/main" id="{29B73CCD-B7A2-4B9C-AE06-3F8CD61C492F}"/>
              </a:ext>
            </a:extLst>
          </p:cNvPr>
          <p:cNvSpPr txBox="1"/>
          <p:nvPr/>
        </p:nvSpPr>
        <p:spPr>
          <a:xfrm>
            <a:off x="1952626" y="829341"/>
            <a:ext cx="86336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>
                <a:solidFill>
                  <a:schemeClr val="bg1"/>
                </a:solidFill>
                <a:latin typeface="Eras Bold ITC" panose="020B0907030504020204" pitchFamily="34" charset="0"/>
              </a:rPr>
              <a:t>So hold on don’t stop</a:t>
            </a:r>
            <a:endParaRPr lang="zh-CN" altLang="en-US" sz="6000" dirty="0">
              <a:solidFill>
                <a:schemeClr val="bg1"/>
              </a:solidFill>
              <a:latin typeface="Eras Bold ITC" panose="020B0907030504020204" pitchFamily="34" charset="0"/>
            </a:endParaRPr>
          </a:p>
        </p:txBody>
      </p:sp>
      <p:pic>
        <p:nvPicPr>
          <p:cNvPr id="28" name="11.1">
            <a:extLst>
              <a:ext uri="{FF2B5EF4-FFF2-40B4-BE49-F238E27FC236}">
                <a16:creationId xmlns:a16="http://schemas.microsoft.com/office/drawing/2014/main" id="{1D68FEE2-483F-43D3-A950-943D3E25207A}"/>
              </a:ext>
            </a:extLst>
          </p:cNvPr>
          <p:cNvPicPr>
            <a:picLocks noChangeAspect="1"/>
          </p:cNvPicPr>
          <p:nvPr/>
        </p:nvPicPr>
        <p:blipFill>
          <a:blip r:embed="rId17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7174" y="4026310"/>
            <a:ext cx="3984712" cy="1568979"/>
          </a:xfrm>
          <a:prstGeom prst="rect">
            <a:avLst/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11.2">
            <a:extLst>
              <a:ext uri="{FF2B5EF4-FFF2-40B4-BE49-F238E27FC236}">
                <a16:creationId xmlns:a16="http://schemas.microsoft.com/office/drawing/2014/main" id="{23809C65-4E4F-4AED-BE9C-EA2C6E0404C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98" y="2751382"/>
            <a:ext cx="3414195" cy="341419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5" name="11.3">
            <a:extLst>
              <a:ext uri="{FF2B5EF4-FFF2-40B4-BE49-F238E27FC236}">
                <a16:creationId xmlns:a16="http://schemas.microsoft.com/office/drawing/2014/main" id="{1820A6D9-7850-4A1B-86B0-AB4696B84FA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183" y="2898584"/>
            <a:ext cx="2700228" cy="33921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6" name="12">
            <a:extLst>
              <a:ext uri="{FF2B5EF4-FFF2-40B4-BE49-F238E27FC236}">
                <a16:creationId xmlns:a16="http://schemas.microsoft.com/office/drawing/2014/main" id="{FA2B1DFE-A5B1-46E3-9BD1-0853A5AE06F4}"/>
              </a:ext>
            </a:extLst>
          </p:cNvPr>
          <p:cNvSpPr txBox="1"/>
          <p:nvPr/>
        </p:nvSpPr>
        <p:spPr>
          <a:xfrm>
            <a:off x="1669531" y="1790484"/>
            <a:ext cx="95777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>
                <a:solidFill>
                  <a:schemeClr val="bg1"/>
                </a:solidFill>
                <a:latin typeface="Eras Bold ITC" panose="020B0907030504020204" pitchFamily="34" charset="0"/>
              </a:rPr>
              <a:t>There’s so much in </a:t>
            </a:r>
            <a:r>
              <a:rPr lang="en-US" altLang="zh-CN" sz="6000" dirty="0">
                <a:solidFill>
                  <a:schemeClr val="accent4">
                    <a:lumMod val="60000"/>
                    <a:lumOff val="40000"/>
                  </a:schemeClr>
                </a:solidFill>
                <a:latin typeface="Eras Bold ITC" panose="020B0907030504020204" pitchFamily="34" charset="0"/>
              </a:rPr>
              <a:t>you</a:t>
            </a:r>
            <a:endParaRPr lang="zh-CN" altLang="en-US" sz="6000" dirty="0">
              <a:solidFill>
                <a:schemeClr val="accent4">
                  <a:lumMod val="60000"/>
                  <a:lumOff val="40000"/>
                </a:schemeClr>
              </a:solidFill>
              <a:latin typeface="Eras Bold ITC" panose="020B0907030504020204" pitchFamily="34" charset="0"/>
            </a:endParaRPr>
          </a:p>
        </p:txBody>
      </p:sp>
      <p:pic>
        <p:nvPicPr>
          <p:cNvPr id="39" name="12.1">
            <a:extLst>
              <a:ext uri="{FF2B5EF4-FFF2-40B4-BE49-F238E27FC236}">
                <a16:creationId xmlns:a16="http://schemas.microsoft.com/office/drawing/2014/main" id="{4A653A6F-28A2-4C39-B760-1990189CD54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2244" y1="24895" x2="22244" y2="24895"/>
                        <a14:foregroundMark x1="19439" y1="32068" x2="19439" y2="32068"/>
                        <a14:foregroundMark x1="17034" y1="36076" x2="17034" y2="36076"/>
                        <a14:foregroundMark x1="15431" y1="41139" x2="15431" y2="41139"/>
                        <a14:foregroundMark x1="17435" y1="50000" x2="17435" y2="50000"/>
                        <a14:foregroundMark x1="15832" y1="56540" x2="15832" y2="56540"/>
                        <a14:foregroundMark x1="14429" y1="55274" x2="14429" y2="55274"/>
                        <a14:foregroundMark x1="20240" y1="55696" x2="20240" y2="55696"/>
                        <a14:foregroundMark x1="18236" y1="62869" x2="18236" y2="62869"/>
                        <a14:foregroundMark x1="19439" y1="67511" x2="19439" y2="67511"/>
                        <a14:foregroundMark x1="22645" y1="69620" x2="22645" y2="69620"/>
                        <a14:foregroundMark x1="27856" y1="70042" x2="27856" y2="70042"/>
                        <a14:foregroundMark x1="31463" y1="65401" x2="31463" y2="65401"/>
                        <a14:foregroundMark x1="25852" y1="78270" x2="25852" y2="78270"/>
                        <a14:foregroundMark x1="40080" y1="79958" x2="40080" y2="79958"/>
                        <a14:foregroundMark x1="43287" y1="82068" x2="43287" y2="82068"/>
                        <a14:foregroundMark x1="47695" y1="82489" x2="47695" y2="82489"/>
                        <a14:foregroundMark x1="52705" y1="85443" x2="52705" y2="85443"/>
                        <a14:foregroundMark x1="62325" y1="92405" x2="62325" y2="92405"/>
                        <a14:foregroundMark x1="65130" y1="86287" x2="65130" y2="86287"/>
                        <a14:foregroundMark x1="68136" y1="79114" x2="68136" y2="79114"/>
                        <a14:foregroundMark x1="71743" y1="77848" x2="71743" y2="77848"/>
                        <a14:foregroundMark x1="27054" y1="29536" x2="27054" y2="29536"/>
                        <a14:foregroundMark x1="16633" y1="17722" x2="16633" y2="17722"/>
                        <a14:foregroundMark x1="30261" y1="15823" x2="30261" y2="15823"/>
                        <a14:foregroundMark x1="34870" y1="13291" x2="34870" y2="13291"/>
                        <a14:foregroundMark x1="37675" y1="13291" x2="37675" y2="13291"/>
                        <a14:foregroundMark x1="44088" y1="13713" x2="44088" y2="13713"/>
                        <a14:foregroundMark x1="56313" y1="21097" x2="56313" y2="21097"/>
                        <a14:foregroundMark x1="56313" y1="27004" x2="56313" y2="27004"/>
                        <a14:foregroundMark x1="56713" y1="12447" x2="56713" y2="12447"/>
                        <a14:foregroundMark x1="60721" y1="12447" x2="60721" y2="12447"/>
                        <a14:foregroundMark x1="65130" y1="13713" x2="65130" y2="13713"/>
                        <a14:foregroundMark x1="72545" y1="18987" x2="72545" y2="18987"/>
                        <a14:foregroundMark x1="84569" y1="27004" x2="84569" y2="27004"/>
                        <a14:foregroundMark x1="86774" y1="30380" x2="86774" y2="30380"/>
                        <a14:foregroundMark x1="87976" y1="35021" x2="87976" y2="35021"/>
                        <a14:foregroundMark x1="85972" y1="41561" x2="85972" y2="41561"/>
                        <a14:foregroundMark x1="80561" y1="41561" x2="80561" y2="41561"/>
                        <a14:foregroundMark x1="84770" y1="46624" x2="84770" y2="46624"/>
                        <a14:foregroundMark x1="84168" y1="51688" x2="84168" y2="51688"/>
                        <a14:foregroundMark x1="85571" y1="56962" x2="85571" y2="56962"/>
                        <a14:foregroundMark x1="82966" y1="62025" x2="82966" y2="62025"/>
                        <a14:foregroundMark x1="76954" y1="62447" x2="76954" y2="62447"/>
                        <a14:foregroundMark x1="80962" y1="67089" x2="80962" y2="67089"/>
                        <a14:foregroundMark x1="85571" y1="70886" x2="85571" y2="70886"/>
                        <a14:foregroundMark x1="73347" y1="73629" x2="73347" y2="73629"/>
                      </a14:backgroundRemoval>
                    </a14:imgEffect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351" y="2939048"/>
            <a:ext cx="4247276" cy="4034490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40" name="13">
            <a:extLst>
              <a:ext uri="{FF2B5EF4-FFF2-40B4-BE49-F238E27FC236}">
                <a16:creationId xmlns:a16="http://schemas.microsoft.com/office/drawing/2014/main" id="{A7C816A4-E83F-4FFE-87FB-5D8C54806B37}"/>
              </a:ext>
            </a:extLst>
          </p:cNvPr>
          <p:cNvSpPr txBox="1"/>
          <p:nvPr/>
        </p:nvSpPr>
        <p:spPr>
          <a:xfrm>
            <a:off x="1835888" y="2767278"/>
            <a:ext cx="103561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We</a:t>
            </a:r>
            <a:r>
              <a:rPr lang="en-US" altLang="zh-CN" sz="7200" dirty="0">
                <a:solidFill>
                  <a:schemeClr val="bg1"/>
                </a:solidFill>
                <a:latin typeface="Eras Bold ITC" panose="020B0907030504020204" pitchFamily="34" charset="0"/>
              </a:rPr>
              <a:t> are the brave</a:t>
            </a:r>
            <a:endParaRPr lang="zh-CN" altLang="en-US" sz="7200" dirty="0">
              <a:solidFill>
                <a:schemeClr val="bg1"/>
              </a:solidFill>
              <a:latin typeface="Eras Bold ITC" panose="020B0907030504020204" pitchFamily="34" charset="0"/>
            </a:endParaRPr>
          </a:p>
        </p:txBody>
      </p:sp>
      <p:pic>
        <p:nvPicPr>
          <p:cNvPr id="44" name="13.1">
            <a:extLst>
              <a:ext uri="{FF2B5EF4-FFF2-40B4-BE49-F238E27FC236}">
                <a16:creationId xmlns:a16="http://schemas.microsoft.com/office/drawing/2014/main" id="{880F7EFD-3410-477A-8ACA-9545DE032DA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7954" y="862279"/>
            <a:ext cx="3295650" cy="38100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9" name="13.2">
            <a:extLst>
              <a:ext uri="{FF2B5EF4-FFF2-40B4-BE49-F238E27FC236}">
                <a16:creationId xmlns:a16="http://schemas.microsoft.com/office/drawing/2014/main" id="{306A20E2-60C6-4CFB-9A03-4668D796573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88734" y="862279"/>
            <a:ext cx="3295650" cy="38100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8" name="13.3">
            <a:extLst>
              <a:ext uri="{FF2B5EF4-FFF2-40B4-BE49-F238E27FC236}">
                <a16:creationId xmlns:a16="http://schemas.microsoft.com/office/drawing/2014/main" id="{C822A37D-2F3C-4D58-9BD6-64591CDB432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272" y="4090717"/>
            <a:ext cx="7535455" cy="25997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0" name="14">
            <a:extLst>
              <a:ext uri="{FF2B5EF4-FFF2-40B4-BE49-F238E27FC236}">
                <a16:creationId xmlns:a16="http://schemas.microsoft.com/office/drawing/2014/main" id="{44872101-E956-46DE-81C2-BB3248F581E0}"/>
              </a:ext>
            </a:extLst>
          </p:cNvPr>
          <p:cNvSpPr txBox="1"/>
          <p:nvPr/>
        </p:nvSpPr>
        <p:spPr>
          <a:xfrm>
            <a:off x="648585" y="665576"/>
            <a:ext cx="103561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We</a:t>
            </a:r>
            <a:r>
              <a:rPr lang="en-US" altLang="zh-CN" sz="7200" dirty="0">
                <a:solidFill>
                  <a:schemeClr val="bg1"/>
                </a:solidFill>
                <a:latin typeface="Eras Bold ITC" panose="020B0907030504020204" pitchFamily="34" charset="0"/>
              </a:rPr>
              <a:t> are the free</a:t>
            </a:r>
            <a:endParaRPr lang="zh-CN" altLang="en-US" sz="7200" dirty="0">
              <a:solidFill>
                <a:schemeClr val="bg1"/>
              </a:solidFill>
              <a:latin typeface="Eras Bold ITC" panose="020B0907030504020204" pitchFamily="34" charset="0"/>
            </a:endParaRPr>
          </a:p>
        </p:txBody>
      </p:sp>
      <p:pic>
        <p:nvPicPr>
          <p:cNvPr id="52" name="14.1">
            <a:extLst>
              <a:ext uri="{FF2B5EF4-FFF2-40B4-BE49-F238E27FC236}">
                <a16:creationId xmlns:a16="http://schemas.microsoft.com/office/drawing/2014/main" id="{B12B7251-3322-49FF-97B9-E7DE0E4FFBB6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338" y="2434278"/>
            <a:ext cx="12225338" cy="5678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6" name="14.2">
            <a:extLst>
              <a:ext uri="{FF2B5EF4-FFF2-40B4-BE49-F238E27FC236}">
                <a16:creationId xmlns:a16="http://schemas.microsoft.com/office/drawing/2014/main" id="{09CF93B0-3221-403A-9461-73C212CCEA68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30363" y="925102"/>
            <a:ext cx="1034903" cy="1025579"/>
          </a:xfrm>
          <a:prstGeom prst="rect">
            <a:avLst/>
          </a:prstGeom>
        </p:spPr>
      </p:pic>
      <p:sp>
        <p:nvSpPr>
          <p:cNvPr id="57" name="15">
            <a:extLst>
              <a:ext uri="{FF2B5EF4-FFF2-40B4-BE49-F238E27FC236}">
                <a16:creationId xmlns:a16="http://schemas.microsoft.com/office/drawing/2014/main" id="{CCE669B3-363D-4885-965E-FBDF4837418D}"/>
              </a:ext>
            </a:extLst>
          </p:cNvPr>
          <p:cNvSpPr txBox="1"/>
          <p:nvPr/>
        </p:nvSpPr>
        <p:spPr>
          <a:xfrm>
            <a:off x="595423" y="1424763"/>
            <a:ext cx="75278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We</a:t>
            </a:r>
            <a:r>
              <a:rPr lang="en-US" altLang="zh-CN" sz="7200" dirty="0">
                <a:solidFill>
                  <a:schemeClr val="bg1"/>
                </a:solidFill>
                <a:latin typeface="Eras Bold ITC" panose="020B0907030504020204" pitchFamily="34" charset="0"/>
              </a:rPr>
              <a:t> have the power to be stronger if </a:t>
            </a:r>
            <a:r>
              <a:rPr lang="en-US" altLang="zh-CN" sz="72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we</a:t>
            </a:r>
            <a:r>
              <a:rPr lang="en-US" altLang="zh-CN" sz="7200" dirty="0">
                <a:solidFill>
                  <a:schemeClr val="bg1"/>
                </a:solidFill>
                <a:latin typeface="Eras Bold ITC" panose="020B0907030504020204" pitchFamily="34" charset="0"/>
              </a:rPr>
              <a:t> want </a:t>
            </a:r>
            <a:r>
              <a:rPr lang="en-US" altLang="zh-CN" sz="72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it</a:t>
            </a:r>
            <a:endParaRPr lang="zh-CN" altLang="en-US" sz="6600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anose="020B0907030504020204" pitchFamily="34" charset="0"/>
            </a:endParaRPr>
          </a:p>
        </p:txBody>
      </p:sp>
      <p:pic>
        <p:nvPicPr>
          <p:cNvPr id="63" name="15.1">
            <a:extLst>
              <a:ext uri="{FF2B5EF4-FFF2-40B4-BE49-F238E27FC236}">
                <a16:creationId xmlns:a16="http://schemas.microsoft.com/office/drawing/2014/main" id="{B91A5C6D-B7FA-4660-8DC6-53E4FCA5441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49436" y="428041"/>
            <a:ext cx="4991100" cy="6858000"/>
          </a:xfrm>
          <a:prstGeom prst="rect">
            <a:avLst/>
          </a:prstGeom>
        </p:spPr>
      </p:pic>
      <p:sp>
        <p:nvSpPr>
          <p:cNvPr id="64" name="16">
            <a:extLst>
              <a:ext uri="{FF2B5EF4-FFF2-40B4-BE49-F238E27FC236}">
                <a16:creationId xmlns:a16="http://schemas.microsoft.com/office/drawing/2014/main" id="{400DF7C8-47A8-4415-A0DA-E48383CF858C}"/>
              </a:ext>
            </a:extLst>
          </p:cNvPr>
          <p:cNvSpPr txBox="1"/>
          <p:nvPr/>
        </p:nvSpPr>
        <p:spPr>
          <a:xfrm>
            <a:off x="2076893" y="617264"/>
            <a:ext cx="80382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You</a:t>
            </a:r>
            <a:r>
              <a:rPr lang="en-US" altLang="zh-CN" sz="8800" dirty="0">
                <a:solidFill>
                  <a:schemeClr val="bg1"/>
                </a:solidFill>
                <a:latin typeface="Eras Bold ITC" panose="020B0907030504020204" pitchFamily="34" charset="0"/>
              </a:rPr>
              <a:t> and </a:t>
            </a:r>
            <a:r>
              <a:rPr lang="en-US" altLang="zh-CN" sz="80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me</a:t>
            </a:r>
            <a:endParaRPr lang="zh-CN" altLang="en-US" sz="6600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anose="020B0907030504020204" pitchFamily="34" charset="0"/>
            </a:endParaRPr>
          </a:p>
        </p:txBody>
      </p:sp>
      <p:pic>
        <p:nvPicPr>
          <p:cNvPr id="68" name="16.1">
            <a:extLst>
              <a:ext uri="{FF2B5EF4-FFF2-40B4-BE49-F238E27FC236}">
                <a16:creationId xmlns:a16="http://schemas.microsoft.com/office/drawing/2014/main" id="{7E7C871A-2293-4B93-B2E4-93C6E1F031DB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1742" y="2141877"/>
            <a:ext cx="4704899" cy="46910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0" name="17">
            <a:extLst>
              <a:ext uri="{FF2B5EF4-FFF2-40B4-BE49-F238E27FC236}">
                <a16:creationId xmlns:a16="http://schemas.microsoft.com/office/drawing/2014/main" id="{04FE6F43-7EA1-422A-AD21-CD25C4589759}"/>
              </a:ext>
            </a:extLst>
          </p:cNvPr>
          <p:cNvSpPr txBox="1"/>
          <p:nvPr/>
        </p:nvSpPr>
        <p:spPr>
          <a:xfrm>
            <a:off x="914400" y="935665"/>
            <a:ext cx="65921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>
                <a:solidFill>
                  <a:schemeClr val="bg1"/>
                </a:solidFill>
                <a:latin typeface="Eras Bold ITC" panose="020B0907030504020204" pitchFamily="34" charset="0"/>
              </a:rPr>
              <a:t>This is </a:t>
            </a:r>
            <a:r>
              <a:rPr lang="en-US" altLang="zh-CN" sz="66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our</a:t>
            </a:r>
            <a:r>
              <a:rPr lang="en-US" altLang="zh-CN" sz="6000" dirty="0">
                <a:solidFill>
                  <a:schemeClr val="bg1"/>
                </a:solidFill>
                <a:latin typeface="Eras Bold ITC" panose="020B0907030504020204" pitchFamily="34" charset="0"/>
              </a:rPr>
              <a:t> time</a:t>
            </a:r>
            <a:endParaRPr lang="zh-CN" altLang="en-US" sz="6000" dirty="0">
              <a:solidFill>
                <a:schemeClr val="bg1"/>
              </a:solidFill>
              <a:latin typeface="Eras Bold ITC" panose="020B0907030504020204" pitchFamily="34" charset="0"/>
            </a:endParaRPr>
          </a:p>
        </p:txBody>
      </p:sp>
      <p:pic>
        <p:nvPicPr>
          <p:cNvPr id="73" name="17.1">
            <a:extLst>
              <a:ext uri="{FF2B5EF4-FFF2-40B4-BE49-F238E27FC236}">
                <a16:creationId xmlns:a16="http://schemas.microsoft.com/office/drawing/2014/main" id="{09E7593C-227D-4E8A-BD33-EB308B3A0876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62"/>
          <a:stretch/>
        </p:blipFill>
        <p:spPr>
          <a:xfrm>
            <a:off x="1862468" y="3052913"/>
            <a:ext cx="8089605" cy="38050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1" name="18">
            <a:extLst>
              <a:ext uri="{FF2B5EF4-FFF2-40B4-BE49-F238E27FC236}">
                <a16:creationId xmlns:a16="http://schemas.microsoft.com/office/drawing/2014/main" id="{432E1B21-9D13-4DDE-A9B8-DA57FE03DDB4}"/>
              </a:ext>
            </a:extLst>
          </p:cNvPr>
          <p:cNvSpPr txBox="1"/>
          <p:nvPr/>
        </p:nvSpPr>
        <p:spPr>
          <a:xfrm>
            <a:off x="5160335" y="1812851"/>
            <a:ext cx="65921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>
                <a:solidFill>
                  <a:schemeClr val="bg1"/>
                </a:solidFill>
                <a:latin typeface="Eras Bold ITC" panose="020B0907030504020204" pitchFamily="34" charset="0"/>
              </a:rPr>
              <a:t>This is </a:t>
            </a:r>
            <a:r>
              <a:rPr lang="en-US" altLang="zh-CN" sz="66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our</a:t>
            </a:r>
            <a:r>
              <a:rPr lang="en-US" altLang="zh-CN" sz="6000" dirty="0">
                <a:solidFill>
                  <a:schemeClr val="bg1"/>
                </a:solidFill>
                <a:latin typeface="Eras Bold ITC" panose="020B0907030504020204" pitchFamily="34" charset="0"/>
              </a:rPr>
              <a:t> day</a:t>
            </a:r>
            <a:endParaRPr lang="zh-CN" altLang="en-US" sz="6000" dirty="0">
              <a:solidFill>
                <a:schemeClr val="bg1"/>
              </a:solidFill>
              <a:latin typeface="Eras Bold ITC" panose="020B0907030504020204" pitchFamily="34" charset="0"/>
            </a:endParaRPr>
          </a:p>
        </p:txBody>
      </p:sp>
      <p:sp>
        <p:nvSpPr>
          <p:cNvPr id="74" name="19">
            <a:extLst>
              <a:ext uri="{FF2B5EF4-FFF2-40B4-BE49-F238E27FC236}">
                <a16:creationId xmlns:a16="http://schemas.microsoft.com/office/drawing/2014/main" id="{BF214C48-95B8-4860-8168-74CEF61A2A41}"/>
              </a:ext>
            </a:extLst>
          </p:cNvPr>
          <p:cNvSpPr txBox="1"/>
          <p:nvPr/>
        </p:nvSpPr>
        <p:spPr>
          <a:xfrm>
            <a:off x="946636" y="1593098"/>
            <a:ext cx="87112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We</a:t>
            </a:r>
            <a:r>
              <a:rPr lang="zh-CN" altLang="en-US" sz="60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US" altLang="zh-CN" sz="6000" dirty="0">
                <a:solidFill>
                  <a:schemeClr val="bg1"/>
                </a:solidFill>
                <a:latin typeface="Eras Bold ITC" panose="020B0907030504020204" pitchFamily="34" charset="0"/>
              </a:rPr>
              <a:t>can do </a:t>
            </a:r>
            <a:r>
              <a:rPr lang="en-US" altLang="zh-CN" sz="66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anything</a:t>
            </a:r>
            <a:endParaRPr lang="zh-CN" altLang="en-US" sz="6600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anose="020B0907030504020204" pitchFamily="34" charset="0"/>
            </a:endParaRPr>
          </a:p>
        </p:txBody>
      </p:sp>
      <p:sp>
        <p:nvSpPr>
          <p:cNvPr id="75" name="20">
            <a:extLst>
              <a:ext uri="{FF2B5EF4-FFF2-40B4-BE49-F238E27FC236}">
                <a16:creationId xmlns:a16="http://schemas.microsoft.com/office/drawing/2014/main" id="{B1503415-560B-4280-8B75-D952AA38BDB7}"/>
              </a:ext>
            </a:extLst>
          </p:cNvPr>
          <p:cNvSpPr txBox="1"/>
          <p:nvPr/>
        </p:nvSpPr>
        <p:spPr>
          <a:xfrm>
            <a:off x="3964764" y="3020287"/>
            <a:ext cx="87112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anything</a:t>
            </a:r>
            <a:endParaRPr lang="zh-CN" altLang="en-US" sz="6600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anose="020B0907030504020204" pitchFamily="34" charset="0"/>
            </a:endParaRPr>
          </a:p>
        </p:txBody>
      </p:sp>
      <p:pic>
        <p:nvPicPr>
          <p:cNvPr id="77" name="20.1">
            <a:extLst>
              <a:ext uri="{FF2B5EF4-FFF2-40B4-BE49-F238E27FC236}">
                <a16:creationId xmlns:a16="http://schemas.microsoft.com/office/drawing/2014/main" id="{85188D51-FE35-4827-9AE9-DBC2B4AD8EF3}"/>
              </a:ext>
            </a:extLst>
          </p:cNvPr>
          <p:cNvPicPr>
            <a:picLocks noChangeAspect="1"/>
          </p:cNvPicPr>
          <p:nvPr/>
        </p:nvPicPr>
        <p:blipFill rotWithShape="1"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9975" b="89942" l="0" r="90000"/>
                    </a14:imgEffect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552" t="42957" r="24223" b="12567"/>
          <a:stretch/>
        </p:blipFill>
        <p:spPr>
          <a:xfrm>
            <a:off x="3131129" y="2620808"/>
            <a:ext cx="3077894" cy="4191170"/>
          </a:xfrm>
          <a:prstGeom prst="rect">
            <a:avLst/>
          </a:prstGeom>
        </p:spPr>
      </p:pic>
      <p:pic>
        <p:nvPicPr>
          <p:cNvPr id="78" name="20.2">
            <a:extLst>
              <a:ext uri="{FF2B5EF4-FFF2-40B4-BE49-F238E27FC236}">
                <a16:creationId xmlns:a16="http://schemas.microsoft.com/office/drawing/2014/main" id="{25D113BF-C313-4473-BF53-2A1489258DCE}"/>
              </a:ext>
            </a:extLst>
          </p:cNvPr>
          <p:cNvPicPr>
            <a:picLocks noChangeAspect="1"/>
          </p:cNvPicPr>
          <p:nvPr/>
        </p:nvPicPr>
        <p:blipFill rotWithShape="1">
          <a:blip r:embed="rId36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89942" l="0" r="90000"/>
                    </a14:imgEffect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4" r="17269" b="53098"/>
          <a:stretch/>
        </p:blipFill>
        <p:spPr>
          <a:xfrm>
            <a:off x="283778" y="2480799"/>
            <a:ext cx="3112912" cy="4698193"/>
          </a:xfrm>
          <a:prstGeom prst="rect">
            <a:avLst/>
          </a:prstGeom>
        </p:spPr>
      </p:pic>
      <p:sp>
        <p:nvSpPr>
          <p:cNvPr id="76" name="21">
            <a:extLst>
              <a:ext uri="{FF2B5EF4-FFF2-40B4-BE49-F238E27FC236}">
                <a16:creationId xmlns:a16="http://schemas.microsoft.com/office/drawing/2014/main" id="{D2824FC3-2B75-43DC-A565-06C7631205E1}"/>
              </a:ext>
            </a:extLst>
          </p:cNvPr>
          <p:cNvSpPr txBox="1"/>
          <p:nvPr/>
        </p:nvSpPr>
        <p:spPr>
          <a:xfrm>
            <a:off x="4812162" y="4447477"/>
            <a:ext cx="87112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anything</a:t>
            </a:r>
            <a:endParaRPr lang="zh-CN" altLang="en-US" sz="6600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anose="020B0907030504020204" pitchFamily="34" charset="0"/>
            </a:endParaRPr>
          </a:p>
        </p:txBody>
      </p:sp>
      <p:sp>
        <p:nvSpPr>
          <p:cNvPr id="79" name="22">
            <a:extLst>
              <a:ext uri="{FF2B5EF4-FFF2-40B4-BE49-F238E27FC236}">
                <a16:creationId xmlns:a16="http://schemas.microsoft.com/office/drawing/2014/main" id="{F0B230ED-8019-4ECF-A2DE-2993C42F6327}"/>
              </a:ext>
            </a:extLst>
          </p:cNvPr>
          <p:cNvSpPr txBox="1"/>
          <p:nvPr/>
        </p:nvSpPr>
        <p:spPr>
          <a:xfrm>
            <a:off x="5172954" y="310047"/>
            <a:ext cx="644333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>
                <a:solidFill>
                  <a:schemeClr val="bg1"/>
                </a:solidFill>
                <a:latin typeface="Eras Bold ITC" panose="020B0907030504020204" pitchFamily="34" charset="0"/>
              </a:rPr>
              <a:t>And all </a:t>
            </a:r>
            <a:r>
              <a:rPr lang="en-US" altLang="zh-CN" sz="66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our</a:t>
            </a:r>
            <a:r>
              <a:rPr lang="en-US" altLang="zh-CN" sz="6000" dirty="0">
                <a:solidFill>
                  <a:schemeClr val="bg1"/>
                </a:solidFill>
                <a:latin typeface="Eras Bold ITC" panose="020B0907030504020204" pitchFamily="34" charset="0"/>
              </a:rPr>
              <a:t> dreams light up the way</a:t>
            </a:r>
            <a:endParaRPr lang="zh-CN" altLang="en-US" sz="6000" dirty="0">
              <a:solidFill>
                <a:schemeClr val="bg1"/>
              </a:solidFill>
              <a:latin typeface="Eras Bold ITC" panose="020B0907030504020204" pitchFamily="34" charset="0"/>
            </a:endParaRPr>
          </a:p>
        </p:txBody>
      </p:sp>
      <p:pic>
        <p:nvPicPr>
          <p:cNvPr id="81" name="21.1">
            <a:extLst>
              <a:ext uri="{FF2B5EF4-FFF2-40B4-BE49-F238E27FC236}">
                <a16:creationId xmlns:a16="http://schemas.microsoft.com/office/drawing/2014/main" id="{8A6CE1DB-D825-4E6C-A517-4129DCE1BA29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22199" y="1723551"/>
            <a:ext cx="1895985" cy="4581963"/>
          </a:xfrm>
          <a:prstGeom prst="rect">
            <a:avLst/>
          </a:prstGeom>
          <a:effectLst/>
        </p:spPr>
      </p:pic>
      <p:pic>
        <p:nvPicPr>
          <p:cNvPr id="83" name="22.1">
            <a:extLst>
              <a:ext uri="{FF2B5EF4-FFF2-40B4-BE49-F238E27FC236}">
                <a16:creationId xmlns:a16="http://schemas.microsoft.com/office/drawing/2014/main" id="{FC9EF1A3-339C-427C-B975-F836F03EB9A8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4305" y="1249108"/>
            <a:ext cx="4597238" cy="5298845"/>
          </a:xfrm>
          <a:prstGeom prst="rect">
            <a:avLst/>
          </a:prstGeom>
        </p:spPr>
      </p:pic>
      <p:sp>
        <p:nvSpPr>
          <p:cNvPr id="51" name="23">
            <a:extLst>
              <a:ext uri="{FF2B5EF4-FFF2-40B4-BE49-F238E27FC236}">
                <a16:creationId xmlns:a16="http://schemas.microsoft.com/office/drawing/2014/main" id="{D93488FC-3B72-4174-8EBE-A422CBF08AAA}"/>
              </a:ext>
            </a:extLst>
          </p:cNvPr>
          <p:cNvSpPr txBox="1"/>
          <p:nvPr/>
        </p:nvSpPr>
        <p:spPr>
          <a:xfrm>
            <a:off x="875413" y="1408804"/>
            <a:ext cx="104411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We</a:t>
            </a:r>
            <a:r>
              <a:rPr lang="en-US" altLang="zh-CN" sz="54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US" altLang="zh-CN" sz="6000" dirty="0">
                <a:solidFill>
                  <a:schemeClr val="bg1"/>
                </a:solidFill>
                <a:latin typeface="Eras Bold ITC" panose="020B0907030504020204" pitchFamily="34" charset="0"/>
              </a:rPr>
              <a:t>can have </a:t>
            </a:r>
            <a:r>
              <a:rPr lang="en-US" altLang="zh-CN" sz="66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everything</a:t>
            </a:r>
            <a:endParaRPr lang="zh-CN" altLang="en-US" sz="6600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anose="020B0907030504020204" pitchFamily="34" charset="0"/>
            </a:endParaRPr>
          </a:p>
        </p:txBody>
      </p:sp>
      <p:sp>
        <p:nvSpPr>
          <p:cNvPr id="53" name="24">
            <a:extLst>
              <a:ext uri="{FF2B5EF4-FFF2-40B4-BE49-F238E27FC236}">
                <a16:creationId xmlns:a16="http://schemas.microsoft.com/office/drawing/2014/main" id="{207D865C-AFED-4AA3-BCE6-2BBB82644E43}"/>
              </a:ext>
            </a:extLst>
          </p:cNvPr>
          <p:cNvSpPr/>
          <p:nvPr/>
        </p:nvSpPr>
        <p:spPr>
          <a:xfrm>
            <a:off x="6096000" y="2757034"/>
            <a:ext cx="488627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6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everything</a:t>
            </a:r>
            <a:endParaRPr lang="zh-CN" altLang="en-US" sz="6600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anose="020B0907030504020204" pitchFamily="34" charset="0"/>
            </a:endParaRPr>
          </a:p>
        </p:txBody>
      </p:sp>
      <p:sp>
        <p:nvSpPr>
          <p:cNvPr id="54" name="25">
            <a:extLst>
              <a:ext uri="{FF2B5EF4-FFF2-40B4-BE49-F238E27FC236}">
                <a16:creationId xmlns:a16="http://schemas.microsoft.com/office/drawing/2014/main" id="{D0E26EAF-2C24-4AE3-9634-C292D4BFD671}"/>
              </a:ext>
            </a:extLst>
          </p:cNvPr>
          <p:cNvSpPr/>
          <p:nvPr/>
        </p:nvSpPr>
        <p:spPr>
          <a:xfrm>
            <a:off x="6096000" y="4220711"/>
            <a:ext cx="488627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6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everything</a:t>
            </a:r>
            <a:endParaRPr lang="zh-CN" altLang="en-US" sz="6600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anose="020B0907030504020204" pitchFamily="34" charset="0"/>
            </a:endParaRPr>
          </a:p>
        </p:txBody>
      </p:sp>
      <p:pic>
        <p:nvPicPr>
          <p:cNvPr id="55" name="23.1">
            <a:extLst>
              <a:ext uri="{FF2B5EF4-FFF2-40B4-BE49-F238E27FC236}">
                <a16:creationId xmlns:a16="http://schemas.microsoft.com/office/drawing/2014/main" id="{7CB72C3F-2F3C-4F17-A509-1173DDB143B2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08149" y="-428375"/>
            <a:ext cx="2279479" cy="227947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8" name="24.1">
            <a:extLst>
              <a:ext uri="{FF2B5EF4-FFF2-40B4-BE49-F238E27FC236}">
                <a16:creationId xmlns:a16="http://schemas.microsoft.com/office/drawing/2014/main" id="{6657BFD7-DE52-44AC-AF51-99FE93BC335D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7945" y="2174410"/>
            <a:ext cx="4886274" cy="488627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9" name="25.1">
            <a:extLst>
              <a:ext uri="{FF2B5EF4-FFF2-40B4-BE49-F238E27FC236}">
                <a16:creationId xmlns:a16="http://schemas.microsoft.com/office/drawing/2014/main" id="{1AC6C983-796E-41C3-8D19-B389D72FE09A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0148704" y="5174550"/>
            <a:ext cx="2043296" cy="204329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1" name="26">
            <a:extLst>
              <a:ext uri="{FF2B5EF4-FFF2-40B4-BE49-F238E27FC236}">
                <a16:creationId xmlns:a16="http://schemas.microsoft.com/office/drawing/2014/main" id="{6FA05854-87EA-4FA0-8F17-771FBE451665}"/>
              </a:ext>
            </a:extLst>
          </p:cNvPr>
          <p:cNvSpPr txBox="1"/>
          <p:nvPr/>
        </p:nvSpPr>
        <p:spPr>
          <a:xfrm>
            <a:off x="7075556" y="1277245"/>
            <a:ext cx="65628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>
                <a:solidFill>
                  <a:schemeClr val="bg1"/>
                </a:solidFill>
                <a:latin typeface="Eras Bold ITC" panose="020B0907030504020204" pitchFamily="34" charset="0"/>
              </a:rPr>
              <a:t>So stand up don’t stop</a:t>
            </a:r>
            <a:endParaRPr lang="zh-CN" altLang="en-US" sz="6000" dirty="0">
              <a:solidFill>
                <a:schemeClr val="bg1"/>
              </a:solidFill>
              <a:latin typeface="Eras Bold ITC" panose="020B0907030504020204" pitchFamily="34" charset="0"/>
            </a:endParaRPr>
          </a:p>
        </p:txBody>
      </p:sp>
      <p:sp>
        <p:nvSpPr>
          <p:cNvPr id="62" name="27">
            <a:extLst>
              <a:ext uri="{FF2B5EF4-FFF2-40B4-BE49-F238E27FC236}">
                <a16:creationId xmlns:a16="http://schemas.microsoft.com/office/drawing/2014/main" id="{A76C1C75-FE40-4F11-87E5-80B698DD83EE}"/>
              </a:ext>
            </a:extLst>
          </p:cNvPr>
          <p:cNvSpPr txBox="1"/>
          <p:nvPr/>
        </p:nvSpPr>
        <p:spPr>
          <a:xfrm>
            <a:off x="7075556" y="3641763"/>
            <a:ext cx="50043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>
                <a:solidFill>
                  <a:schemeClr val="bg1"/>
                </a:solidFill>
                <a:latin typeface="Eras Bold ITC" panose="020B0907030504020204" pitchFamily="34" charset="0"/>
              </a:rPr>
              <a:t>The best is in </a:t>
            </a:r>
            <a:r>
              <a:rPr lang="en-US" altLang="zh-CN" sz="60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you</a:t>
            </a:r>
            <a:endParaRPr lang="zh-CN" altLang="en-US" sz="6000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anose="020B0907030504020204" pitchFamily="34" charset="0"/>
            </a:endParaRPr>
          </a:p>
        </p:txBody>
      </p:sp>
      <p:pic>
        <p:nvPicPr>
          <p:cNvPr id="14" name="26.1">
            <a:extLst>
              <a:ext uri="{FF2B5EF4-FFF2-40B4-BE49-F238E27FC236}">
                <a16:creationId xmlns:a16="http://schemas.microsoft.com/office/drawing/2014/main" id="{C98E4494-5880-424E-A849-36C0441BA2AF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3920"/>
            <a:ext cx="6824607" cy="4730159"/>
          </a:xfrm>
          <a:prstGeom prst="rect">
            <a:avLst/>
          </a:prstGeom>
        </p:spPr>
      </p:pic>
      <p:sp>
        <p:nvSpPr>
          <p:cNvPr id="65" name="28">
            <a:extLst>
              <a:ext uri="{FF2B5EF4-FFF2-40B4-BE49-F238E27FC236}">
                <a16:creationId xmlns:a16="http://schemas.microsoft.com/office/drawing/2014/main" id="{23EAF972-B324-4F9A-BE33-3E4BE5EEE419}"/>
              </a:ext>
            </a:extLst>
          </p:cNvPr>
          <p:cNvSpPr txBox="1"/>
          <p:nvPr/>
        </p:nvSpPr>
        <p:spPr>
          <a:xfrm>
            <a:off x="4568455" y="1105287"/>
            <a:ext cx="3055089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We</a:t>
            </a:r>
            <a:r>
              <a:rPr lang="en-US" altLang="zh-CN" sz="7200" dirty="0">
                <a:solidFill>
                  <a:schemeClr val="bg1"/>
                </a:solidFill>
                <a:latin typeface="Eras Bold ITC" panose="020B0907030504020204" pitchFamily="34" charset="0"/>
              </a:rPr>
              <a:t> are the brave</a:t>
            </a:r>
            <a:endParaRPr lang="zh-CN" altLang="en-US" sz="7200" dirty="0">
              <a:solidFill>
                <a:schemeClr val="bg1"/>
              </a:solidFill>
              <a:latin typeface="Eras Bold ITC" panose="020B0907030504020204" pitchFamily="34" charset="0"/>
            </a:endParaRPr>
          </a:p>
        </p:txBody>
      </p:sp>
      <p:pic>
        <p:nvPicPr>
          <p:cNvPr id="27" name="28.1">
            <a:extLst>
              <a:ext uri="{FF2B5EF4-FFF2-40B4-BE49-F238E27FC236}">
                <a16:creationId xmlns:a16="http://schemas.microsoft.com/office/drawing/2014/main" id="{D35687CF-6C70-4CA1-B68B-1BD5CA8A248F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16" y="1452912"/>
            <a:ext cx="4267570" cy="4066384"/>
          </a:xfrm>
          <a:prstGeom prst="rect">
            <a:avLst/>
          </a:prstGeom>
        </p:spPr>
      </p:pic>
      <p:pic>
        <p:nvPicPr>
          <p:cNvPr id="30" name="28.2">
            <a:extLst>
              <a:ext uri="{FF2B5EF4-FFF2-40B4-BE49-F238E27FC236}">
                <a16:creationId xmlns:a16="http://schemas.microsoft.com/office/drawing/2014/main" id="{D3CADA9B-ADC2-44D7-97A6-A106D624290E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399758" y="1441683"/>
            <a:ext cx="4171279" cy="3974633"/>
          </a:xfrm>
          <a:prstGeom prst="rect">
            <a:avLst/>
          </a:prstGeom>
        </p:spPr>
      </p:pic>
      <p:pic>
        <p:nvPicPr>
          <p:cNvPr id="33" name="29.1">
            <a:extLst>
              <a:ext uri="{FF2B5EF4-FFF2-40B4-BE49-F238E27FC236}">
                <a16:creationId xmlns:a16="http://schemas.microsoft.com/office/drawing/2014/main" id="{3FD1EC37-024E-413E-B403-4FF7F98A3AFE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836" y="817976"/>
            <a:ext cx="10527118" cy="6719810"/>
          </a:xfrm>
          <a:prstGeom prst="rect">
            <a:avLst/>
          </a:prstGeom>
        </p:spPr>
      </p:pic>
      <p:pic>
        <p:nvPicPr>
          <p:cNvPr id="80" name="29.2">
            <a:extLst>
              <a:ext uri="{FF2B5EF4-FFF2-40B4-BE49-F238E27FC236}">
                <a16:creationId xmlns:a16="http://schemas.microsoft.com/office/drawing/2014/main" id="{0AC4E032-EDEA-4B6F-9BCE-BD3A82E31E29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BEBA8EAE-BF5A-486C-A8C5-ECC9F3942E4B}">
                <a14:imgProps xmlns:a14="http://schemas.microsoft.com/office/drawing/2010/main">
                  <a14:imgLayer r:embed="rId50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480005" y="4871544"/>
            <a:ext cx="15163287" cy="1986456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4" name="29">
            <a:extLst>
              <a:ext uri="{FF2B5EF4-FFF2-40B4-BE49-F238E27FC236}">
                <a16:creationId xmlns:a16="http://schemas.microsoft.com/office/drawing/2014/main" id="{5496388C-DA87-4E0A-A5C0-F53D6A32F6ED}"/>
              </a:ext>
            </a:extLst>
          </p:cNvPr>
          <p:cNvSpPr txBox="1"/>
          <p:nvPr/>
        </p:nvSpPr>
        <p:spPr>
          <a:xfrm>
            <a:off x="2302836" y="2646781"/>
            <a:ext cx="103561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We</a:t>
            </a:r>
            <a:r>
              <a:rPr lang="en-US" altLang="zh-CN" sz="7200" dirty="0">
                <a:solidFill>
                  <a:schemeClr val="bg1"/>
                </a:solidFill>
                <a:latin typeface="Eras Bold ITC" panose="020B0907030504020204" pitchFamily="34" charset="0"/>
              </a:rPr>
              <a:t> are the free</a:t>
            </a:r>
            <a:endParaRPr lang="zh-CN" altLang="en-US" sz="7200" dirty="0">
              <a:solidFill>
                <a:schemeClr val="bg1"/>
              </a:solidFill>
              <a:latin typeface="Eras Bold ITC" panose="020B0907030504020204" pitchFamily="34" charset="0"/>
            </a:endParaRPr>
          </a:p>
        </p:txBody>
      </p:sp>
      <p:sp>
        <p:nvSpPr>
          <p:cNvPr id="82" name="30">
            <a:extLst>
              <a:ext uri="{FF2B5EF4-FFF2-40B4-BE49-F238E27FC236}">
                <a16:creationId xmlns:a16="http://schemas.microsoft.com/office/drawing/2014/main" id="{8CC8079C-482B-4F50-A8B9-ABF5F1FC720B}"/>
              </a:ext>
            </a:extLst>
          </p:cNvPr>
          <p:cNvSpPr txBox="1"/>
          <p:nvPr/>
        </p:nvSpPr>
        <p:spPr>
          <a:xfrm>
            <a:off x="471377" y="1407043"/>
            <a:ext cx="7527852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We</a:t>
            </a:r>
            <a:r>
              <a:rPr lang="en-US" altLang="zh-CN" sz="7200" dirty="0">
                <a:solidFill>
                  <a:schemeClr val="bg1"/>
                </a:solidFill>
                <a:latin typeface="Eras Bold ITC" panose="020B0907030504020204" pitchFamily="34" charset="0"/>
              </a:rPr>
              <a:t> have the power to be stronger if </a:t>
            </a:r>
            <a:r>
              <a:rPr lang="en-US" altLang="zh-CN" sz="72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we</a:t>
            </a:r>
            <a:r>
              <a:rPr lang="en-US" altLang="zh-CN" sz="8000" dirty="0">
                <a:solidFill>
                  <a:schemeClr val="accent4">
                    <a:lumMod val="60000"/>
                    <a:lumOff val="40000"/>
                  </a:schemeClr>
                </a:solidFill>
                <a:latin typeface="Eras Bold ITC" panose="020B0907030504020204" pitchFamily="34" charset="0"/>
              </a:rPr>
              <a:t> </a:t>
            </a:r>
            <a:r>
              <a:rPr lang="en-US" altLang="zh-CN" sz="7200" dirty="0">
                <a:solidFill>
                  <a:schemeClr val="bg1"/>
                </a:solidFill>
                <a:latin typeface="Eras Bold ITC" panose="020B0907030504020204" pitchFamily="34" charset="0"/>
              </a:rPr>
              <a:t>want </a:t>
            </a:r>
            <a:r>
              <a:rPr lang="en-US" altLang="zh-CN" sz="72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it</a:t>
            </a:r>
            <a:endParaRPr lang="zh-CN" altLang="en-US" sz="6600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anose="020B0907030504020204" pitchFamily="34" charset="0"/>
            </a:endParaRPr>
          </a:p>
        </p:txBody>
      </p:sp>
      <p:pic>
        <p:nvPicPr>
          <p:cNvPr id="84" name="30.1">
            <a:extLst>
              <a:ext uri="{FF2B5EF4-FFF2-40B4-BE49-F238E27FC236}">
                <a16:creationId xmlns:a16="http://schemas.microsoft.com/office/drawing/2014/main" id="{9A3B9DB8-7871-4FFD-9DDC-058FC69FD5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006413" y="1697567"/>
            <a:ext cx="4991100" cy="44039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5" name="31">
            <a:extLst>
              <a:ext uri="{FF2B5EF4-FFF2-40B4-BE49-F238E27FC236}">
                <a16:creationId xmlns:a16="http://schemas.microsoft.com/office/drawing/2014/main" id="{B006E51D-9B21-4083-8AAE-5CC296085242}"/>
              </a:ext>
            </a:extLst>
          </p:cNvPr>
          <p:cNvSpPr txBox="1"/>
          <p:nvPr/>
        </p:nvSpPr>
        <p:spPr>
          <a:xfrm>
            <a:off x="2229293" y="769664"/>
            <a:ext cx="80382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You</a:t>
            </a:r>
            <a:r>
              <a:rPr lang="en-US" altLang="zh-CN" sz="8800" dirty="0">
                <a:solidFill>
                  <a:schemeClr val="bg1"/>
                </a:solidFill>
                <a:latin typeface="Eras Bold ITC" panose="020B0907030504020204" pitchFamily="34" charset="0"/>
              </a:rPr>
              <a:t> and </a:t>
            </a:r>
            <a:r>
              <a:rPr lang="en-US" altLang="zh-CN" sz="80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me</a:t>
            </a:r>
            <a:endParaRPr lang="zh-CN" altLang="en-US" sz="6600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anose="020B0907030504020204" pitchFamily="34" charset="0"/>
            </a:endParaRPr>
          </a:p>
        </p:txBody>
      </p:sp>
      <p:pic>
        <p:nvPicPr>
          <p:cNvPr id="86" name="31.1">
            <a:extLst>
              <a:ext uri="{FF2B5EF4-FFF2-40B4-BE49-F238E27FC236}">
                <a16:creationId xmlns:a16="http://schemas.microsoft.com/office/drawing/2014/main" id="{7DE8E608-236A-47A8-8F05-6FEE5E755892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7908" y="2139492"/>
            <a:ext cx="4423601" cy="4718508"/>
          </a:xfrm>
          <a:prstGeom prst="rect">
            <a:avLst/>
          </a:prstGeom>
        </p:spPr>
      </p:pic>
      <p:sp>
        <p:nvSpPr>
          <p:cNvPr id="34" name="32">
            <a:extLst>
              <a:ext uri="{FF2B5EF4-FFF2-40B4-BE49-F238E27FC236}">
                <a16:creationId xmlns:a16="http://schemas.microsoft.com/office/drawing/2014/main" id="{9BDAEF4E-DEB8-4727-88CA-F7BA42C6E746}"/>
              </a:ext>
            </a:extLst>
          </p:cNvPr>
          <p:cNvSpPr txBox="1"/>
          <p:nvPr/>
        </p:nvSpPr>
        <p:spPr>
          <a:xfrm>
            <a:off x="1424811" y="338329"/>
            <a:ext cx="711279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chemeClr val="bg1"/>
                </a:solidFill>
                <a:latin typeface="Eras Bold ITC" panose="020B0907030504020204" pitchFamily="34" charset="0"/>
              </a:rPr>
              <a:t>So light up the power in </a:t>
            </a:r>
            <a:r>
              <a:rPr lang="en-US" altLang="zh-CN" sz="60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you</a:t>
            </a:r>
            <a:endParaRPr lang="zh-CN" altLang="en-US" sz="5400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anose="020B0907030504020204" pitchFamily="34" charset="0"/>
            </a:endParaRPr>
          </a:p>
        </p:txBody>
      </p:sp>
      <p:pic>
        <p:nvPicPr>
          <p:cNvPr id="45" name="32.1">
            <a:extLst>
              <a:ext uri="{FF2B5EF4-FFF2-40B4-BE49-F238E27FC236}">
                <a16:creationId xmlns:a16="http://schemas.microsoft.com/office/drawing/2014/main" id="{A66E6E69-1D10-4C47-84DB-631AC6A07EAF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336" y="42616"/>
            <a:ext cx="2132654" cy="2132654"/>
          </a:xfrm>
          <a:prstGeom prst="rect">
            <a:avLst/>
          </a:prstGeom>
        </p:spPr>
      </p:pic>
      <p:pic>
        <p:nvPicPr>
          <p:cNvPr id="42" name="33.1">
            <a:extLst>
              <a:ext uri="{FF2B5EF4-FFF2-40B4-BE49-F238E27FC236}">
                <a16:creationId xmlns:a16="http://schemas.microsoft.com/office/drawing/2014/main" id="{447450DF-4A93-48D1-BB11-72D248344088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776" y="2175270"/>
            <a:ext cx="3311729" cy="1793804"/>
          </a:xfrm>
          <a:prstGeom prst="rect">
            <a:avLst/>
          </a:prstGeom>
        </p:spPr>
      </p:pic>
      <p:sp>
        <p:nvSpPr>
          <p:cNvPr id="87" name="33">
            <a:extLst>
              <a:ext uri="{FF2B5EF4-FFF2-40B4-BE49-F238E27FC236}">
                <a16:creationId xmlns:a16="http://schemas.microsoft.com/office/drawing/2014/main" id="{6F1B45EA-58AD-4465-9423-48CE9472C3FA}"/>
              </a:ext>
            </a:extLst>
          </p:cNvPr>
          <p:cNvSpPr txBox="1"/>
          <p:nvPr/>
        </p:nvSpPr>
        <p:spPr>
          <a:xfrm>
            <a:off x="6458769" y="2175270"/>
            <a:ext cx="571070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chemeClr val="bg1"/>
                </a:solidFill>
                <a:latin typeface="Eras Bold ITC" panose="020B0907030504020204" pitchFamily="34" charset="0"/>
              </a:rPr>
              <a:t>And go for the best in </a:t>
            </a:r>
            <a:r>
              <a:rPr lang="en-US" altLang="zh-CN" sz="60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you</a:t>
            </a:r>
            <a:endParaRPr lang="zh-CN" altLang="en-US" sz="5400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anose="020B0907030504020204" pitchFamily="34" charset="0"/>
            </a:endParaRPr>
          </a:p>
        </p:txBody>
      </p:sp>
      <p:sp>
        <p:nvSpPr>
          <p:cNvPr id="88" name="34">
            <a:extLst>
              <a:ext uri="{FF2B5EF4-FFF2-40B4-BE49-F238E27FC236}">
                <a16:creationId xmlns:a16="http://schemas.microsoft.com/office/drawing/2014/main" id="{1021AA16-44C8-4126-A8FB-5122FF1EBE52}"/>
              </a:ext>
            </a:extLst>
          </p:cNvPr>
          <p:cNvSpPr txBox="1"/>
          <p:nvPr/>
        </p:nvSpPr>
        <p:spPr>
          <a:xfrm>
            <a:off x="910227" y="4012211"/>
            <a:ext cx="630282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>
                <a:solidFill>
                  <a:schemeClr val="bg1"/>
                </a:solidFill>
                <a:latin typeface="Eras Bold ITC" panose="020B0907030504020204" pitchFamily="34" charset="0"/>
              </a:rPr>
              <a:t>Cause </a:t>
            </a:r>
            <a:r>
              <a:rPr lang="en-US" altLang="zh-CN" sz="5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I</a:t>
            </a:r>
            <a:r>
              <a:rPr lang="en-US" altLang="zh-CN" sz="5400" dirty="0">
                <a:solidFill>
                  <a:schemeClr val="bg1"/>
                </a:solidFill>
                <a:latin typeface="Eras Bold ITC" panose="020B0907030504020204" pitchFamily="34" charset="0"/>
              </a:rPr>
              <a:t> see a light shine through</a:t>
            </a:r>
            <a:endParaRPr lang="zh-CN" altLang="en-US" sz="5400" dirty="0">
              <a:solidFill>
                <a:schemeClr val="bg1"/>
              </a:solidFill>
              <a:latin typeface="Eras Bold ITC" panose="020B0907030504020204" pitchFamily="34" charset="0"/>
            </a:endParaRPr>
          </a:p>
        </p:txBody>
      </p:sp>
      <p:pic>
        <p:nvPicPr>
          <p:cNvPr id="67" name="34.1">
            <a:extLst>
              <a:ext uri="{FF2B5EF4-FFF2-40B4-BE49-F238E27FC236}">
                <a16:creationId xmlns:a16="http://schemas.microsoft.com/office/drawing/2014/main" id="{247A1D0B-F794-404D-9558-1488C1CF0326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07559" y="4202397"/>
            <a:ext cx="2561744" cy="2538664"/>
          </a:xfrm>
          <a:prstGeom prst="rect">
            <a:avLst/>
          </a:prstGeom>
        </p:spPr>
      </p:pic>
      <p:sp>
        <p:nvSpPr>
          <p:cNvPr id="89" name="35">
            <a:extLst>
              <a:ext uri="{FF2B5EF4-FFF2-40B4-BE49-F238E27FC236}">
                <a16:creationId xmlns:a16="http://schemas.microsoft.com/office/drawing/2014/main" id="{96F7C9B8-17A6-4D64-8EC7-01DDB300E54D}"/>
              </a:ext>
            </a:extLst>
          </p:cNvPr>
          <p:cNvSpPr txBox="1"/>
          <p:nvPr/>
        </p:nvSpPr>
        <p:spPr>
          <a:xfrm>
            <a:off x="1163999" y="482617"/>
            <a:ext cx="101611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chemeClr val="bg1"/>
                </a:solidFill>
                <a:latin typeface="Eras Bold ITC" panose="020B0907030504020204" pitchFamily="34" charset="0"/>
              </a:rPr>
              <a:t>So light up the power in </a:t>
            </a:r>
            <a:r>
              <a:rPr lang="en-US" altLang="zh-CN" sz="5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you</a:t>
            </a:r>
            <a:endParaRPr lang="zh-CN" altLang="en-US" sz="5400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anose="020B0907030504020204" pitchFamily="34" charset="0"/>
            </a:endParaRPr>
          </a:p>
        </p:txBody>
      </p:sp>
      <p:pic>
        <p:nvPicPr>
          <p:cNvPr id="94" name="35.1">
            <a:extLst>
              <a:ext uri="{FF2B5EF4-FFF2-40B4-BE49-F238E27FC236}">
                <a16:creationId xmlns:a16="http://schemas.microsoft.com/office/drawing/2014/main" id="{B74463B4-1AEB-4BF0-8FAB-129CDF3FBB0A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04833" y="3225675"/>
            <a:ext cx="4782333" cy="3703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0" name="36">
            <a:extLst>
              <a:ext uri="{FF2B5EF4-FFF2-40B4-BE49-F238E27FC236}">
                <a16:creationId xmlns:a16="http://schemas.microsoft.com/office/drawing/2014/main" id="{77DC4C4D-3852-42BF-8751-E31ED10C3C8A}"/>
              </a:ext>
            </a:extLst>
          </p:cNvPr>
          <p:cNvSpPr txBox="1"/>
          <p:nvPr/>
        </p:nvSpPr>
        <p:spPr>
          <a:xfrm>
            <a:off x="1474307" y="1582340"/>
            <a:ext cx="101611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chemeClr val="bg1"/>
                </a:solidFill>
                <a:latin typeface="Eras Bold ITC" panose="020B0907030504020204" pitchFamily="34" charset="0"/>
              </a:rPr>
              <a:t>And go for the best in </a:t>
            </a:r>
            <a:r>
              <a:rPr lang="en-US" altLang="zh-CN" sz="5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you</a:t>
            </a:r>
            <a:endParaRPr lang="zh-CN" altLang="en-US" sz="5400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anose="020B0907030504020204" pitchFamily="34" charset="0"/>
            </a:endParaRPr>
          </a:p>
        </p:txBody>
      </p:sp>
      <p:sp>
        <p:nvSpPr>
          <p:cNvPr id="91" name="37">
            <a:extLst>
              <a:ext uri="{FF2B5EF4-FFF2-40B4-BE49-F238E27FC236}">
                <a16:creationId xmlns:a16="http://schemas.microsoft.com/office/drawing/2014/main" id="{B6DF34CF-563B-49D7-A0FC-76C6CF22523C}"/>
              </a:ext>
            </a:extLst>
          </p:cNvPr>
          <p:cNvSpPr txBox="1"/>
          <p:nvPr/>
        </p:nvSpPr>
        <p:spPr>
          <a:xfrm>
            <a:off x="243652" y="2554472"/>
            <a:ext cx="120018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>
                <a:solidFill>
                  <a:schemeClr val="bg1"/>
                </a:solidFill>
                <a:latin typeface="Eras Bold ITC" panose="020B0907030504020204" pitchFamily="34" charset="0"/>
              </a:rPr>
              <a:t>Cause </a:t>
            </a:r>
            <a:r>
              <a:rPr lang="en-US" altLang="zh-CN" sz="5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I</a:t>
            </a:r>
            <a:r>
              <a:rPr lang="en-US" altLang="zh-CN" sz="5400" dirty="0">
                <a:solidFill>
                  <a:schemeClr val="bg1"/>
                </a:solidFill>
                <a:latin typeface="Eras Bold ITC" panose="020B0907030504020204" pitchFamily="34" charset="0"/>
              </a:rPr>
              <a:t> see a light shine through</a:t>
            </a:r>
            <a:endParaRPr lang="zh-CN" altLang="en-US" sz="5400" dirty="0">
              <a:solidFill>
                <a:schemeClr val="bg1"/>
              </a:solidFill>
              <a:latin typeface="Eras Bold ITC" panose="020B0907030504020204" pitchFamily="34" charset="0"/>
            </a:endParaRPr>
          </a:p>
        </p:txBody>
      </p:sp>
      <p:sp>
        <p:nvSpPr>
          <p:cNvPr id="103" name="38">
            <a:extLst>
              <a:ext uri="{FF2B5EF4-FFF2-40B4-BE49-F238E27FC236}">
                <a16:creationId xmlns:a16="http://schemas.microsoft.com/office/drawing/2014/main" id="{E18BAA98-6691-4380-99D6-96BA28213DE9}"/>
              </a:ext>
            </a:extLst>
          </p:cNvPr>
          <p:cNvSpPr txBox="1"/>
          <p:nvPr/>
        </p:nvSpPr>
        <p:spPr>
          <a:xfrm>
            <a:off x="99039" y="621114"/>
            <a:ext cx="305508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We</a:t>
            </a:r>
            <a:r>
              <a:rPr lang="en-US" altLang="zh-CN" sz="7200" dirty="0">
                <a:solidFill>
                  <a:schemeClr val="bg1"/>
                </a:solidFill>
                <a:latin typeface="Eras Bold ITC" panose="020B0907030504020204" pitchFamily="34" charset="0"/>
              </a:rPr>
              <a:t> are the brave</a:t>
            </a:r>
            <a:endParaRPr lang="zh-CN" altLang="en-US" sz="7200" dirty="0">
              <a:solidFill>
                <a:schemeClr val="bg1"/>
              </a:solidFill>
              <a:latin typeface="Eras Bold ITC" panose="020B0907030504020204" pitchFamily="34" charset="0"/>
            </a:endParaRPr>
          </a:p>
        </p:txBody>
      </p:sp>
      <p:pic>
        <p:nvPicPr>
          <p:cNvPr id="96" name="38.1">
            <a:extLst>
              <a:ext uri="{FF2B5EF4-FFF2-40B4-BE49-F238E27FC236}">
                <a16:creationId xmlns:a16="http://schemas.microsoft.com/office/drawing/2014/main" id="{0E991FB3-C930-435E-8694-E3F5B2D60D6A}"/>
              </a:ext>
            </a:extLst>
          </p:cNvPr>
          <p:cNvPicPr>
            <a:picLocks noChangeAspect="1"/>
          </p:cNvPicPr>
          <p:nvPr/>
        </p:nvPicPr>
        <p:blipFill rotWithShape="1"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95"/>
          <a:stretch/>
        </p:blipFill>
        <p:spPr>
          <a:xfrm>
            <a:off x="3104509" y="1993570"/>
            <a:ext cx="1539326" cy="24771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7" name="38.2">
            <a:extLst>
              <a:ext uri="{FF2B5EF4-FFF2-40B4-BE49-F238E27FC236}">
                <a16:creationId xmlns:a16="http://schemas.microsoft.com/office/drawing/2014/main" id="{C60CCE96-D713-42EC-82EF-B86033E9C5F3}"/>
              </a:ext>
            </a:extLst>
          </p:cNvPr>
          <p:cNvPicPr>
            <a:picLocks noChangeAspect="1"/>
          </p:cNvPicPr>
          <p:nvPr/>
        </p:nvPicPr>
        <p:blipFill rotWithShape="1"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9" r="57959"/>
          <a:stretch/>
        </p:blipFill>
        <p:spPr>
          <a:xfrm>
            <a:off x="4512716" y="1993570"/>
            <a:ext cx="1360969" cy="24771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1" name="38.3">
            <a:extLst>
              <a:ext uri="{FF2B5EF4-FFF2-40B4-BE49-F238E27FC236}">
                <a16:creationId xmlns:a16="http://schemas.microsoft.com/office/drawing/2014/main" id="{94A3BAEA-903F-42A6-9A88-2C8072C3363D}"/>
              </a:ext>
            </a:extLst>
          </p:cNvPr>
          <p:cNvPicPr>
            <a:picLocks noChangeAspect="1"/>
          </p:cNvPicPr>
          <p:nvPr/>
        </p:nvPicPr>
        <p:blipFill rotWithShape="1">
          <a:blip r:embed="rId56">
            <a:extLst>
              <a:ext uri="{BEBA8EAE-BF5A-486C-A8C5-ECC9F3942E4B}">
                <a14:imgProps xmlns:a14="http://schemas.microsoft.com/office/drawing/2010/main">
                  <a14:imgLayer r:embed="rId57">
                    <a14:imgEffect>
                      <a14:backgroundRemoval t="1119" b="100000" l="41000" r="6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427" r="35873"/>
          <a:stretch/>
        </p:blipFill>
        <p:spPr>
          <a:xfrm>
            <a:off x="5614049" y="1993570"/>
            <a:ext cx="1573619" cy="24771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" name="38.4">
            <a:extLst>
              <a:ext uri="{FF2B5EF4-FFF2-40B4-BE49-F238E27FC236}">
                <a16:creationId xmlns:a16="http://schemas.microsoft.com/office/drawing/2014/main" id="{859E938A-91E2-4C83-85AC-205C29051D12}"/>
              </a:ext>
            </a:extLst>
          </p:cNvPr>
          <p:cNvPicPr>
            <a:picLocks noChangeAspect="1"/>
          </p:cNvPicPr>
          <p:nvPr/>
        </p:nvPicPr>
        <p:blipFill rotWithShape="1">
          <a:blip r:embed="rId58">
            <a:extLst>
              <a:ext uri="{BEBA8EAE-BF5A-486C-A8C5-ECC9F3942E4B}">
                <a14:imgProps xmlns:a14="http://schemas.microsoft.com/office/drawing/2010/main">
                  <a14:imgLayer r:embed="rId57">
                    <a14:imgEffect>
                      <a14:backgroundRemoval t="1493" b="97761" l="58400" r="82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930" r="19121"/>
          <a:stretch/>
        </p:blipFill>
        <p:spPr>
          <a:xfrm>
            <a:off x="6400859" y="1993570"/>
            <a:ext cx="1729564" cy="24771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0" name="38.5">
            <a:extLst>
              <a:ext uri="{FF2B5EF4-FFF2-40B4-BE49-F238E27FC236}">
                <a16:creationId xmlns:a16="http://schemas.microsoft.com/office/drawing/2014/main" id="{1027C244-F99A-4211-A96D-CB807A268C24}"/>
              </a:ext>
            </a:extLst>
          </p:cNvPr>
          <p:cNvPicPr>
            <a:picLocks noChangeAspect="1"/>
          </p:cNvPicPr>
          <p:nvPr/>
        </p:nvPicPr>
        <p:blipFill rotWithShape="1"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39"/>
          <a:stretch/>
        </p:blipFill>
        <p:spPr>
          <a:xfrm>
            <a:off x="7999678" y="1993570"/>
            <a:ext cx="1349092" cy="24771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5" name="39">
            <a:extLst>
              <a:ext uri="{FF2B5EF4-FFF2-40B4-BE49-F238E27FC236}">
                <a16:creationId xmlns:a16="http://schemas.microsoft.com/office/drawing/2014/main" id="{60ED8960-437A-413E-B09F-E0376236BDF9}"/>
              </a:ext>
            </a:extLst>
          </p:cNvPr>
          <p:cNvSpPr txBox="1"/>
          <p:nvPr/>
        </p:nvSpPr>
        <p:spPr>
          <a:xfrm>
            <a:off x="899649" y="5575166"/>
            <a:ext cx="107471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We</a:t>
            </a:r>
            <a:r>
              <a:rPr lang="en-US" altLang="zh-CN" sz="7200" dirty="0">
                <a:solidFill>
                  <a:schemeClr val="bg1"/>
                </a:solidFill>
                <a:latin typeface="Eras Bold ITC" panose="020B0907030504020204" pitchFamily="34" charset="0"/>
              </a:rPr>
              <a:t> are the brave</a:t>
            </a:r>
            <a:endParaRPr lang="zh-CN" altLang="en-US" sz="7200" dirty="0">
              <a:solidFill>
                <a:schemeClr val="bg1"/>
              </a:solidFill>
              <a:latin typeface="Eras Bold ITC" panose="020B0907030504020204" pitchFamily="34" charset="0"/>
            </a:endParaRPr>
          </a:p>
        </p:txBody>
      </p:sp>
      <p:sp>
        <p:nvSpPr>
          <p:cNvPr id="106" name="40">
            <a:extLst>
              <a:ext uri="{FF2B5EF4-FFF2-40B4-BE49-F238E27FC236}">
                <a16:creationId xmlns:a16="http://schemas.microsoft.com/office/drawing/2014/main" id="{6E8C457F-D5F7-4C64-933B-4E147FCAA3A5}"/>
              </a:ext>
            </a:extLst>
          </p:cNvPr>
          <p:cNvSpPr txBox="1"/>
          <p:nvPr/>
        </p:nvSpPr>
        <p:spPr>
          <a:xfrm>
            <a:off x="9037872" y="774589"/>
            <a:ext cx="3055089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We</a:t>
            </a:r>
            <a:r>
              <a:rPr lang="en-US" altLang="zh-CN" sz="7200" dirty="0">
                <a:solidFill>
                  <a:schemeClr val="bg1"/>
                </a:solidFill>
                <a:latin typeface="Eras Bold ITC" panose="020B0907030504020204" pitchFamily="34" charset="0"/>
              </a:rPr>
              <a:t> are the brave</a:t>
            </a:r>
            <a:endParaRPr lang="zh-CN" altLang="en-US" sz="7200" dirty="0">
              <a:solidFill>
                <a:schemeClr val="bg1"/>
              </a:solidFill>
              <a:latin typeface="Eras Bold ITC" panose="020B0907030504020204" pitchFamily="34" charset="0"/>
            </a:endParaRPr>
          </a:p>
        </p:txBody>
      </p:sp>
      <p:pic>
        <p:nvPicPr>
          <p:cNvPr id="110" name="图片 109">
            <a:extLst>
              <a:ext uri="{FF2B5EF4-FFF2-40B4-BE49-F238E27FC236}">
                <a16:creationId xmlns:a16="http://schemas.microsoft.com/office/drawing/2014/main" id="{F004D3C3-D78A-4313-9286-65CC95AC526D}"/>
              </a:ext>
            </a:extLst>
          </p:cNvPr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315" y="123118"/>
            <a:ext cx="2878364" cy="1870452"/>
          </a:xfrm>
          <a:prstGeom prst="rect">
            <a:avLst/>
          </a:prstGeom>
        </p:spPr>
      </p:pic>
      <p:sp>
        <p:nvSpPr>
          <p:cNvPr id="112" name="32">
            <a:extLst>
              <a:ext uri="{FF2B5EF4-FFF2-40B4-BE49-F238E27FC236}">
                <a16:creationId xmlns:a16="http://schemas.microsoft.com/office/drawing/2014/main" id="{82D94FAF-971B-4023-9AAF-102F7D56D8CC}"/>
              </a:ext>
            </a:extLst>
          </p:cNvPr>
          <p:cNvSpPr txBox="1"/>
          <p:nvPr/>
        </p:nvSpPr>
        <p:spPr>
          <a:xfrm>
            <a:off x="1577211" y="490729"/>
            <a:ext cx="71127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chemeClr val="bg1"/>
                </a:solidFill>
                <a:latin typeface="Eras Bold ITC" panose="020B0907030504020204" pitchFamily="34" charset="0"/>
              </a:rPr>
              <a:t>So light up the power in </a:t>
            </a:r>
            <a:r>
              <a:rPr lang="en-US" altLang="zh-CN" sz="5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you</a:t>
            </a:r>
            <a:endParaRPr lang="zh-CN" altLang="en-US" sz="5400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anose="020B0907030504020204" pitchFamily="34" charset="0"/>
            </a:endParaRPr>
          </a:p>
        </p:txBody>
      </p:sp>
      <p:pic>
        <p:nvPicPr>
          <p:cNvPr id="113" name="32.1">
            <a:extLst>
              <a:ext uri="{FF2B5EF4-FFF2-40B4-BE49-F238E27FC236}">
                <a16:creationId xmlns:a16="http://schemas.microsoft.com/office/drawing/2014/main" id="{58A8D2E2-7AB1-4757-A13C-362F1E8ADC8C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736" y="195016"/>
            <a:ext cx="2132654" cy="2132654"/>
          </a:xfrm>
          <a:prstGeom prst="rect">
            <a:avLst/>
          </a:prstGeom>
        </p:spPr>
      </p:pic>
      <p:pic>
        <p:nvPicPr>
          <p:cNvPr id="114" name="33.1">
            <a:extLst>
              <a:ext uri="{FF2B5EF4-FFF2-40B4-BE49-F238E27FC236}">
                <a16:creationId xmlns:a16="http://schemas.microsoft.com/office/drawing/2014/main" id="{7A63E168-513A-49D0-907C-40358C9C6FA9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176" y="2327670"/>
            <a:ext cx="3311729" cy="1793804"/>
          </a:xfrm>
          <a:prstGeom prst="rect">
            <a:avLst/>
          </a:prstGeom>
        </p:spPr>
      </p:pic>
      <p:sp>
        <p:nvSpPr>
          <p:cNvPr id="115" name="33">
            <a:extLst>
              <a:ext uri="{FF2B5EF4-FFF2-40B4-BE49-F238E27FC236}">
                <a16:creationId xmlns:a16="http://schemas.microsoft.com/office/drawing/2014/main" id="{7A4E5626-A68F-47A2-BBA5-8C44D387657A}"/>
              </a:ext>
            </a:extLst>
          </p:cNvPr>
          <p:cNvSpPr txBox="1"/>
          <p:nvPr/>
        </p:nvSpPr>
        <p:spPr>
          <a:xfrm>
            <a:off x="6611169" y="2327670"/>
            <a:ext cx="57107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chemeClr val="bg1"/>
                </a:solidFill>
                <a:latin typeface="Eras Bold ITC" panose="020B0907030504020204" pitchFamily="34" charset="0"/>
              </a:rPr>
              <a:t>And go for the best in </a:t>
            </a:r>
            <a:r>
              <a:rPr lang="en-US" altLang="zh-CN" sz="5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you</a:t>
            </a:r>
            <a:endParaRPr lang="zh-CN" altLang="en-US" sz="5400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anose="020B0907030504020204" pitchFamily="34" charset="0"/>
            </a:endParaRPr>
          </a:p>
        </p:txBody>
      </p:sp>
      <p:sp>
        <p:nvSpPr>
          <p:cNvPr id="116" name="34">
            <a:extLst>
              <a:ext uri="{FF2B5EF4-FFF2-40B4-BE49-F238E27FC236}">
                <a16:creationId xmlns:a16="http://schemas.microsoft.com/office/drawing/2014/main" id="{C75EF2D6-B751-4C27-92FD-D4E9DC9802AC}"/>
              </a:ext>
            </a:extLst>
          </p:cNvPr>
          <p:cNvSpPr txBox="1"/>
          <p:nvPr/>
        </p:nvSpPr>
        <p:spPr>
          <a:xfrm>
            <a:off x="1062627" y="4164611"/>
            <a:ext cx="630282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>
                <a:solidFill>
                  <a:schemeClr val="bg1"/>
                </a:solidFill>
                <a:latin typeface="Eras Bold ITC" panose="020B0907030504020204" pitchFamily="34" charset="0"/>
              </a:rPr>
              <a:t>Cause </a:t>
            </a:r>
            <a:r>
              <a:rPr lang="en-US" altLang="zh-CN" sz="5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I</a:t>
            </a:r>
            <a:r>
              <a:rPr lang="en-US" altLang="zh-CN" sz="5400" dirty="0">
                <a:solidFill>
                  <a:schemeClr val="bg1"/>
                </a:solidFill>
                <a:latin typeface="Eras Bold ITC" panose="020B0907030504020204" pitchFamily="34" charset="0"/>
              </a:rPr>
              <a:t> see a light shine through</a:t>
            </a:r>
            <a:endParaRPr lang="zh-CN" altLang="en-US" sz="5400" dirty="0">
              <a:solidFill>
                <a:schemeClr val="bg1"/>
              </a:solidFill>
              <a:latin typeface="Eras Bold ITC" panose="020B0907030504020204" pitchFamily="34" charset="0"/>
            </a:endParaRPr>
          </a:p>
        </p:txBody>
      </p:sp>
      <p:pic>
        <p:nvPicPr>
          <p:cNvPr id="117" name="34.1">
            <a:extLst>
              <a:ext uri="{FF2B5EF4-FFF2-40B4-BE49-F238E27FC236}">
                <a16:creationId xmlns:a16="http://schemas.microsoft.com/office/drawing/2014/main" id="{B2BF7B16-32E6-494E-AB0D-EEAAA37AA5BF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59959" y="4354797"/>
            <a:ext cx="2561744" cy="2538664"/>
          </a:xfrm>
          <a:prstGeom prst="rect">
            <a:avLst/>
          </a:prstGeom>
        </p:spPr>
      </p:pic>
      <p:sp>
        <p:nvSpPr>
          <p:cNvPr id="119" name="35">
            <a:extLst>
              <a:ext uri="{FF2B5EF4-FFF2-40B4-BE49-F238E27FC236}">
                <a16:creationId xmlns:a16="http://schemas.microsoft.com/office/drawing/2014/main" id="{EB300F62-45DE-4120-B694-911A0F3CA3B3}"/>
              </a:ext>
            </a:extLst>
          </p:cNvPr>
          <p:cNvSpPr txBox="1"/>
          <p:nvPr/>
        </p:nvSpPr>
        <p:spPr>
          <a:xfrm>
            <a:off x="1110519" y="351817"/>
            <a:ext cx="101611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chemeClr val="bg1"/>
                </a:solidFill>
                <a:latin typeface="Eras Bold ITC" panose="020B0907030504020204" pitchFamily="34" charset="0"/>
              </a:rPr>
              <a:t>So light up the power in </a:t>
            </a:r>
            <a:r>
              <a:rPr lang="en-US" altLang="zh-CN" sz="5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you</a:t>
            </a:r>
            <a:endParaRPr lang="zh-CN" altLang="en-US" sz="5400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anose="020B0907030504020204" pitchFamily="34" charset="0"/>
            </a:endParaRPr>
          </a:p>
        </p:txBody>
      </p:sp>
      <p:pic>
        <p:nvPicPr>
          <p:cNvPr id="120" name="35.1">
            <a:extLst>
              <a:ext uri="{FF2B5EF4-FFF2-40B4-BE49-F238E27FC236}">
                <a16:creationId xmlns:a16="http://schemas.microsoft.com/office/drawing/2014/main" id="{333E71A9-BBC0-432F-9509-B1EB5F752EE1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54361">
            <a:off x="4120719" y="2617713"/>
            <a:ext cx="3823973" cy="4217618"/>
          </a:xfrm>
          <a:prstGeom prst="rect">
            <a:avLst/>
          </a:prstGeom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1" name="36">
            <a:extLst>
              <a:ext uri="{FF2B5EF4-FFF2-40B4-BE49-F238E27FC236}">
                <a16:creationId xmlns:a16="http://schemas.microsoft.com/office/drawing/2014/main" id="{640CAA80-E9C9-438C-B9A2-D4302FCDDA24}"/>
              </a:ext>
            </a:extLst>
          </p:cNvPr>
          <p:cNvSpPr txBox="1"/>
          <p:nvPr/>
        </p:nvSpPr>
        <p:spPr>
          <a:xfrm>
            <a:off x="1420827" y="1323950"/>
            <a:ext cx="101611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chemeClr val="bg1"/>
                </a:solidFill>
                <a:latin typeface="Eras Bold ITC" panose="020B0907030504020204" pitchFamily="34" charset="0"/>
              </a:rPr>
              <a:t>And go for the best in </a:t>
            </a:r>
            <a:r>
              <a:rPr lang="en-US" altLang="zh-CN" sz="5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you</a:t>
            </a:r>
            <a:endParaRPr lang="zh-CN" altLang="en-US" sz="5400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anose="020B0907030504020204" pitchFamily="34" charset="0"/>
            </a:endParaRPr>
          </a:p>
        </p:txBody>
      </p:sp>
      <p:sp>
        <p:nvSpPr>
          <p:cNvPr id="122" name="37">
            <a:extLst>
              <a:ext uri="{FF2B5EF4-FFF2-40B4-BE49-F238E27FC236}">
                <a16:creationId xmlns:a16="http://schemas.microsoft.com/office/drawing/2014/main" id="{6CC853DC-DB26-4E3F-B361-DBB93D4841FB}"/>
              </a:ext>
            </a:extLst>
          </p:cNvPr>
          <p:cNvSpPr txBox="1"/>
          <p:nvPr/>
        </p:nvSpPr>
        <p:spPr>
          <a:xfrm>
            <a:off x="190172" y="2296082"/>
            <a:ext cx="120018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>
                <a:solidFill>
                  <a:schemeClr val="bg1"/>
                </a:solidFill>
                <a:latin typeface="Eras Bold ITC" panose="020B0907030504020204" pitchFamily="34" charset="0"/>
              </a:rPr>
              <a:t>Cause </a:t>
            </a:r>
            <a:r>
              <a:rPr lang="en-US" altLang="zh-CN" sz="5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I</a:t>
            </a:r>
            <a:r>
              <a:rPr lang="en-US" altLang="zh-CN" sz="5400" dirty="0">
                <a:solidFill>
                  <a:schemeClr val="bg1"/>
                </a:solidFill>
                <a:latin typeface="Eras Bold ITC" panose="020B0907030504020204" pitchFamily="34" charset="0"/>
              </a:rPr>
              <a:t> see a light shine through</a:t>
            </a:r>
            <a:endParaRPr lang="zh-CN" altLang="en-US" sz="5400" dirty="0">
              <a:solidFill>
                <a:schemeClr val="bg1"/>
              </a:solidFill>
              <a:latin typeface="Eras Bold ITC" panose="020B0907030504020204" pitchFamily="34" charset="0"/>
            </a:endParaRPr>
          </a:p>
        </p:txBody>
      </p:sp>
      <p:sp>
        <p:nvSpPr>
          <p:cNvPr id="123" name="文本框 122">
            <a:extLst>
              <a:ext uri="{FF2B5EF4-FFF2-40B4-BE49-F238E27FC236}">
                <a16:creationId xmlns:a16="http://schemas.microsoft.com/office/drawing/2014/main" id="{3FC9D0F2-C7D4-4E3A-ABCA-97E728B7448A}"/>
              </a:ext>
            </a:extLst>
          </p:cNvPr>
          <p:cNvSpPr txBox="1"/>
          <p:nvPr/>
        </p:nvSpPr>
        <p:spPr>
          <a:xfrm>
            <a:off x="-340465" y="990001"/>
            <a:ext cx="298420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6600" dirty="0">
                <a:solidFill>
                  <a:schemeClr val="bg1"/>
                </a:solidFill>
                <a:latin typeface="Eras Bold ITC" panose="020B0907030504020204" pitchFamily="34" charset="0"/>
              </a:rPr>
              <a:t>We are the brave</a:t>
            </a:r>
            <a:endParaRPr lang="zh-CN" altLang="en-US" sz="6600" dirty="0">
              <a:solidFill>
                <a:schemeClr val="bg1"/>
              </a:solidFill>
              <a:latin typeface="Eras Bold ITC" panose="020B0907030504020204" pitchFamily="34" charset="0"/>
            </a:endParaRPr>
          </a:p>
        </p:txBody>
      </p:sp>
      <p:pic>
        <p:nvPicPr>
          <p:cNvPr id="125" name="图片 124">
            <a:extLst>
              <a:ext uri="{FF2B5EF4-FFF2-40B4-BE49-F238E27FC236}">
                <a16:creationId xmlns:a16="http://schemas.microsoft.com/office/drawing/2014/main" id="{CD545D7F-6028-49FE-9E29-3B1B494F040C}"/>
              </a:ext>
            </a:extLst>
          </p:cNvPr>
          <p:cNvPicPr>
            <a:picLocks noChangeAspect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928" y="229928"/>
            <a:ext cx="6398143" cy="6398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6" name="文本框 125">
            <a:extLst>
              <a:ext uri="{FF2B5EF4-FFF2-40B4-BE49-F238E27FC236}">
                <a16:creationId xmlns:a16="http://schemas.microsoft.com/office/drawing/2014/main" id="{432262F0-6775-49B7-82A0-6FCF7453243D}"/>
              </a:ext>
            </a:extLst>
          </p:cNvPr>
          <p:cNvSpPr txBox="1"/>
          <p:nvPr/>
        </p:nvSpPr>
        <p:spPr>
          <a:xfrm>
            <a:off x="9548258" y="990001"/>
            <a:ext cx="298420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dirty="0">
                <a:solidFill>
                  <a:schemeClr val="bg1"/>
                </a:solidFill>
                <a:latin typeface="Eras Bold ITC" panose="020B0907030504020204" pitchFamily="34" charset="0"/>
              </a:rPr>
              <a:t>We are the brave</a:t>
            </a:r>
            <a:endParaRPr lang="zh-CN" altLang="en-US" sz="6600" dirty="0">
              <a:solidFill>
                <a:schemeClr val="bg1"/>
              </a:solidFill>
              <a:latin typeface="Eras Bold ITC" panose="020B0907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2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5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3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85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animRot by="120000">
                                      <p:cBhvr>
                                        <p:cTn id="2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25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550"/>
                            </p:stCondLst>
                            <p:childTnLst>
                              <p:par>
                                <p:cTn id="50" presetID="38" presetClass="entr" presetSubtype="0" accel="50000" fill="hold" grpId="0" nodeType="afterEffect">
                                  <p:stCondLst>
                                    <p:cond delay="150"/>
                                  </p:stCondLst>
                                  <p:iterate type="wd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2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3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35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38" presetClass="entr" presetSubtype="0" accel="50000" fill="hold" grpId="0" nodeType="afterEffect">
                                  <p:stCondLst>
                                    <p:cond delay="150"/>
                                  </p:stCondLst>
                                  <p:iterate type="wd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4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5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900"/>
                            </p:stCondLst>
                            <p:childTnLst>
                              <p:par>
                                <p:cTn id="70" presetID="22" presetClass="entr" presetSubtype="8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550"/>
                            </p:stCondLst>
                            <p:childTnLst>
                              <p:par>
                                <p:cTn id="74" presetID="38" presetClass="entr" presetSubtype="0" accel="50000" fill="hold" grpId="0" nodeType="afterEffect">
                                  <p:stCondLst>
                                    <p:cond delay="150"/>
                                  </p:stCondLst>
                                  <p:iterate type="wd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6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7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1450"/>
                            </p:stCondLst>
                            <p:childTnLst>
                              <p:par>
                                <p:cTn id="82" presetID="2" presetClass="exit" presetSubtype="2" fill="hold" grpId="1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" presetClass="exit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" presetClass="exit" presetSubtype="2" fill="hold" grpId="1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" presetClass="exit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" presetClass="exit" presetSubtype="2" fill="hold" grpId="1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2450"/>
                            </p:stCondLst>
                            <p:childTnLst>
                              <p:par>
                                <p:cTn id="10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2950"/>
                            </p:stCondLst>
                            <p:childTnLst>
                              <p:par>
                                <p:cTn id="111" presetID="2" presetClass="exit" presetSubtype="4" fill="hold" nodeType="afterEffect">
                                  <p:stCondLst>
                                    <p:cond delay="6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" presetClass="exit" presetSubtype="4" fill="hold" grpId="1" nodeType="withEffect">
                                  <p:stCondLst>
                                    <p:cond delay="6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100"/>
                            </p:stCondLst>
                            <p:childTnLst>
                              <p:par>
                                <p:cTn id="120" presetID="2" presetClass="entr" presetSubtype="1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2" presetClass="entr" presetSubtype="1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4750"/>
                            </p:stCondLst>
                            <p:childTnLst>
                              <p:par>
                                <p:cTn id="129" presetID="26" presetClass="emph" presetSubtype="0" fill="hold" grpId="1" nodeType="afterEffect">
                                  <p:stCondLst>
                                    <p:cond delay="1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75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1" dur="375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5650"/>
                            </p:stCondLst>
                            <p:childTnLst>
                              <p:par>
                                <p:cTn id="133" presetID="2" presetClass="exit" presetSubtype="4" fill="hold" grpId="2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" presetClass="exit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6650"/>
                            </p:stCondLst>
                            <p:childTnLst>
                              <p:par>
                                <p:cTn id="142" presetID="2" presetClass="entr" presetSubtype="4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7550"/>
                            </p:stCondLst>
                            <p:childTnLst>
                              <p:par>
                                <p:cTn id="147" presetID="53" presetClass="entr" presetSubtype="16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8200"/>
                            </p:stCondLst>
                            <p:childTnLst>
                              <p:par>
                                <p:cTn id="153" presetID="2" presetClass="entr" presetSubtype="4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8850"/>
                            </p:stCondLst>
                            <p:childTnLst>
                              <p:par>
                                <p:cTn id="158" presetID="53" presetClass="entr" presetSubtype="16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9500"/>
                            </p:stCondLst>
                            <p:childTnLst>
                              <p:par>
                                <p:cTn id="164" presetID="2" presetClass="entr" presetSubtype="4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0150"/>
                            </p:stCondLst>
                            <p:childTnLst>
                              <p:par>
                                <p:cTn id="169" presetID="53" presetClass="entr" presetSubtype="16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0800"/>
                            </p:stCondLst>
                            <p:childTnLst>
                              <p:par>
                                <p:cTn id="175" presetID="10" presetClass="exit" presetSubtype="0" fill="hold" grpId="1" nodeType="afterEffect">
                                  <p:stCondLst>
                                    <p:cond delay="1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1450"/>
                            </p:stCondLst>
                            <p:childTnLst>
                              <p:par>
                                <p:cTn id="194" presetID="38" presetClass="entr" presetSubtype="0" accel="50000" fill="hold" grpId="0" nodeType="afterEffect">
                                  <p:stCondLst>
                                    <p:cond delay="150"/>
                                  </p:stCondLst>
                                  <p:iterate type="wd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96" dur="6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682" fill="hold">
                                          <p:stCondLst>
                                            <p:cond delay="68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6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234" decel="50000" autoRev="1" fill="hold">
                                          <p:stCondLst>
                                            <p:cond delay="68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204" fill="hold">
                                          <p:stCondLst>
                                            <p:cond delay="129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35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7" presetID="2" presetClass="entr" presetSubtype="8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2" presetClass="entr" presetSubtype="8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3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25500"/>
                            </p:stCondLst>
                            <p:childTnLst>
                              <p:par>
                                <p:cTn id="2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26000"/>
                            </p:stCondLst>
                            <p:childTnLst>
                              <p:par>
                                <p:cTn id="226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8" dur="6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682" fill="hold">
                                          <p:stCondLst>
                                            <p:cond delay="68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6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234" decel="50000" autoRev="1" fill="hold">
                                          <p:stCondLst>
                                            <p:cond delay="68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204" fill="hold">
                                          <p:stCondLst>
                                            <p:cond delay="129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29900"/>
                            </p:stCondLst>
                            <p:childTnLst>
                              <p:par>
                                <p:cTn id="240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4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4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30400"/>
                            </p:stCondLst>
                            <p:childTnLst>
                              <p:par>
                                <p:cTn id="25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30900"/>
                            </p:stCondLst>
                            <p:childTnLst>
                              <p:par>
                                <p:cTn id="26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31400"/>
                            </p:stCondLst>
                            <p:childTnLst>
                              <p:par>
                                <p:cTn id="26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32400"/>
                            </p:stCondLst>
                            <p:childTnLst>
                              <p:par>
                                <p:cTn id="27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32900"/>
                            </p:stCondLst>
                            <p:childTnLst>
                              <p:par>
                                <p:cTn id="27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33400"/>
                            </p:stCondLst>
                            <p:childTnLst>
                              <p:par>
                                <p:cTn id="27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34400"/>
                            </p:stCondLst>
                            <p:childTnLst>
                              <p:par>
                                <p:cTn id="28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3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3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34900"/>
                            </p:stCondLst>
                            <p:childTnLst>
                              <p:par>
                                <p:cTn id="30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9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0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35650"/>
                            </p:stCondLst>
                            <p:childTnLst>
                              <p:par>
                                <p:cTn id="3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36150"/>
                            </p:stCondLst>
                            <p:childTnLst>
                              <p:par>
                                <p:cTn id="3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7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5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37650"/>
                            </p:stCondLst>
                            <p:childTnLst>
                              <p:par>
                                <p:cTn id="327" presetID="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9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2" presetClass="exit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2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2" presetClass="exit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6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7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38650"/>
                            </p:stCondLst>
                            <p:childTnLst>
                              <p:par>
                                <p:cTn id="34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39150"/>
                            </p:stCondLst>
                            <p:childTnLst>
                              <p:par>
                                <p:cTn id="345" presetID="8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4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41650"/>
                            </p:stCondLst>
                            <p:childTnLst>
                              <p:par>
                                <p:cTn id="352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3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4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42650"/>
                            </p:stCondLst>
                            <p:childTnLst>
                              <p:par>
                                <p:cTn id="356" presetID="2" presetClass="exit" presetSubtype="4" fill="hold" grpId="2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7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8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2" presetClass="exit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1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2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43650"/>
                            </p:stCondLst>
                            <p:childTnLst>
                              <p:par>
                                <p:cTn id="3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44650"/>
                            </p:stCondLst>
                            <p:childTnLst>
                              <p:par>
                                <p:cTn id="36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0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1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45150"/>
                            </p:stCondLst>
                            <p:childTnLst>
                              <p:par>
                                <p:cTn id="377" presetID="32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46400"/>
                            </p:stCondLst>
                            <p:childTnLst>
                              <p:par>
                                <p:cTn id="384" presetID="2" presetClass="exit" presetSubtype="4" fill="hold" grpId="2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5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6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8" presetID="2" presetClass="exit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9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0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47400"/>
                            </p:stCondLst>
                            <p:childTnLst>
                              <p:par>
                                <p:cTn id="393" presetID="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5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6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48900"/>
                            </p:stCondLst>
                            <p:childTnLst>
                              <p:par>
                                <p:cTn id="39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49900"/>
                            </p:stCondLst>
                            <p:childTnLst>
                              <p:par>
                                <p:cTn id="40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7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8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50650"/>
                            </p:stCondLst>
                            <p:childTnLst>
                              <p:par>
                                <p:cTn id="4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1" dur="75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2" dur="375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51400"/>
                            </p:stCondLst>
                            <p:childTnLst>
                              <p:par>
                                <p:cTn id="414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0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3" fill="hold">
                            <p:stCondLst>
                              <p:cond delay="52400"/>
                            </p:stCondLst>
                            <p:childTnLst>
                              <p:par>
                                <p:cTn id="424" presetID="38" presetClass="entr" presetSubtype="0" accel="50000" fill="hold" grpId="0" nodeType="afterEffect">
                                  <p:stCondLst>
                                    <p:cond delay="150"/>
                                  </p:stCondLst>
                                  <p:iterate type="wd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26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27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8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9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1" presetID="4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3" dur="17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4" dur="1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1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6" presetID="4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8" dur="1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9" dur="1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1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1" fill="hold">
                            <p:stCondLst>
                              <p:cond delay="54400"/>
                            </p:stCondLst>
                            <p:childTnLst>
                              <p:par>
                                <p:cTn id="442" presetID="38" presetClass="entr" presetSubtype="0" accel="50000" fill="hold" grpId="0" nodeType="afterEffect">
                                  <p:stCondLst>
                                    <p:cond delay="150"/>
                                  </p:stCondLst>
                                  <p:iterate type="wd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44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45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7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8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55300"/>
                            </p:stCondLst>
                            <p:childTnLst>
                              <p:par>
                                <p:cTn id="450" presetID="38" presetClass="entr" presetSubtype="0" accel="50000" fill="hold" grpId="0" nodeType="afterEffect">
                                  <p:stCondLst>
                                    <p:cond delay="150"/>
                                  </p:stCondLst>
                                  <p:iterate type="wd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52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53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4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5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6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56200"/>
                            </p:stCondLst>
                            <p:childTnLst>
                              <p:par>
                                <p:cTn id="458" presetID="2" presetClass="exit" presetSubtype="2" fill="hold" grpId="1" nodeType="afterEffect">
                                  <p:stCondLst>
                                    <p:cond delay="7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459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0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2" presetID="2" presetClass="exit" presetSubtype="2" fill="hold" grpId="1" nodeType="withEffect">
                                  <p:stCondLst>
                                    <p:cond delay="7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463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4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6" presetID="2" presetClass="exit" presetSubtype="2" fill="hold" grpId="1" nodeType="withEffect">
                                  <p:stCondLst>
                                    <p:cond delay="7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467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8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0" presetID="2" presetClass="exit" presetSubtype="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1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2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4" presetID="2" presetClass="exit" presetSubtype="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5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6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57400"/>
                            </p:stCondLst>
                            <p:childTnLst>
                              <p:par>
                                <p:cTn id="479" presetID="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58150"/>
                            </p:stCondLst>
                            <p:childTnLst>
                              <p:par>
                                <p:cTn id="4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58650"/>
                            </p:stCondLst>
                            <p:childTnLst>
                              <p:par>
                                <p:cTn id="488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0" dur="7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1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59650"/>
                            </p:stCondLst>
                            <p:childTnLst>
                              <p:par>
                                <p:cTn id="494" presetID="14" presetClass="exit" presetSubtype="1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14" presetClass="exit" presetSubtype="1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0" presetID="14" presetClass="exit" presetSubtype="1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60900"/>
                            </p:stCondLst>
                            <p:childTnLst>
                              <p:par>
                                <p:cTn id="504" presetID="2" presetClass="entr" presetSubtype="4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6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7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61800"/>
                            </p:stCondLst>
                            <p:childTnLst>
                              <p:par>
                                <p:cTn id="509" presetID="53" presetClass="entr" presetSubtype="16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62450"/>
                            </p:stCondLst>
                            <p:childTnLst>
                              <p:par>
                                <p:cTn id="515" presetID="2" presetClass="entr" presetSubtype="4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9" fill="hold">
                            <p:stCondLst>
                              <p:cond delay="63100"/>
                            </p:stCondLst>
                            <p:childTnLst>
                              <p:par>
                                <p:cTn id="520" presetID="53" presetClass="entr" presetSubtype="16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5" fill="hold">
                            <p:stCondLst>
                              <p:cond delay="63750"/>
                            </p:stCondLst>
                            <p:childTnLst>
                              <p:par>
                                <p:cTn id="526" presetID="2" presetClass="entr" presetSubtype="4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0" fill="hold">
                            <p:stCondLst>
                              <p:cond delay="64400"/>
                            </p:stCondLst>
                            <p:childTnLst>
                              <p:par>
                                <p:cTn id="531" presetID="53" presetClass="entr" presetSubtype="16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>
                            <p:stCondLst>
                              <p:cond delay="65050"/>
                            </p:stCondLst>
                            <p:childTnLst>
                              <p:par>
                                <p:cTn id="537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3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9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5" fill="hold">
                            <p:stCondLst>
                              <p:cond delay="66050"/>
                            </p:stCondLst>
                            <p:childTnLst>
                              <p:par>
                                <p:cTn id="556" presetID="38" presetClass="entr" presetSubtype="0" accel="50000" fill="hold" grpId="0" nodeType="afterEffect">
                                  <p:stCondLst>
                                    <p:cond delay="150"/>
                                  </p:stCondLst>
                                  <p:iterate type="wd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58" dur="6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59" dur="682" fill="hold">
                                          <p:stCondLst>
                                            <p:cond delay="68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0" dur="6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1" dur="234" decel="50000" autoRev="1" fill="hold">
                                          <p:stCondLst>
                                            <p:cond delay="68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2" dur="204" fill="hold">
                                          <p:stCondLst>
                                            <p:cond delay="129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6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6" fill="hold">
                            <p:stCondLst>
                              <p:cond delay="70100"/>
                            </p:stCondLst>
                            <p:childTnLst>
                              <p:par>
                                <p:cTn id="567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69" dur="6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70" dur="682" fill="hold">
                                          <p:stCondLst>
                                            <p:cond delay="68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1" dur="6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2" dur="234" decel="50000" autoRev="1" fill="hold">
                                          <p:stCondLst>
                                            <p:cond delay="68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3" dur="204" fill="hold">
                                          <p:stCondLst>
                                            <p:cond delay="129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4" fill="hold">
                            <p:stCondLst>
                              <p:cond delay="74000"/>
                            </p:stCondLst>
                            <p:childTnLst>
                              <p:par>
                                <p:cTn id="575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76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7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81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2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9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4" fill="hold">
                            <p:stCondLst>
                              <p:cond delay="74500"/>
                            </p:stCondLst>
                            <p:childTnLst>
                              <p:par>
                                <p:cTn id="59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9" fill="hold">
                            <p:stCondLst>
                              <p:cond delay="75500"/>
                            </p:stCondLst>
                            <p:childTnLst>
                              <p:par>
                                <p:cTn id="60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2" dur="7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3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4" fill="hold">
                            <p:stCondLst>
                              <p:cond delay="76250"/>
                            </p:stCondLst>
                            <p:childTnLst>
                              <p:par>
                                <p:cTn id="60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6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7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8" presetID="42" presetClass="exit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0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1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3" presetID="42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8" presetID="42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3" fill="hold">
                            <p:stCondLst>
                              <p:cond delay="78750"/>
                            </p:stCondLst>
                            <p:childTnLst>
                              <p:par>
                                <p:cTn id="62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6" dur="7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7" dur="7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0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1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3" dur="1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4" fill="hold">
                            <p:stCondLst>
                              <p:cond delay="81750"/>
                            </p:stCondLst>
                            <p:childTnLst>
                              <p:par>
                                <p:cTn id="635" presetID="22" presetClass="exit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8" presetID="22" presetClass="exit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1" presetID="2" presetClass="exit" presetSubtype="4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2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3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5" fill="hold">
                            <p:stCondLst>
                              <p:cond delay="83000"/>
                            </p:stCondLst>
                            <p:childTnLst>
                              <p:par>
                                <p:cTn id="64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0" fill="hold">
                            <p:stCondLst>
                              <p:cond delay="83500"/>
                            </p:stCondLst>
                            <p:childTnLst>
                              <p:par>
                                <p:cTn id="651" presetID="8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652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7" fill="hold">
                            <p:stCondLst>
                              <p:cond delay="86000"/>
                            </p:stCondLst>
                            <p:childTnLst>
                              <p:par>
                                <p:cTn id="658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9" dur="50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0" dur="250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1" fill="hold">
                            <p:stCondLst>
                              <p:cond delay="87000"/>
                            </p:stCondLst>
                            <p:childTnLst>
                              <p:par>
                                <p:cTn id="662" presetID="2" presetClass="exit" presetSubtype="4" fill="hold" grpId="2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3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4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6" presetID="2" presetClass="exit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7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8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0" fill="hold">
                            <p:stCondLst>
                              <p:cond delay="88000"/>
                            </p:stCondLst>
                            <p:childTnLst>
                              <p:par>
                                <p:cTn id="6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3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4" fill="hold">
                            <p:stCondLst>
                              <p:cond delay="89000"/>
                            </p:stCondLst>
                            <p:childTnLst>
                              <p:par>
                                <p:cTn id="67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6" dur="50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7" dur="250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2" fill="hold">
                            <p:stCondLst>
                              <p:cond delay="89500"/>
                            </p:stCondLst>
                            <p:childTnLst>
                              <p:par>
                                <p:cTn id="683" presetID="32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6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9" fill="hold">
                            <p:stCondLst>
                              <p:cond delay="90750"/>
                            </p:stCondLst>
                            <p:childTnLst>
                              <p:par>
                                <p:cTn id="690" presetID="2" presetClass="exit" presetSubtype="4" fill="hold" grpId="2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1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2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4" presetID="2" presetClass="exit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5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6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8" fill="hold">
                            <p:stCondLst>
                              <p:cond delay="91750"/>
                            </p:stCondLst>
                            <p:childTnLst>
                              <p:par>
                                <p:cTn id="699" presetID="2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1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2" fill="hold">
                            <p:stCondLst>
                              <p:cond delay="94000"/>
                            </p:stCondLst>
                            <p:childTnLst>
                              <p:par>
                                <p:cTn id="70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7" fill="hold">
                            <p:stCondLst>
                              <p:cond delay="94500"/>
                            </p:stCondLst>
                            <p:childTnLst>
                              <p:par>
                                <p:cTn id="708" presetID="2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0" dur="7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1" fill="hold">
                            <p:stCondLst>
                              <p:cond delay="96000"/>
                            </p:stCondLst>
                            <p:childTnLst>
                              <p:par>
                                <p:cTn id="7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6" fill="hold">
                            <p:stCondLst>
                              <p:cond delay="96500"/>
                            </p:stCondLst>
                            <p:childTnLst>
                              <p:par>
                                <p:cTn id="717" presetID="2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9" dur="7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0" fill="hold">
                            <p:stCondLst>
                              <p:cond delay="98000"/>
                            </p:stCondLst>
                            <p:childTnLst>
                              <p:par>
                                <p:cTn id="7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5" fill="hold">
                            <p:stCondLst>
                              <p:cond delay="98500"/>
                            </p:stCondLst>
                            <p:childTnLst>
                              <p:par>
                                <p:cTn id="726" presetID="2" presetClass="exit" presetSubtype="4" fill="hold" grpId="1" nodeType="afterEffect">
                                  <p:stCondLst>
                                    <p:cond delay="2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0" presetID="2" presetClass="exit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4" presetID="2" presetClass="exit" presetSubtype="4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5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6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8" presetID="2" presetClass="exit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2" presetID="2" presetClass="exit" presetSubtype="4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3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4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6" presetID="2" presetClass="exit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7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8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0" fill="hold">
                            <p:stCondLst>
                              <p:cond delay="101500"/>
                            </p:stCondLst>
                            <p:childTnLst>
                              <p:par>
                                <p:cTn id="751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9" dur="1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0" dur="1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1" dur="1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2" dur="1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3" fill="hold">
                            <p:stCondLst>
                              <p:cond delay="103000"/>
                            </p:stCondLst>
                            <p:childTnLst>
                              <p:par>
                                <p:cTn id="764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8" fill="hold">
                            <p:stCondLst>
                              <p:cond delay="104500"/>
                            </p:stCondLst>
                            <p:childTnLst>
                              <p:par>
                                <p:cTn id="769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4" fill="hold">
                            <p:stCondLst>
                              <p:cond delay="106000"/>
                            </p:stCondLst>
                            <p:childTnLst>
                              <p:par>
                                <p:cTn id="775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6" dur="50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7" dur="250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8" fill="hold">
                            <p:stCondLst>
                              <p:cond delay="106500"/>
                            </p:stCondLst>
                            <p:childTnLst>
                              <p:par>
                                <p:cTn id="779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0" dur="50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1" dur="250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2" fill="hold">
                            <p:stCondLst>
                              <p:cond delay="107000"/>
                            </p:stCondLst>
                            <p:childTnLst>
                              <p:par>
                                <p:cTn id="783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4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5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86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7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2" fill="hold">
                            <p:stCondLst>
                              <p:cond delay="110000"/>
                            </p:stCondLst>
                            <p:childTnLst>
                              <p:par>
                                <p:cTn id="793" presetID="2" presetClass="exit" presetSubtype="4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4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5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7" presetID="2" presetClass="exit" presetSubtype="4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8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9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1" presetID="2" presetClass="exit" presetSubtype="4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2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3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5" presetID="2" presetClass="exit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6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7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9" fill="hold">
                            <p:stCondLst>
                              <p:cond delay="111250"/>
                            </p:stCondLst>
                            <p:childTnLst>
                              <p:par>
                                <p:cTn id="8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2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3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4" fill="hold">
                            <p:stCondLst>
                              <p:cond delay="112250"/>
                            </p:stCondLst>
                            <p:childTnLst>
                              <p:par>
                                <p:cTn id="815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6" dur="1000" tmFilter="0, 0; .2, .5; .8, .5; 1, 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7" dur="500" autoRev="1" fill="hold"/>
                                        <p:tgtEl>
                                          <p:spTgt spid="1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18" presetID="2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0" dur="1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1" presetID="22" presetClass="entr" presetSubtype="4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8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3" dur="1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4" presetID="22" presetClass="entr" presetSubtype="4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8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6" dur="1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7" presetID="22" presetClass="entr" presetSubtype="4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8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9" dur="1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0" presetID="22" presetClass="entr" presetSubtype="4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8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2" dur="1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3" presetID="26" presetClass="emph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4" dur="50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5" dur="250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36" presetID="26" presetClass="emph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7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8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39" presetID="26" presetClass="emph" presetSubtype="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0" dur="500" tmFilter="0, 0; .2, .5; .8, .5; 1, 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1" dur="250" autoRev="1" fill="hold"/>
                                        <p:tgtEl>
                                          <p:spTgt spid="1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42" presetID="26" presetClass="emph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3" dur="500" tmFilter="0, 0; .2, .5; .8, .5; 1, 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4" dur="25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45" presetID="26" presetClass="emp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6" dur="500" tmFilter="0, 0; .2, .5; .8, .5; 1, 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7" dur="250" autoRev="1" fill="hold"/>
                                        <p:tgtEl>
                                          <p:spTgt spid="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8" fill="hold">
                            <p:stCondLst>
                              <p:cond delay="118250"/>
                            </p:stCondLst>
                            <p:childTnLst>
                              <p:par>
                                <p:cTn id="849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1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2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3" fill="hold">
                            <p:stCondLst>
                              <p:cond delay="121250"/>
                            </p:stCondLst>
                            <p:childTnLst>
                              <p:par>
                                <p:cTn id="85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5" dur="500" tmFilter="0, 0; .2, .5; .8, .5; 1, 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6" dur="250" autoRev="1" fill="hold"/>
                                        <p:tgtEl>
                                          <p:spTgt spid="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7" fill="hold">
                            <p:stCondLst>
                              <p:cond delay="121750"/>
                            </p:stCondLst>
                            <p:childTnLst>
                              <p:par>
                                <p:cTn id="858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0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1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2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3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4" fill="hold">
                            <p:stCondLst>
                              <p:cond delay="123750"/>
                            </p:stCondLst>
                            <p:childTnLst>
                              <p:par>
                                <p:cTn id="865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1" fill="hold">
                            <p:stCondLst>
                              <p:cond delay="129750"/>
                            </p:stCondLst>
                            <p:childTnLst>
                              <p:par>
                                <p:cTn id="87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6" presetID="42" presetClass="exit" presetSubtype="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8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9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1" presetID="42" presetClass="exit" presetSubtype="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2" dur="5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3" dur="55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4" dur="55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5" dur="1" fill="hold">
                                          <p:stCondLst>
                                            <p:cond delay="54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6" presetID="42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7" dur="5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8" dur="55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9" dur="55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0" dur="1" fill="hold">
                                          <p:stCondLst>
                                            <p:cond delay="5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1" presetID="42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2" dur="5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3" dur="55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4" dur="55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5" dur="1" fill="hold">
                                          <p:stCondLst>
                                            <p:cond delay="54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6" presetID="42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7" dur="5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8" dur="55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9" dur="55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0" dur="1" fill="hold">
                                          <p:stCondLst>
                                            <p:cond delay="54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1" presetID="42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2" dur="5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3" dur="55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4" dur="55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5" dur="1" fill="hold">
                                          <p:stCondLst>
                                            <p:cond delay="54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6" presetID="42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7" dur="5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8" dur="55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9" dur="55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0" dur="1" fill="hold">
                                          <p:stCondLst>
                                            <p:cond delay="54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1" presetID="42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2" dur="5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3" dur="55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4" dur="55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5" dur="1" fill="hold">
                                          <p:stCondLst>
                                            <p:cond delay="54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6" presetID="42" presetClass="exit" presetSubtype="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8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9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1" fill="hold">
                            <p:stCondLst>
                              <p:cond delay="131050"/>
                            </p:stCondLst>
                            <p:childTnLst>
                              <p:par>
                                <p:cTn id="9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4" dur="7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5" fill="hold">
                            <p:stCondLst>
                              <p:cond delay="131800"/>
                            </p:stCondLst>
                            <p:childTnLst>
                              <p:par>
                                <p:cTn id="92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0" fill="hold">
                            <p:stCondLst>
                              <p:cond delay="132300"/>
                            </p:stCondLst>
                            <p:childTnLst>
                              <p:par>
                                <p:cTn id="931" presetID="2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3" dur="7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4" fill="hold">
                            <p:stCondLst>
                              <p:cond delay="133800"/>
                            </p:stCondLst>
                            <p:childTnLst>
                              <p:par>
                                <p:cTn id="9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9" fill="hold">
                            <p:stCondLst>
                              <p:cond delay="134300"/>
                            </p:stCondLst>
                            <p:childTnLst>
                              <p:par>
                                <p:cTn id="940" presetID="2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2" dur="7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3" fill="hold">
                            <p:stCondLst>
                              <p:cond delay="135800"/>
                            </p:stCondLst>
                            <p:childTnLst>
                              <p:par>
                                <p:cTn id="9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8" fill="hold">
                            <p:stCondLst>
                              <p:cond delay="136300"/>
                            </p:stCondLst>
                            <p:childTnLst>
                              <p:par>
                                <p:cTn id="949" presetID="2" presetClass="exit" presetSubtype="4" fill="hold" grpId="1" nodeType="afterEffect">
                                  <p:stCondLst>
                                    <p:cond delay="2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0"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1"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3" presetID="2" presetClass="exit" presetSubtype="4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4" dur="5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5" dur="5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7" presetID="2" presetClass="exit" presetSubtype="4" fill="hold" grpId="1" nodeType="withEffect">
                                  <p:stCondLst>
                                    <p:cond delay="2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8" dur="5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9" dur="5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1" presetID="2" presetClass="exit" presetSubtype="4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2" dur="5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3" dur="5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5" presetID="2" presetClass="exit" presetSubtype="4" fill="hold" grpId="1" nodeType="withEffect">
                                  <p:stCondLst>
                                    <p:cond delay="2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6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7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9" presetID="2" presetClass="exit" presetSubtype="4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0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1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3" fill="hold">
                            <p:stCondLst>
                              <p:cond delay="139550"/>
                            </p:stCondLst>
                            <p:childTnLst>
                              <p:par>
                                <p:cTn id="974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2" dur="1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3" dur="1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4" dur="1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5" dur="1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6" fill="hold">
                            <p:stCondLst>
                              <p:cond delay="141050"/>
                            </p:stCondLst>
                            <p:childTnLst>
                              <p:par>
                                <p:cTn id="987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9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0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1" fill="hold">
                            <p:stCondLst>
                              <p:cond delay="142550"/>
                            </p:stCondLst>
                            <p:childTnLst>
                              <p:par>
                                <p:cTn id="992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4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5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7" fill="hold">
                            <p:stCondLst>
                              <p:cond delay="144050"/>
                            </p:stCondLst>
                            <p:childTnLst>
                              <p:par>
                                <p:cTn id="998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9" dur="500" tmFilter="0, 0; .2, .5; .8, .5; 1, 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0" dur="250" autoRev="1" fill="hold"/>
                                        <p:tgtEl>
                                          <p:spTgt spid="1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1" fill="hold">
                            <p:stCondLst>
                              <p:cond delay="144550"/>
                            </p:stCondLst>
                            <p:childTnLst>
                              <p:par>
                                <p:cTn id="1002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3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4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5" fill="hold">
                            <p:stCondLst>
                              <p:cond delay="145050"/>
                            </p:stCondLst>
                            <p:childTnLst>
                              <p:par>
                                <p:cTn id="1006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7" dur="500" tmFilter="0, 0; .2, .5; .8, .5; 1, 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8" dur="250" autoRev="1" fill="hold"/>
                                        <p:tgtEl>
                                          <p:spTgt spid="1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09" presetID="32" presetClass="emph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120000">
                                      <p:cBhvr>
                                        <p:cTn id="10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5" fill="hold">
                            <p:stCondLst>
                              <p:cond delay="147800"/>
                            </p:stCondLst>
                            <p:childTnLst>
                              <p:par>
                                <p:cTn id="1016" presetID="2" presetClass="exit" presetSubtype="4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7"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8"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0" presetID="2" presetClass="exit" presetSubtype="4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1" dur="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2" dur="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4" presetID="2" presetClass="exit" presetSubtype="4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5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6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8" presetID="2" presetClass="exit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9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0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2" fill="hold">
                            <p:stCondLst>
                              <p:cond delay="148550"/>
                            </p:stCondLst>
                            <p:childTnLst>
                              <p:par>
                                <p:cTn id="103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9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0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3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4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5" fill="hold">
                            <p:stCondLst>
                              <p:cond delay="149050"/>
                            </p:stCondLst>
                            <p:childTnLst>
                              <p:par>
                                <p:cTn id="1046" presetID="26" presetClass="emph" presetSubtype="0" repeatCount="1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7" dur="500" tmFilter="0, 0; .2, .5; .8, .5; 1, 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8" dur="250" autoRev="1" fill="hold"/>
                                        <p:tgtEl>
                                          <p:spTgt spid="1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49" presetID="26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0" dur="500" tmFilter="0, 0; .2, .5; .8, .5; 1, 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1" dur="250" autoRev="1" fill="hold"/>
                                        <p:tgtEl>
                                          <p:spTgt spid="1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5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7"/>
                </p:tgtEl>
              </p:cMediaNode>
            </p:audio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2" grpId="0"/>
      <p:bldP spid="2" grpId="1"/>
      <p:bldP spid="16" grpId="0"/>
      <p:bldP spid="16" grpId="1"/>
      <p:bldP spid="16" grpId="2"/>
      <p:bldP spid="17" grpId="0"/>
      <p:bldP spid="17" grpId="1"/>
      <p:bldP spid="18" grpId="0"/>
      <p:bldP spid="18" grpId="1"/>
      <p:bldP spid="19" grpId="0"/>
      <p:bldP spid="19" grpId="1"/>
      <p:bldP spid="25" grpId="0"/>
      <p:bldP spid="25" grpId="1"/>
      <p:bldP spid="36" grpId="0"/>
      <p:bldP spid="36" grpId="1"/>
      <p:bldP spid="40" grpId="0"/>
      <p:bldP spid="40" grpId="1"/>
      <p:bldP spid="40" grpId="2"/>
      <p:bldP spid="50" grpId="0"/>
      <p:bldP spid="50" grpId="1"/>
      <p:bldP spid="57" grpId="0"/>
      <p:bldP spid="57" grpId="1"/>
      <p:bldP spid="57" grpId="2"/>
      <p:bldP spid="64" grpId="0"/>
      <p:bldP spid="64" grpId="1"/>
      <p:bldP spid="64" grpId="2"/>
      <p:bldP spid="70" grpId="0"/>
      <p:bldP spid="70" grpId="1"/>
      <p:bldP spid="71" grpId="0"/>
      <p:bldP spid="71" grpId="1"/>
      <p:bldP spid="74" grpId="0"/>
      <p:bldP spid="74" grpId="1"/>
      <p:bldP spid="75" grpId="0"/>
      <p:bldP spid="75" grpId="1"/>
      <p:bldP spid="76" grpId="0"/>
      <p:bldP spid="76" grpId="1"/>
      <p:bldP spid="79" grpId="0"/>
      <p:bldP spid="79" grpId="1"/>
      <p:bldP spid="51" grpId="0"/>
      <p:bldP spid="51" grpId="1"/>
      <p:bldP spid="53" grpId="0"/>
      <p:bldP spid="53" grpId="1"/>
      <p:bldP spid="54" grpId="0"/>
      <p:bldP spid="54" grpId="1"/>
      <p:bldP spid="61" grpId="0"/>
      <p:bldP spid="61" grpId="1"/>
      <p:bldP spid="62" grpId="0"/>
      <p:bldP spid="62" grpId="1"/>
      <p:bldP spid="65" grpId="0"/>
      <p:bldP spid="65" grpId="1"/>
      <p:bldP spid="65" grpId="2"/>
      <p:bldP spid="104" grpId="0"/>
      <p:bldP spid="104" grpId="1"/>
      <p:bldP spid="82" grpId="0"/>
      <p:bldP spid="82" grpId="1"/>
      <p:bldP spid="82" grpId="2"/>
      <p:bldP spid="85" grpId="0"/>
      <p:bldP spid="85" grpId="1"/>
      <p:bldP spid="85" grpId="2"/>
      <p:bldP spid="34" grpId="0"/>
      <p:bldP spid="34" grpId="1"/>
      <p:bldP spid="87" grpId="0"/>
      <p:bldP spid="87" grpId="1"/>
      <p:bldP spid="88" grpId="0"/>
      <p:bldP spid="88" grpId="1"/>
      <p:bldP spid="89" grpId="0"/>
      <p:bldP spid="89" grpId="1"/>
      <p:bldP spid="89" grpId="2"/>
      <p:bldP spid="90" grpId="0"/>
      <p:bldP spid="90" grpId="1"/>
      <p:bldP spid="90" grpId="2"/>
      <p:bldP spid="91" grpId="0"/>
      <p:bldP spid="91" grpId="1"/>
      <p:bldP spid="91" grpId="2"/>
      <p:bldP spid="103" grpId="0"/>
      <p:bldP spid="103" grpId="1"/>
      <p:bldP spid="103" grpId="2"/>
      <p:bldP spid="105" grpId="0"/>
      <p:bldP spid="105" grpId="1"/>
      <p:bldP spid="105" grpId="2"/>
      <p:bldP spid="106" grpId="0"/>
      <p:bldP spid="106" grpId="2"/>
      <p:bldP spid="112" grpId="0"/>
      <p:bldP spid="112" grpId="1"/>
      <p:bldP spid="115" grpId="0"/>
      <p:bldP spid="115" grpId="1"/>
      <p:bldP spid="116" grpId="0"/>
      <p:bldP spid="116" grpId="1"/>
      <p:bldP spid="119" grpId="0"/>
      <p:bldP spid="119" grpId="1"/>
      <p:bldP spid="119" grpId="2"/>
      <p:bldP spid="121" grpId="0"/>
      <p:bldP spid="121" grpId="1"/>
      <p:bldP spid="121" grpId="2"/>
      <p:bldP spid="122" grpId="0"/>
      <p:bldP spid="122" grpId="1"/>
      <p:bldP spid="122" grpId="2"/>
      <p:bldP spid="123" grpId="0"/>
      <p:bldP spid="123" grpId="1"/>
      <p:bldP spid="126" grpId="0"/>
      <p:bldP spid="126" grpId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557</TotalTime>
  <Words>252</Words>
  <Application>Microsoft Office PowerPoint</Application>
  <PresentationFormat>宽屏</PresentationFormat>
  <Paragraphs>53</Paragraphs>
  <Slides>2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</vt:i4>
      </vt:variant>
    </vt:vector>
  </HeadingPairs>
  <TitlesOfParts>
    <vt:vector size="8" baseType="lpstr">
      <vt:lpstr>等线</vt:lpstr>
      <vt:lpstr>等线 Light</vt:lpstr>
      <vt:lpstr>方正粗黑宋简体</vt:lpstr>
      <vt:lpstr>Arial</vt:lpstr>
      <vt:lpstr>Eras Bold ITC</vt:lpstr>
      <vt:lpstr>Office 主题​​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Administrator</cp:lastModifiedBy>
  <cp:revision>112</cp:revision>
  <dcterms:created xsi:type="dcterms:W3CDTF">2019-06-07T02:47:51Z</dcterms:created>
  <dcterms:modified xsi:type="dcterms:W3CDTF">2019-06-09T08:09:39Z</dcterms:modified>
</cp:coreProperties>
</file>