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6" r:id="rId4"/>
    <p:sldId id="257" r:id="rId5"/>
    <p:sldId id="256" r:id="rId6"/>
    <p:sldId id="258" r:id="rId7"/>
    <p:sldId id="259" r:id="rId8"/>
    <p:sldId id="260" r:id="rId9"/>
    <p:sldId id="271" r:id="rId10"/>
    <p:sldId id="277" r:id="rId11"/>
    <p:sldId id="272" r:id="rId12"/>
    <p:sldId id="261" r:id="rId13"/>
    <p:sldId id="262" r:id="rId14"/>
    <p:sldId id="263" r:id="rId15"/>
    <p:sldId id="264" r:id="rId16"/>
    <p:sldId id="265" r:id="rId17"/>
    <p:sldId id="275" r:id="rId18"/>
    <p:sldId id="278" r:id="rId19"/>
    <p:sldId id="274" r:id="rId20"/>
    <p:sldId id="273" r:id="rId21"/>
    <p:sldId id="266" r:id="rId22"/>
    <p:sldId id="267" r:id="rId23"/>
    <p:sldId id="268" r:id="rId24"/>
    <p:sldId id="280" r:id="rId25"/>
    <p:sldId id="281" r:id="rId26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312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34382"/>
            <a:ext cx="9407850" cy="5177882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16614" y="-34382"/>
            <a:ext cx="9585158" cy="5167001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-108520" y="1617373"/>
            <a:ext cx="9407850" cy="2340800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592446" y="1618391"/>
            <a:ext cx="103757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冠词</a:t>
            </a:r>
            <a:endParaRPr lang="en-US" altLang="zh-CN" sz="3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I'm </a:t>
            </a: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 old cowhand </a:t>
            </a:r>
            <a:endParaRPr lang="en-US" altLang="zh-CN" sz="3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华南</a:t>
            </a:r>
            <a:r>
              <a:rPr lang="zh-CN" alt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师范大学外国语言文化学院 曾嘉慧</a:t>
            </a:r>
            <a:endParaRPr lang="en-US" altLang="zh-CN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广东省河源市龙川第一实验学校 刘碧娟</a:t>
            </a:r>
            <a:endParaRPr lang="en-US" altLang="zh-CN" sz="24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44608" y="4515966"/>
            <a:ext cx="609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1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66" y="-25710"/>
            <a:ext cx="9502509" cy="516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4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4624" y="0"/>
            <a:ext cx="11984654" cy="52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5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324528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759883"/>
            <a:ext cx="9348351" cy="97210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355464" y="3651870"/>
            <a:ext cx="656782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I'm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old cowhand from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Rio Grande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我是个老牛仔，来自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Rio Grande</a:t>
            </a:r>
            <a:endParaRPr lang="zh-CN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8901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5" y="0"/>
            <a:ext cx="9355111" cy="514350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66465" y="3775698"/>
            <a:ext cx="9355111" cy="956292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06634" y="3752282"/>
            <a:ext cx="82089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And I learned to ride 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 learned to stand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在学会走路前便学会开车</a:t>
            </a: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61049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2" y="1"/>
            <a:ext cx="9149772" cy="516403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5772" y="3865396"/>
            <a:ext cx="9229288" cy="102571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740108" y="3813888"/>
            <a:ext cx="58823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I'm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riding fool who is up to date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就是现代爱车</a:t>
            </a: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族</a:t>
            </a:r>
            <a:endParaRPr lang="zh-CN" altLang="zh-C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-21142" y="3906889"/>
            <a:ext cx="9180512" cy="958936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524534" y="3788607"/>
            <a:ext cx="616867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 know every trail in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Lone Star state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德州的每条危险道我都</a:t>
            </a:r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知道</a:t>
            </a:r>
            <a:endParaRPr lang="zh-CN" altLang="zh-CN" sz="1400" dirty="0"/>
          </a:p>
        </p:txBody>
      </p:sp>
    </p:spTree>
    <p:extLst>
      <p:ext uri="{BB962C8B-B14F-4D97-AF65-F5344CB8AC3E}">
        <p14:creationId xmlns:p14="http://schemas.microsoft.com/office/powerpoint/2010/main" val="31381490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/>
      <p:bldP spid="3" grpId="1"/>
      <p:bldP spid="8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48" y="0"/>
            <a:ext cx="9344484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37848" y="3867895"/>
            <a:ext cx="9347166" cy="1008111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35433" y="3794722"/>
            <a:ext cx="599792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Cause I ride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range in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Ford V8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因为我总是开着福斯汽车在农场奔驰啊</a:t>
            </a:r>
          </a:p>
          <a:p>
            <a:endParaRPr lang="zh-CN" altLang="zh-CN" sz="3200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2298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-1"/>
            <a:ext cx="9505057" cy="514350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180529" y="3922669"/>
            <a:ext cx="9505057" cy="88886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3110955" y="3902503"/>
            <a:ext cx="30566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-180530" y="3902503"/>
            <a:ext cx="9505057" cy="84566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110954" y="3902503"/>
            <a:ext cx="305667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771477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/>
      <p:bldP spid="3" grpId="1"/>
      <p:bldP spid="5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12196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0"/>
            <a:ext cx="1121656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00">
        <p:circle/>
      </p:transition>
    </mc:Choice>
    <mc:Fallback xmlns="">
      <p:transition spd="slow" advClick="0" advTm="300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11205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3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300000">
        <p:dissolve/>
      </p:transition>
    </mc:Choice>
    <mc:Fallback xmlns="">
      <p:transition spd="slow" advClick="0" advTm="300000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8" b="6940"/>
          <a:stretch/>
        </p:blipFill>
        <p:spPr>
          <a:xfrm>
            <a:off x="-180528" y="-14402"/>
            <a:ext cx="9324528" cy="515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46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1576473" cy="51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88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>
        <p:checker/>
      </p:transition>
    </mc:Choice>
    <mc:Fallback xmlns="">
      <p:transition spd="slow" advClick="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6" y="-12289"/>
            <a:ext cx="9658358" cy="5155789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180528" y="3813286"/>
            <a:ext cx="9852702" cy="990712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42792" y="3761778"/>
            <a:ext cx="80392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 know all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songs that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cowboys know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我熟知所有牛仔之歌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467312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816" y="0"/>
            <a:ext cx="9361816" cy="519750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-217816" y="3648434"/>
            <a:ext cx="9396536" cy="1141706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97833" y="3723878"/>
            <a:ext cx="613661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About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big corral where </a:t>
            </a:r>
            <a:r>
              <a:rPr lang="en-US" altLang="zh-CN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dogies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go</a:t>
            </a:r>
          </a:p>
          <a:p>
            <a:pPr algn="ctr"/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连狗狗都会靠过来的家畜栅栏之歌</a:t>
            </a:r>
          </a:p>
          <a:p>
            <a:pPr algn="ctr"/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81935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803" y="-43837"/>
            <a:ext cx="9364803" cy="5260292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220805" y="3977841"/>
            <a:ext cx="9364803" cy="970173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783978" y="3902299"/>
            <a:ext cx="601158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Cause I learned them all on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radio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因为我都从车上的收音机学会唱的</a:t>
            </a:r>
          </a:p>
          <a:p>
            <a:endParaRPr lang="zh-CN" altLang="zh-CN" dirty="0"/>
          </a:p>
          <a:p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-220806" y="3990894"/>
            <a:ext cx="9364803" cy="84566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933260" y="3990893"/>
            <a:ext cx="305667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-241653" y="3990894"/>
            <a:ext cx="9364803" cy="84566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2912413" y="3990893"/>
            <a:ext cx="305667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57094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/>
      <p:bldP spid="3" grpId="1"/>
      <p:bldP spid="9" grpId="0" animBg="1"/>
      <p:bldP spid="9" grpId="1" animBg="1"/>
      <p:bldP spid="4" grpId="0"/>
      <p:bldP spid="4" grpId="1"/>
      <p:bldP spid="7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82556"/>
            <a:ext cx="10112052" cy="543406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396552" y="3990894"/>
            <a:ext cx="10112052" cy="95712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574912" y="3990893"/>
            <a:ext cx="373423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-461596" y="4012236"/>
            <a:ext cx="10177095" cy="935778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509869" y="4012235"/>
            <a:ext cx="375825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4134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2" animBg="1"/>
      <p:bldP spid="4" grpId="0"/>
      <p:bldP spid="4" grpId="2"/>
      <p:bldP spid="5" grpId="0" animBg="1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56" y="0"/>
            <a:ext cx="9334649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54810" y="4011910"/>
            <a:ext cx="9364803" cy="84566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933260" y="3926810"/>
            <a:ext cx="305667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-44376" y="3926810"/>
            <a:ext cx="9364803" cy="84566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943694" y="3909710"/>
            <a:ext cx="305667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8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-202483" y="1851411"/>
            <a:ext cx="9522910" cy="1469791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2087018" y="2031690"/>
            <a:ext cx="47780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Thank you </a:t>
            </a:r>
            <a:endParaRPr lang="zh-CN" altLang="en-US" sz="72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95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Bar dir="vert"/>
      </p:transition>
    </mc:Choice>
    <mc:Fallback xmlns="">
      <p:transition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4" grpId="1"/>
      <p:bldP spid="5" grpId="0" animBg="1"/>
      <p:bldP spid="5" grpId="1" animBg="1"/>
      <p:bldP spid="6" grpId="0"/>
      <p:bldP spid="6" grpId="1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0"/>
            <a:ext cx="1046082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1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9032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36512" y="3832315"/>
            <a:ext cx="9325544" cy="971683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-128082" y="3740281"/>
            <a:ext cx="93200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I'm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an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old cowhand from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Rio </a:t>
            </a:r>
            <a:r>
              <a:rPr lang="en-US" altLang="zh-CN" sz="2800" dirty="0" smtClean="0">
                <a:latin typeface="Times New Roman" pitchFamily="18" charset="0"/>
                <a:cs typeface="Times New Roman" pitchFamily="18" charset="0"/>
              </a:rPr>
              <a:t>Grande      </a:t>
            </a:r>
          </a:p>
          <a:p>
            <a:pPr algn="ctr"/>
            <a:r>
              <a:rPr lang="zh-CN" altLang="zh-CN" sz="2400" dirty="0" smtClean="0">
                <a:latin typeface="Times New Roman" pitchFamily="18" charset="0"/>
                <a:cs typeface="Times New Roman" pitchFamily="18" charset="0"/>
              </a:rPr>
              <a:t>我</a:t>
            </a:r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是个老牛仔，来自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Rio Grande</a:t>
            </a:r>
            <a:endParaRPr lang="zh-CN" altLang="zh-CN" sz="2400" dirty="0">
              <a:latin typeface="Times New Roman" pitchFamily="18" charset="0"/>
              <a:cs typeface="Times New Roman" pitchFamily="18" charset="0"/>
            </a:endParaRPr>
          </a:p>
          <a:p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3511087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1" y="1"/>
            <a:ext cx="9447189" cy="5143499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180527" y="3871089"/>
            <a:ext cx="9530757" cy="93290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2303187" y="3871088"/>
            <a:ext cx="434041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And my cheeks 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ain't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tanned</a:t>
            </a:r>
            <a:endParaRPr lang="zh-CN" altLang="zh-CN" sz="28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也没有晒黑</a:t>
            </a:r>
          </a:p>
          <a:p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-180527" y="3871088"/>
            <a:ext cx="9519196" cy="932910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2415752" y="3871088"/>
            <a:ext cx="3814634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But my legs 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ain't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bowed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但我也没有</a:t>
            </a:r>
            <a:r>
              <a:rPr lang="en-US" altLang="zh-CN" sz="2400" dirty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型腿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9446650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/>
      <p:bldP spid="10" grpId="0" animBg="1"/>
      <p:bldP spid="10" grpId="1" animBg="1"/>
      <p:bldP spid="5" grpId="0"/>
      <p:bldP spid="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3908989"/>
            <a:ext cx="9144001" cy="96701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1939311" y="3816955"/>
            <a:ext cx="55739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I'm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cowboy who never saw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cow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甚至没有看过牛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90200118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239723" cy="51435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" y="3813889"/>
            <a:ext cx="9361040" cy="1062117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549884" y="3740281"/>
            <a:ext cx="656461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Never roped </a:t>
            </a:r>
            <a:r>
              <a:rPr lang="en-US" altLang="zh-CN" sz="40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steer cause I don't know how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连缰绳的投法都不会</a:t>
            </a:r>
          </a:p>
          <a:p>
            <a:pPr algn="ctr"/>
            <a:endParaRPr lang="zh-CN" altLang="zh-CN" dirty="0"/>
          </a:p>
          <a:p>
            <a:pPr algn="ctr"/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-508" y="3813888"/>
            <a:ext cx="9361040" cy="1007819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1928378" y="3852211"/>
            <a:ext cx="54922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And I sure 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ain't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 fixing to start in now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现在也不会特别想学</a:t>
            </a:r>
          </a:p>
          <a:p>
            <a:pPr algn="ctr"/>
            <a:endParaRPr lang="zh-CN" altLang="zh-CN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zh-CN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480337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3" grpId="0"/>
      <p:bldP spid="3" grpId="1"/>
      <p:bldP spid="9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0" y="-128550"/>
            <a:ext cx="9361040" cy="589156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-252965" y="3899872"/>
            <a:ext cx="9541568" cy="97613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001935" y="3899872"/>
            <a:ext cx="30566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endParaRPr lang="zh-CN" altLang="zh-CN" dirty="0"/>
          </a:p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-397568" y="3899872"/>
            <a:ext cx="9541568" cy="976134"/>
          </a:xfrm>
          <a:prstGeom prst="rect">
            <a:avLst/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989483" y="3899872"/>
            <a:ext cx="305667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Yippie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yo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800" dirty="0" err="1">
                <a:latin typeface="Times New Roman" pitchFamily="18" charset="0"/>
                <a:cs typeface="Times New Roman" pitchFamily="18" charset="0"/>
              </a:rPr>
              <a:t>ki</a:t>
            </a:r>
            <a:r>
              <a:rPr lang="en-US" altLang="zh-CN" sz="2800" dirty="0">
                <a:latin typeface="Times New Roman" pitchFamily="18" charset="0"/>
                <a:cs typeface="Times New Roman" pitchFamily="18" charset="0"/>
              </a:rPr>
              <a:t>-yay</a:t>
            </a:r>
          </a:p>
          <a:p>
            <a:pPr algn="ctr"/>
            <a:r>
              <a:rPr lang="zh-CN" altLang="zh-CN" sz="2400" dirty="0">
                <a:latin typeface="Times New Roman" pitchFamily="18" charset="0"/>
                <a:cs typeface="Times New Roman" pitchFamily="18" charset="0"/>
              </a:rPr>
              <a:t>呀喝！呀喝！</a:t>
            </a:r>
          </a:p>
          <a:p>
            <a:endParaRPr lang="zh-CN" altLang="zh-CN" dirty="0"/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2278783"/>
      </p:ext>
    </p:extLst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5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315</Words>
  <Application>Microsoft Office PowerPoint</Application>
  <PresentationFormat>全屏显示(16:9)</PresentationFormat>
  <Paragraphs>53</Paragraphs>
  <Slides>25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26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liang</dc:creator>
  <cp:lastModifiedBy>liang</cp:lastModifiedBy>
  <cp:revision>44</cp:revision>
  <dcterms:created xsi:type="dcterms:W3CDTF">2019-06-03T13:01:35Z</dcterms:created>
  <dcterms:modified xsi:type="dcterms:W3CDTF">2019-06-11T05:10:51Z</dcterms:modified>
</cp:coreProperties>
</file>