
<file path=[Content_Types].xml><?xml version="1.0" encoding="utf-8"?>
<Types xmlns="http://schemas.openxmlformats.org/package/2006/content-types">
  <Default Extension="jpeg" ContentType="image/jpeg"/>
  <Default Extension="gif" ContentType="image/gi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57" r:id="rId4"/>
    <p:sldId id="281" r:id="rId6"/>
    <p:sldId id="282" r:id="rId7"/>
    <p:sldId id="280" r:id="rId8"/>
    <p:sldId id="284" r:id="rId9"/>
    <p:sldId id="283" r:id="rId10"/>
    <p:sldId id="287" r:id="rId11"/>
    <p:sldId id="288" r:id="rId12"/>
    <p:sldId id="289" r:id="rId13"/>
    <p:sldId id="290" r:id="rId14"/>
    <p:sldId id="292" r:id="rId15"/>
    <p:sldId id="293" r:id="rId16"/>
    <p:sldId id="294" r:id="rId17"/>
    <p:sldId id="295" r:id="rId18"/>
    <p:sldId id="296" r:id="rId19"/>
    <p:sldId id="313" r:id="rId20"/>
    <p:sldId id="297" r:id="rId21"/>
    <p:sldId id="298" r:id="rId22"/>
    <p:sldId id="299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277" r:id="rId35"/>
    <p:sldId id="279" r:id="rId36"/>
  </p:sldIdLst>
  <p:sldSz cx="9144000" cy="51435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4134"/>
    <a:srgbClr val="EA2B1C"/>
    <a:srgbClr val="EE5647"/>
    <a:srgbClr val="040204"/>
    <a:srgbClr val="FCFEFC"/>
    <a:srgbClr val="F68FB3"/>
    <a:srgbClr val="000000"/>
    <a:srgbClr val="356CD4"/>
    <a:srgbClr val="F57451"/>
    <a:srgbClr val="DED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1397"/>
        <p:guide pos="2869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12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幻灯片图像占位符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70" name="备注占位符 2"/>
          <p:cNvSpPr>
            <a:spLocks noGrp="1"/>
          </p:cNvSpPr>
          <p:nvPr>
            <p:ph type="body"/>
          </p:nvPr>
        </p:nvSpPr>
        <p:spPr>
          <a:ln/>
        </p:spPr>
        <p:txBody>
          <a:bodyPr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717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3375"/>
            </a:lvl1pPr>
          </a:lstStyle>
          <a:p>
            <a:pPr fontAlgn="base"/>
            <a:r>
              <a:rPr lang="zh-CN" altLang="en-US" sz="337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8035" indent="0" algn="ctr">
              <a:buNone/>
              <a:defRPr sz="900"/>
            </a:lvl9pPr>
          </a:lstStyle>
          <a:p>
            <a:pPr fontAlgn="base"/>
            <a:r>
              <a:rPr lang="zh-CN" altLang="en-US" sz="1350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15"/>
            <a:ext cx="2057400" cy="4389411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15"/>
            <a:ext cx="6052930" cy="4389411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323" y="273827"/>
            <a:ext cx="7887355" cy="994111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fld id="{01FC9506-371D-41D3-AE05-7EFF7468A6ED}" type="datetime1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800" strike="noStrike" noProof="1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fld id="{001D54A3-F0FA-4FC7-A644-E3B0A488732E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800" strike="noStrike" noProof="1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3375"/>
            </a:lvl1pPr>
          </a:lstStyle>
          <a:p>
            <a:pPr fontAlgn="base"/>
            <a:r>
              <a:rPr lang="zh-CN" altLang="en-US" sz="337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8035" indent="0" algn="ctr">
              <a:buNone/>
              <a:defRPr sz="900"/>
            </a:lvl9pPr>
          </a:lstStyle>
          <a:p>
            <a:pPr fontAlgn="base"/>
            <a:r>
              <a:rPr lang="zh-CN" altLang="en-US" sz="1350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3375"/>
            </a:lvl1pPr>
          </a:lstStyle>
          <a:p>
            <a:pPr fontAlgn="base"/>
            <a:r>
              <a:rPr lang="zh-CN" altLang="en-US" sz="337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699"/>
            <a:ext cx="7886700" cy="11253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80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360"/>
            <a:ext cx="4032504" cy="339506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00360"/>
            <a:ext cx="4032504" cy="339506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 fontAlgn="base"/>
            <a:r>
              <a:rPr lang="zh-CN" altLang="en-US" sz="15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 fontAlgn="base"/>
            <a:r>
              <a:rPr lang="zh-CN" altLang="en-US" sz="15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57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12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12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8035" indent="0">
              <a:buNone/>
              <a:defRPr sz="56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8035" indent="0">
              <a:buNone/>
              <a:defRPr sz="112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5875" indent="0">
              <a:buNone/>
              <a:defRPr sz="790"/>
            </a:lvl6pPr>
            <a:lvl7pPr marL="1543050" indent="0">
              <a:buNone/>
              <a:defRPr sz="790"/>
            </a:lvl7pPr>
            <a:lvl8pPr marL="1800225" indent="0">
              <a:buNone/>
              <a:defRPr sz="790"/>
            </a:lvl8pPr>
            <a:lvl9pPr marL="2058035" indent="0">
              <a:buNone/>
              <a:defRPr sz="790"/>
            </a:lvl9pPr>
          </a:lstStyle>
          <a:p>
            <a:pPr lvl="0" fontAlgn="base"/>
            <a:r>
              <a:rPr lang="zh-CN" altLang="en-US" sz="11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15"/>
            <a:ext cx="2057400" cy="4389411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15"/>
            <a:ext cx="6052930" cy="4389411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323" y="273827"/>
            <a:ext cx="7887355" cy="994111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fld id="{01FC9506-371D-41D3-AE05-7EFF7468A6ED}" type="datetime1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800" strike="noStrike" noProof="1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fld id="{001D54A3-F0FA-4FC7-A644-E3B0A488732E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800" strike="noStrike" noProof="1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3375"/>
            </a:lvl1pPr>
          </a:lstStyle>
          <a:p>
            <a:pPr fontAlgn="base"/>
            <a:r>
              <a:rPr lang="zh-CN" altLang="en-US" sz="337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699"/>
            <a:ext cx="7886700" cy="11253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80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360"/>
            <a:ext cx="4032504" cy="339506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00360"/>
            <a:ext cx="4032504" cy="339506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 fontAlgn="base"/>
            <a:r>
              <a:rPr lang="zh-CN" altLang="en-US" sz="15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 fontAlgn="base"/>
            <a:r>
              <a:rPr lang="zh-CN" altLang="en-US" sz="15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57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12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12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8035" indent="0">
              <a:buNone/>
              <a:defRPr sz="56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8035" indent="0">
              <a:buNone/>
              <a:defRPr sz="112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5875" indent="0">
              <a:buNone/>
              <a:defRPr sz="790"/>
            </a:lvl6pPr>
            <a:lvl7pPr marL="1543050" indent="0">
              <a:buNone/>
              <a:defRPr sz="790"/>
            </a:lvl7pPr>
            <a:lvl8pPr marL="1800225" indent="0">
              <a:buNone/>
              <a:defRPr sz="790"/>
            </a:lvl8pPr>
            <a:lvl9pPr marL="2058035" indent="0">
              <a:buNone/>
              <a:defRPr sz="790"/>
            </a:lvl9pPr>
          </a:lstStyle>
          <a:p>
            <a:pPr lvl="0" fontAlgn="base"/>
            <a:r>
              <a:rPr lang="zh-CN" altLang="en-US" sz="11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56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14630"/>
            <a:r>
              <a:rPr lang="zh-CN" altLang="en-US"/>
              <a:t>第二级</a:t>
            </a:r>
            <a:endParaRPr lang="zh-CN" altLang="en-US"/>
          </a:p>
          <a:p>
            <a:pPr lvl="2" indent="-171450"/>
            <a:r>
              <a:rPr lang="zh-CN" altLang="en-US"/>
              <a:t>第三级</a:t>
            </a:r>
            <a:endParaRPr lang="zh-CN" altLang="en-US"/>
          </a:p>
          <a:p>
            <a:pPr lvl="3" indent="-171450"/>
            <a:r>
              <a:rPr lang="zh-CN" altLang="en-US"/>
              <a:t>第四级</a:t>
            </a:r>
            <a:endParaRPr lang="zh-CN" altLang="en-US"/>
          </a:p>
          <a:p>
            <a:pPr lvl="4" indent="-17145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463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6585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9485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2385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5285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6858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0287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3716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17145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058035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2400935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2743835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56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14630"/>
            <a:r>
              <a:rPr lang="zh-CN" altLang="en-US"/>
              <a:t>第二级</a:t>
            </a:r>
            <a:endParaRPr lang="zh-CN" altLang="en-US"/>
          </a:p>
          <a:p>
            <a:pPr lvl="2" indent="-171450"/>
            <a:r>
              <a:rPr lang="zh-CN" altLang="en-US"/>
              <a:t>第三级</a:t>
            </a:r>
            <a:endParaRPr lang="zh-CN" altLang="en-US"/>
          </a:p>
          <a:p>
            <a:pPr lvl="3" indent="-171450"/>
            <a:r>
              <a:rPr lang="zh-CN" altLang="en-US"/>
              <a:t>第四级</a:t>
            </a:r>
            <a:endParaRPr lang="zh-CN" altLang="en-US"/>
          </a:p>
          <a:p>
            <a:pPr lvl="4" indent="-17145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463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6585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9485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2385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5285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6858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0287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3716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17145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058035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2400935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2743835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1.xml"/><Relationship Id="rId14" Type="http://schemas.openxmlformats.org/officeDocument/2006/relationships/image" Target="../media/image2.png"/><Relationship Id="rId13" Type="http://schemas.microsoft.com/office/2007/relationships/media" Target="../media/media1.mp3"/><Relationship Id="rId12" Type="http://schemas.openxmlformats.org/officeDocument/2006/relationships/audio" Target="../media/media1.mp3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GIF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5.GIF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6.GIF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image" Target="../media/image24.png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1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1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1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1" Type="http://schemas.openxmlformats.org/officeDocument/2006/relationships/image" Target="../media/image3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1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1" Type="http://schemas.openxmlformats.org/officeDocument/2006/relationships/image" Target="../media/image3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1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1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0.GIF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image" Target="../media/image24.png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6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2" name="PA_矩形 41"/>
          <p:cNvSpPr/>
          <p:nvPr>
            <p:custDataLst>
              <p:tags r:id="rId2"/>
            </p:custDataLst>
          </p:nvPr>
        </p:nvSpPr>
        <p:spPr>
          <a:xfrm rot="13500000">
            <a:off x="6623050" y="2092325"/>
            <a:ext cx="1117600" cy="1117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>
              <a:solidFill>
                <a:prstClr val="white"/>
              </a:solidFill>
            </a:endParaRPr>
          </a:p>
        </p:txBody>
      </p:sp>
      <p:sp>
        <p:nvSpPr>
          <p:cNvPr id="43" name="PA_矩形 42"/>
          <p:cNvSpPr/>
          <p:nvPr>
            <p:custDataLst>
              <p:tags r:id="rId3"/>
            </p:custDataLst>
          </p:nvPr>
        </p:nvSpPr>
        <p:spPr>
          <a:xfrm rot="13500000">
            <a:off x="7594600" y="2222500"/>
            <a:ext cx="857250" cy="85725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>
              <a:solidFill>
                <a:prstClr val="white"/>
              </a:solidFill>
            </a:endParaRPr>
          </a:p>
        </p:txBody>
      </p:sp>
      <p:sp>
        <p:nvSpPr>
          <p:cNvPr id="4" name="PA_圆角矩形 3"/>
          <p:cNvSpPr/>
          <p:nvPr>
            <p:custDataLst>
              <p:tags r:id="rId4"/>
            </p:custDataLst>
          </p:nvPr>
        </p:nvSpPr>
        <p:spPr>
          <a:xfrm rot="2700000">
            <a:off x="3225112" y="1305104"/>
            <a:ext cx="2692583" cy="2692583"/>
          </a:xfrm>
          <a:prstGeom prst="roundRect">
            <a:avLst/>
          </a:prstGeom>
          <a:solidFill>
            <a:srgbClr val="FFFFFF">
              <a:alpha val="0"/>
            </a:srgbClr>
          </a:soli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>
              <a:solidFill>
                <a:prstClr val="white"/>
              </a:solidFill>
            </a:endParaRPr>
          </a:p>
        </p:txBody>
      </p:sp>
      <p:sp>
        <p:nvSpPr>
          <p:cNvPr id="5" name="PA_椭圆 4"/>
          <p:cNvSpPr/>
          <p:nvPr>
            <p:custDataLst>
              <p:tags r:id="rId5"/>
            </p:custDataLst>
          </p:nvPr>
        </p:nvSpPr>
        <p:spPr>
          <a:xfrm>
            <a:off x="2749550" y="828675"/>
            <a:ext cx="3643313" cy="3644900"/>
          </a:xfrm>
          <a:prstGeom prst="ellipse">
            <a:avLst/>
          </a:prstGeom>
          <a:noFill/>
          <a:ln w="28575">
            <a:solidFill>
              <a:srgbClr val="184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>
              <a:solidFill>
                <a:prstClr val="white"/>
              </a:solidFill>
            </a:endParaRPr>
          </a:p>
        </p:txBody>
      </p:sp>
      <p:sp>
        <p:nvSpPr>
          <p:cNvPr id="30" name="PA_矩形 29"/>
          <p:cNvSpPr/>
          <p:nvPr>
            <p:custDataLst>
              <p:tags r:id="rId6"/>
            </p:custDataLst>
          </p:nvPr>
        </p:nvSpPr>
        <p:spPr>
          <a:xfrm>
            <a:off x="3322638" y="2789238"/>
            <a:ext cx="253841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dirty="0">
                <a:latin typeface="Open Sans" pitchFamily="34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latin typeface="Open Sans" pitchFamily="34" charset="0"/>
                <a:ea typeface="Open Sans" pitchFamily="34" charset="0"/>
              </a:rPr>
              <a:t>——</a:t>
            </a:r>
            <a:r>
              <a:rPr lang="zh-CN" altLang="en-US" dirty="0">
                <a:latin typeface="Open Sans" pitchFamily="34" charset="0"/>
                <a:ea typeface="宋体" panose="02010600030101010101" pitchFamily="2" charset="-122"/>
              </a:rPr>
              <a:t>名词</a:t>
            </a:r>
            <a:endParaRPr lang="zh-CN" altLang="en-US" dirty="0">
              <a:latin typeface="Open Sans" pitchFamily="34" charset="0"/>
              <a:ea typeface="Open Sans" pitchFamily="34" charset="0"/>
            </a:endParaRPr>
          </a:p>
        </p:txBody>
      </p:sp>
      <p:sp>
        <p:nvSpPr>
          <p:cNvPr id="31" name="PA_矩形 30"/>
          <p:cNvSpPr/>
          <p:nvPr>
            <p:custDataLst>
              <p:tags r:id="rId7"/>
            </p:custDataLst>
          </p:nvPr>
        </p:nvSpPr>
        <p:spPr>
          <a:xfrm>
            <a:off x="2740025" y="2281238"/>
            <a:ext cx="3703638" cy="5826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3200" b="1" dirty="0">
                <a:solidFill>
                  <a:srgbClr val="18478F"/>
                </a:solidFill>
                <a:latin typeface="微软雅黑" panose="020B0503020204020204" charset="-122"/>
                <a:ea typeface="微软雅黑" panose="020B0503020204020204" charset="-122"/>
              </a:rPr>
              <a:t>Friday I'm in love</a:t>
            </a:r>
            <a:endParaRPr lang="en-US" altLang="zh-CN" sz="3200" b="1" dirty="0">
              <a:solidFill>
                <a:srgbClr val="18478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141663" y="3157538"/>
            <a:ext cx="3249612" cy="781050"/>
            <a:chOff x="4947" y="4973"/>
            <a:chExt cx="5119" cy="1228"/>
          </a:xfrm>
        </p:grpSpPr>
        <p:sp>
          <p:nvSpPr>
            <p:cNvPr id="32" name="PA_圆角矩形 31"/>
            <p:cNvSpPr/>
            <p:nvPr>
              <p:custDataLst>
                <p:tags r:id="rId8"/>
              </p:custDataLst>
            </p:nvPr>
          </p:nvSpPr>
          <p:spPr>
            <a:xfrm>
              <a:off x="4975" y="4973"/>
              <a:ext cx="4511" cy="866"/>
            </a:xfrm>
            <a:prstGeom prst="roundRect">
              <a:avLst>
                <a:gd name="adj" fmla="val 50000"/>
              </a:avLst>
            </a:prstGeom>
            <a:solidFill>
              <a:srgbClr val="1847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6154" name="PA_矩形 32"/>
            <p:cNvSpPr/>
            <p:nvPr>
              <p:custDataLst>
                <p:tags r:id="rId9"/>
              </p:custDataLst>
            </p:nvPr>
          </p:nvSpPr>
          <p:spPr>
            <a:xfrm>
              <a:off x="4947" y="5042"/>
              <a:ext cx="5119" cy="11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华文细黑" panose="02010600040101010101" pitchFamily="2" charset="-122"/>
                </a:rPr>
                <a:t>设计制作：华南师范大学 李实洁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endParaRPr>
            </a:p>
            <a:p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华文细黑" panose="02010600040101010101" pitchFamily="2" charset="-122"/>
                </a:rPr>
                <a:t>                 龙川县上坪中学 刘菊芬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endParaRPr>
            </a:p>
            <a:p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华文细黑" panose="02010600040101010101" pitchFamily="2" charset="-122"/>
                </a:rPr>
                <a:t>                 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endParaRPr>
            </a:p>
          </p:txBody>
        </p:sp>
      </p:grpSp>
      <p:grpSp>
        <p:nvGrpSpPr>
          <p:cNvPr id="3" name="PA_组合 2"/>
          <p:cNvGrpSpPr/>
          <p:nvPr/>
        </p:nvGrpSpPr>
        <p:grpSpPr>
          <a:xfrm>
            <a:off x="3163888" y="1381125"/>
            <a:ext cx="2849562" cy="2554288"/>
            <a:chOff x="4218413" y="1840884"/>
            <a:chExt cx="3799166" cy="3405278"/>
          </a:xfrm>
        </p:grpSpPr>
        <p:sp>
          <p:nvSpPr>
            <p:cNvPr id="44" name="椭圆 43"/>
            <p:cNvSpPr/>
            <p:nvPr/>
          </p:nvSpPr>
          <p:spPr>
            <a:xfrm>
              <a:off x="4218413" y="1840884"/>
              <a:ext cx="186451" cy="186451"/>
            </a:xfrm>
            <a:prstGeom prst="ellipse">
              <a:avLst/>
            </a:prstGeom>
            <a:solidFill>
              <a:srgbClr val="1847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7831128" y="5059711"/>
              <a:ext cx="186451" cy="186451"/>
            </a:xfrm>
            <a:prstGeom prst="ellipse">
              <a:avLst/>
            </a:prstGeom>
            <a:solidFill>
              <a:srgbClr val="1847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PA_组合 1"/>
          <p:cNvGrpSpPr/>
          <p:nvPr/>
        </p:nvGrpSpPr>
        <p:grpSpPr>
          <a:xfrm>
            <a:off x="3165475" y="1381125"/>
            <a:ext cx="2840038" cy="2576513"/>
            <a:chOff x="4221683" y="1840884"/>
            <a:chExt cx="3786146" cy="3435128"/>
          </a:xfrm>
        </p:grpSpPr>
        <p:sp>
          <p:nvSpPr>
            <p:cNvPr id="46" name="椭圆 45"/>
            <p:cNvSpPr/>
            <p:nvPr/>
          </p:nvSpPr>
          <p:spPr>
            <a:xfrm>
              <a:off x="4221683" y="5089561"/>
              <a:ext cx="186451" cy="186451"/>
            </a:xfrm>
            <a:prstGeom prst="ellipse">
              <a:avLst/>
            </a:prstGeom>
            <a:solidFill>
              <a:srgbClr val="1847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7821378" y="1840884"/>
              <a:ext cx="186451" cy="186451"/>
            </a:xfrm>
            <a:prstGeom prst="ellipse">
              <a:avLst/>
            </a:prstGeom>
            <a:solidFill>
              <a:srgbClr val="1847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solidFill>
                  <a:prstClr val="white"/>
                </a:solidFill>
              </a:endParaRPr>
            </a:p>
          </p:txBody>
        </p:sp>
      </p:grpSp>
      <p:sp>
        <p:nvSpPr>
          <p:cNvPr id="39" name="PA_矩形 38"/>
          <p:cNvSpPr/>
          <p:nvPr>
            <p:custDataLst>
              <p:tags r:id="rId10"/>
            </p:custDataLst>
          </p:nvPr>
        </p:nvSpPr>
        <p:spPr>
          <a:xfrm rot="2700000">
            <a:off x="700088" y="2217738"/>
            <a:ext cx="857250" cy="85725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>
              <a:solidFill>
                <a:prstClr val="white"/>
              </a:solidFill>
            </a:endParaRPr>
          </a:p>
        </p:txBody>
      </p:sp>
      <p:sp>
        <p:nvSpPr>
          <p:cNvPr id="38" name="PA_矩形 37"/>
          <p:cNvSpPr/>
          <p:nvPr>
            <p:custDataLst>
              <p:tags r:id="rId11"/>
            </p:custDataLst>
          </p:nvPr>
        </p:nvSpPr>
        <p:spPr>
          <a:xfrm rot="2700000">
            <a:off x="1400175" y="2092325"/>
            <a:ext cx="1117600" cy="1117600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>
              <a:solidFill>
                <a:prstClr val="white"/>
              </a:solidFill>
            </a:endParaRPr>
          </a:p>
        </p:txBody>
      </p:sp>
      <p:pic>
        <p:nvPicPr>
          <p:cNvPr id="6" name="The Cure - Friday I'm In Love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>
                  <p14:fade in="250.000000" out="250.00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72075" y="-662940"/>
            <a:ext cx="619125" cy="61912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2160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711 7.40741E-7 L -4.58333E-6 7.40741E-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1711 7.40741E-7 L 2.08333E-6 7.40741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6537 7.40741E-7 L 3.33333E-6 7.40741E-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6537 7.40741E-7 L 3.33333E-6 7.40741E-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1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8" grpId="0" bldLvl="0" animBg="1"/>
      <p:bldP spid="38" grpId="1" bldLvl="0" animBg="1"/>
      <p:bldP spid="39" grpId="0" bldLvl="0" animBg="1"/>
      <p:bldP spid="39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" grpId="0" bldLvl="0" animBg="1"/>
      <p:bldP spid="5" grpId="0" bldLvl="0" animBg="1"/>
      <p:bldP spid="30" grpId="0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 descr="tenor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075" y="325438"/>
            <a:ext cx="6419850" cy="337185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组合 13"/>
          <p:cNvGrpSpPr/>
          <p:nvPr/>
        </p:nvGrpSpPr>
        <p:grpSpPr>
          <a:xfrm>
            <a:off x="1588" y="3922713"/>
            <a:ext cx="9132887" cy="644525"/>
            <a:chOff x="259" y="3003"/>
            <a:chExt cx="10172" cy="979"/>
          </a:xfrm>
        </p:grpSpPr>
        <p:sp>
          <p:nvSpPr>
            <p:cNvPr id="15" name="圆角矩形 14"/>
            <p:cNvSpPr/>
            <p:nvPr/>
          </p:nvSpPr>
          <p:spPr>
            <a:xfrm>
              <a:off x="259" y="3003"/>
              <a:ext cx="10172" cy="979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389" name="文本框 15"/>
            <p:cNvSpPr txBox="1"/>
            <p:nvPr/>
          </p:nvSpPr>
          <p:spPr>
            <a:xfrm>
              <a:off x="363" y="3003"/>
              <a:ext cx="10037" cy="9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 b="1">
                  <a:solidFill>
                    <a:srgbClr val="00B050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Oh</a:t>
              </a:r>
              <a:r>
                <a:rPr lang="en-US" altLang="zh-CN" sz="3600" b="1">
                  <a:solidFill>
                    <a:srgbClr val="00B050"/>
                  </a:solidFill>
                  <a:latin typeface="微软雅黑" panose="020B0503020204020204" charset="-122"/>
                  <a:ea typeface="微软雅黑" panose="020B0503020204020204" charset="-122"/>
                </a:rPr>
                <a:t> Thursday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doesn't even start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7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1831975" y="-1106487"/>
            <a:ext cx="5480050" cy="896937"/>
            <a:chOff x="3055" y="3519"/>
            <a:chExt cx="8630" cy="1412"/>
          </a:xfrm>
        </p:grpSpPr>
        <p:grpSp>
          <p:nvGrpSpPr>
            <p:cNvPr id="17411" name="组合 4"/>
            <p:cNvGrpSpPr/>
            <p:nvPr/>
          </p:nvGrpSpPr>
          <p:grpSpPr>
            <a:xfrm>
              <a:off x="3055" y="3519"/>
              <a:ext cx="8630" cy="1412"/>
              <a:chOff x="259" y="2812"/>
              <a:chExt cx="8352" cy="1361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259" y="2812"/>
                <a:ext cx="8352" cy="1361"/>
              </a:xfrm>
              <a:prstGeom prst="roundRect">
                <a:avLst/>
              </a:prstGeom>
              <a:solidFill>
                <a:schemeClr val="bg1">
                  <a:alpha val="57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17413" name="文本框 6"/>
              <p:cNvSpPr txBox="1"/>
              <p:nvPr/>
            </p:nvSpPr>
            <p:spPr>
              <a:xfrm>
                <a:off x="259" y="3003"/>
                <a:ext cx="7787" cy="97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3600">
                    <a:latin typeface="微软雅黑" panose="020B0503020204020204" charset="-122"/>
                    <a:ea typeface="微软雅黑" panose="020B0503020204020204" charset="-122"/>
                  </a:rPr>
                  <a:t>It's </a:t>
                </a:r>
                <a:r>
                  <a:rPr lang="en-US" altLang="zh-CN" sz="3600" b="1">
                    <a:solidFill>
                      <a:srgbClr val="EC645A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Friday</a:t>
                </a:r>
                <a:r>
                  <a:rPr lang="en-US" altLang="zh-CN" sz="3600">
                    <a:latin typeface="微软雅黑" panose="020B0503020204020204" charset="-122"/>
                    <a:ea typeface="微软雅黑" panose="020B0503020204020204" charset="-122"/>
                  </a:rPr>
                  <a:t> I'm in love</a:t>
                </a:r>
                <a:endParaRPr lang="en-US" altLang="zh-CN" sz="36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心形 7"/>
            <p:cNvSpPr/>
            <p:nvPr/>
          </p:nvSpPr>
          <p:spPr>
            <a:xfrm>
              <a:off x="10483" y="3828"/>
              <a:ext cx="1070" cy="905"/>
            </a:xfrm>
            <a:prstGeom prst="hear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solidFill>
                <a:schemeClr val="accent3">
                  <a:lumMod val="95000"/>
                </a:schemeClr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p:transition advClick="0" advTm="3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8593 0.457510 C -0.202553 0.444213 -0.181415 0.430916 -0.173865 0.430916 C -0.127058 0.430916 -0.078741 0.638683 -0.078741 0.846451 C -0.078741 0.741736 -0.054582 0.638683 -0.031933 0.638683 C -0.007775 0.638683 0.014874 0.743398 0.014874 0.846451 C 0.014874 0.794926 0.026953 0.741736 0.039032 0.741736 C 0.051112 0.741736 0.063191 0.793262 0.063191 0.846451 C 0.063191 0.819858 0.069231 0.794926 0.075270 0.794926 C 0.081310 0.794926 0.087350 0.821519 0.087350 0.846451 C 0.087350 0.833154 0.090369 0.819858 0.093389 0.819858 C 0.094899 0.819858 0.099429 0.833154 0.099429 0.846451 C 0.099429 0.839803 0.100939 0.833154 0.102449 0.833154 C 0.102449 0.834816 0.105469 0.839803 0.105469 0.846451 C 0.105469 0.843127 0.105469 0.839803 0.106978 0.839803 C 0.106978 0.841465 0.108488 0.843127 0.108488 0.846451 C 0.108488 0.844789 0.108488 0.843127 0.108488 0.841465 C 0.109998 0.841465 0.109998 0.843127 0.109998 0.844789 C 0.111508 0.844789 0.111508 0.843127 0.111508 0.841465 C 0.113018 0.841465 0.113018 0.843127 0.113018 0.844789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7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182563" y="666750"/>
            <a:ext cx="3316287" cy="777875"/>
            <a:chOff x="258" y="2914"/>
            <a:chExt cx="5055" cy="1258"/>
          </a:xfrm>
        </p:grpSpPr>
        <p:sp>
          <p:nvSpPr>
            <p:cNvPr id="15" name="圆角矩形 14"/>
            <p:cNvSpPr/>
            <p:nvPr/>
          </p:nvSpPr>
          <p:spPr>
            <a:xfrm>
              <a:off x="259" y="2914"/>
              <a:ext cx="5054" cy="1258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436" name="文本框 15"/>
            <p:cNvSpPr txBox="1"/>
            <p:nvPr/>
          </p:nvSpPr>
          <p:spPr>
            <a:xfrm>
              <a:off x="258" y="3015"/>
              <a:ext cx="5055" cy="10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 b="1">
                  <a:latin typeface="微软雅黑" panose="020B0503020204020204" charset="-122"/>
                  <a:ea typeface="微软雅黑" panose="020B0503020204020204" charset="-122"/>
                </a:rPr>
                <a:t>Saturday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wait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00125" y="2336800"/>
            <a:ext cx="7915275" cy="715963"/>
            <a:chOff x="259" y="3003"/>
            <a:chExt cx="12064" cy="1086"/>
          </a:xfrm>
        </p:grpSpPr>
        <p:sp>
          <p:nvSpPr>
            <p:cNvPr id="5" name="圆角矩形 4"/>
            <p:cNvSpPr/>
            <p:nvPr/>
          </p:nvSpPr>
          <p:spPr>
            <a:xfrm>
              <a:off x="259" y="3003"/>
              <a:ext cx="12063" cy="1086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439" name="文本框 5"/>
            <p:cNvSpPr txBox="1"/>
            <p:nvPr/>
          </p:nvSpPr>
          <p:spPr>
            <a:xfrm>
              <a:off x="259" y="3003"/>
              <a:ext cx="12064" cy="9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And </a:t>
              </a:r>
              <a:r>
                <a:rPr lang="en-US" altLang="zh-CN" sz="3600" b="1">
                  <a:solidFill>
                    <a:srgbClr val="3C8C93"/>
                  </a:solidFill>
                  <a:latin typeface="微软雅黑" panose="020B0503020204020204" charset="-122"/>
                  <a:ea typeface="微软雅黑" panose="020B0503020204020204" charset="-122"/>
                </a:rPr>
                <a:t>Sunday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always comes too late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578100" y="4016375"/>
            <a:ext cx="5813425" cy="715963"/>
            <a:chOff x="259" y="3003"/>
            <a:chExt cx="8861" cy="1170"/>
          </a:xfrm>
        </p:grpSpPr>
        <p:sp>
          <p:nvSpPr>
            <p:cNvPr id="8" name="圆角矩形 7"/>
            <p:cNvSpPr/>
            <p:nvPr/>
          </p:nvSpPr>
          <p:spPr>
            <a:xfrm>
              <a:off x="259" y="3003"/>
              <a:ext cx="8861" cy="1170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59" y="3003"/>
              <a:ext cx="8861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noProof="1"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But </a:t>
              </a:r>
              <a:r>
                <a:rPr lang="en-US" altLang="zh-CN" sz="3600" b="1" noProof="1">
                  <a:solidFill>
                    <a:schemeClr val="accent6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Friday</a:t>
              </a:r>
              <a:r>
                <a:rPr lang="en-US" altLang="zh-CN" sz="3600" noProof="1"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never hesitate</a:t>
              </a:r>
              <a:endParaRPr lang="en-US" altLang="zh-CN" sz="3600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54999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7938" y="4005263"/>
            <a:ext cx="9120187" cy="661987"/>
            <a:chOff x="259" y="2978"/>
            <a:chExt cx="10328" cy="1005"/>
          </a:xfrm>
        </p:grpSpPr>
        <p:sp>
          <p:nvSpPr>
            <p:cNvPr id="8" name="圆角矩形 7"/>
            <p:cNvSpPr/>
            <p:nvPr/>
          </p:nvSpPr>
          <p:spPr>
            <a:xfrm>
              <a:off x="259" y="2978"/>
              <a:ext cx="10328" cy="1005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460" name="文本框 8"/>
            <p:cNvSpPr txBox="1"/>
            <p:nvPr/>
          </p:nvSpPr>
          <p:spPr>
            <a:xfrm>
              <a:off x="259" y="3003"/>
              <a:ext cx="10328" cy="9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        I don't care if </a:t>
              </a:r>
              <a:r>
                <a:rPr lang="en-US" altLang="zh-CN" sz="3600" b="1">
                  <a:latin typeface="微软雅黑" panose="020B0503020204020204" charset="-122"/>
                  <a:ea typeface="微软雅黑" panose="020B0503020204020204" charset="-122"/>
                </a:rPr>
                <a:t>Monday'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s black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0" name="图片 9" descr="好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138" y="298450"/>
            <a:ext cx="6237288" cy="3508375"/>
          </a:xfrm>
          <a:prstGeom prst="rect">
            <a:avLst/>
          </a:prstGeom>
          <a:effectLst>
            <a:outerShdw blurRad="50800" dist="38100" dir="13500000" algn="br" rotWithShape="0">
              <a:schemeClr val="bg2">
                <a:lumMod val="75000"/>
                <a:alpha val="40000"/>
              </a:schemeClr>
            </a:outerShdw>
          </a:effectLst>
        </p:spPr>
      </p:pic>
    </p:spTree>
  </p:cSld>
  <p:clrMapOvr>
    <a:masterClrMapping/>
  </p:clrMapOvr>
  <p:transition advClick="0" advTm="3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54999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heart attac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63" y="479425"/>
            <a:ext cx="5167313" cy="2836863"/>
          </a:xfrm>
          <a:prstGeom prst="rect">
            <a:avLst/>
          </a:prstGeom>
          <a:effectLst>
            <a:outerShdw blurRad="50800" dist="38100" dir="10800000" algn="r" rotWithShape="0">
              <a:srgbClr val="A5C2E0">
                <a:alpha val="40000"/>
              </a:srgb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9525" y="3729038"/>
            <a:ext cx="9128125" cy="677862"/>
            <a:chOff x="259" y="2812"/>
            <a:chExt cx="12576" cy="1374"/>
          </a:xfrm>
        </p:grpSpPr>
        <p:sp>
          <p:nvSpPr>
            <p:cNvPr id="8" name="圆角矩形 7"/>
            <p:cNvSpPr/>
            <p:nvPr/>
          </p:nvSpPr>
          <p:spPr>
            <a:xfrm>
              <a:off x="259" y="2812"/>
              <a:ext cx="12575" cy="1361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485" name="文本框 8"/>
            <p:cNvSpPr txBox="1"/>
            <p:nvPr/>
          </p:nvSpPr>
          <p:spPr>
            <a:xfrm>
              <a:off x="259" y="2877"/>
              <a:ext cx="12576" cy="13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 b="1">
                  <a:solidFill>
                    <a:srgbClr val="3C8C93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 Tuesday Wednesday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heart attack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-3175" y="3800475"/>
            <a:ext cx="9153525" cy="755650"/>
            <a:chOff x="259" y="3003"/>
            <a:chExt cx="10075" cy="978"/>
          </a:xfrm>
        </p:grpSpPr>
        <p:sp>
          <p:nvSpPr>
            <p:cNvPr id="8" name="圆角矩形 7"/>
            <p:cNvSpPr/>
            <p:nvPr/>
          </p:nvSpPr>
          <p:spPr>
            <a:xfrm>
              <a:off x="259" y="3003"/>
              <a:ext cx="10075" cy="978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59" y="3096"/>
              <a:ext cx="10075" cy="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 noProof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         </a:t>
              </a:r>
              <a:r>
                <a:rPr lang="en-US" altLang="zh-CN" sz="3600" b="1" noProof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Thursday</a:t>
              </a:r>
              <a:r>
                <a:rPr lang="en-US" altLang="zh-CN" sz="3600" noProof="1"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never looking back</a:t>
              </a:r>
              <a:endParaRPr lang="en-US" altLang="zh-CN" sz="3600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90538" y="-947737"/>
            <a:ext cx="5110162" cy="830262"/>
            <a:chOff x="259" y="2812"/>
            <a:chExt cx="7787" cy="1361"/>
          </a:xfrm>
        </p:grpSpPr>
        <p:sp>
          <p:nvSpPr>
            <p:cNvPr id="15" name="圆角矩形 14"/>
            <p:cNvSpPr/>
            <p:nvPr/>
          </p:nvSpPr>
          <p:spPr>
            <a:xfrm>
              <a:off x="259" y="2812"/>
              <a:ext cx="7292" cy="1361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511" name="文本框 15"/>
            <p:cNvSpPr txBox="1"/>
            <p:nvPr/>
          </p:nvSpPr>
          <p:spPr>
            <a:xfrm>
              <a:off x="259" y="3003"/>
              <a:ext cx="7787" cy="10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It's </a:t>
              </a:r>
              <a:r>
                <a:rPr lang="en-US" altLang="zh-CN" sz="3600" b="1">
                  <a:solidFill>
                    <a:srgbClr val="EC645A"/>
                  </a:solidFill>
                  <a:latin typeface="微软雅黑" panose="020B0503020204020204" charset="-122"/>
                  <a:ea typeface="微软雅黑" panose="020B0503020204020204" charset="-122"/>
                </a:rPr>
                <a:t>Friday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I'm in love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6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166 0.562522 C 0.201166 0.544522 0.222166 0.518522 0.247166 0.518522 C 0.284166 0.518522 0.314166 0.545522 0.314166 0.579522 C 0.314166 0.590522 0.311166 0.600522 0.305166 0.609522 C 0.306166 0.609522 0.189166 0.744522 0.189166 0.745522 C 0.189166 0.744522 0.072166 0.609522 0.073166 0.609522 C 0.067166 0.600522 0.064166 0.590522 0.064166 0.579522 C 0.064166 0.545522 0.094166 0.518522 0.132166 0.518522 C 0.156166 0.518522 0.177166 0.544522 0.189166 0.562522 Z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wednesday-facts"/>
          <p:cNvPicPr>
            <a:picLocks noChangeAspect="1"/>
          </p:cNvPicPr>
          <p:nvPr/>
        </p:nvPicPr>
        <p:blipFill>
          <a:blip r:embed="rId2"/>
          <a:srcRect l="10531" t="4800" r="9505" b="3570"/>
          <a:stretch>
            <a:fillRect/>
          </a:stretch>
        </p:blipFill>
        <p:spPr>
          <a:xfrm>
            <a:off x="2533015" y="1022985"/>
            <a:ext cx="1501138" cy="1473200"/>
          </a:xfrm>
          <a:prstGeom prst="ellipse">
            <a:avLst/>
          </a:prstGeom>
        </p:spPr>
      </p:pic>
      <p:pic>
        <p:nvPicPr>
          <p:cNvPr id="2" name="图片 1" descr="u=1463498652,1659654174&amp;fm=26&amp;gp=0"/>
          <p:cNvPicPr>
            <a:picLocks noChangeAspect="1"/>
          </p:cNvPicPr>
          <p:nvPr/>
        </p:nvPicPr>
        <p:blipFill>
          <a:blip r:embed="rId3"/>
          <a:srcRect l="40"/>
          <a:stretch>
            <a:fillRect/>
          </a:stretch>
        </p:blipFill>
        <p:spPr>
          <a:xfrm>
            <a:off x="471169" y="808990"/>
            <a:ext cx="1758950" cy="1709420"/>
          </a:xfrm>
          <a:prstGeom prst="ellipse">
            <a:avLst/>
          </a:prstGeom>
        </p:spPr>
      </p:pic>
      <p:grpSp>
        <p:nvGrpSpPr>
          <p:cNvPr id="23697" name="组合 17"/>
          <p:cNvGrpSpPr/>
          <p:nvPr/>
        </p:nvGrpSpPr>
        <p:grpSpPr>
          <a:xfrm>
            <a:off x="1298575" y="2492375"/>
            <a:ext cx="6561138" cy="858838"/>
            <a:chOff x="0" y="0"/>
            <a:chExt cx="8749104" cy="1143591"/>
          </a:xfrm>
        </p:grpSpPr>
        <p:sp>
          <p:nvSpPr>
            <p:cNvPr id="23618" name="直接连接符 6"/>
            <p:cNvSpPr>
              <a:spLocks noChangeShapeType="1"/>
            </p:cNvSpPr>
            <p:nvPr/>
          </p:nvSpPr>
          <p:spPr bwMode="auto">
            <a:xfrm>
              <a:off x="0" y="227137"/>
              <a:ext cx="1514089" cy="865369"/>
            </a:xfrm>
            <a:prstGeom prst="line">
              <a:avLst/>
            </a:prstGeom>
            <a:noFill/>
            <a:ln w="12700">
              <a:solidFill>
                <a:schemeClr val="accent3">
                  <a:lumMod val="95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/>
              <a:endParaRPr lang="zh-CN" altLang="en-US" sz="1425" strike="noStrike" noProof="1"/>
            </a:p>
          </p:txBody>
        </p:sp>
        <p:sp>
          <p:nvSpPr>
            <p:cNvPr id="23619" name="直接连接符 7"/>
            <p:cNvSpPr>
              <a:spLocks noChangeShapeType="1"/>
            </p:cNvSpPr>
            <p:nvPr/>
          </p:nvSpPr>
          <p:spPr bwMode="auto">
            <a:xfrm flipV="1">
              <a:off x="1514089" y="165625"/>
              <a:ext cx="1209233" cy="926881"/>
            </a:xfrm>
            <a:prstGeom prst="line">
              <a:avLst/>
            </a:prstGeom>
            <a:noFill/>
            <a:ln w="12700">
              <a:solidFill>
                <a:schemeClr val="accent3">
                  <a:lumMod val="95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/>
              <a:endParaRPr lang="zh-CN" altLang="en-US" sz="1425" strike="noStrike" noProof="1"/>
            </a:p>
          </p:txBody>
        </p:sp>
        <p:sp>
          <p:nvSpPr>
            <p:cNvPr id="23620" name="直接连接符 42"/>
            <p:cNvSpPr>
              <a:spLocks noChangeShapeType="1"/>
            </p:cNvSpPr>
            <p:nvPr/>
          </p:nvSpPr>
          <p:spPr bwMode="auto">
            <a:xfrm flipV="1">
              <a:off x="4469977" y="0"/>
              <a:ext cx="1514089" cy="916360"/>
            </a:xfrm>
            <a:prstGeom prst="line">
              <a:avLst/>
            </a:prstGeom>
            <a:noFill/>
            <a:ln w="12700">
              <a:solidFill>
                <a:schemeClr val="accent3">
                  <a:lumMod val="95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/>
              <a:endParaRPr lang="zh-CN" altLang="en-US" sz="1425" strike="noStrike" noProof="1"/>
            </a:p>
          </p:txBody>
        </p:sp>
        <p:sp>
          <p:nvSpPr>
            <p:cNvPr id="23621" name="直接连接符 45"/>
            <p:cNvSpPr>
              <a:spLocks noChangeShapeType="1"/>
            </p:cNvSpPr>
            <p:nvPr/>
          </p:nvSpPr>
          <p:spPr bwMode="auto">
            <a:xfrm>
              <a:off x="2723322" y="165625"/>
              <a:ext cx="1746655" cy="750735"/>
            </a:xfrm>
            <a:prstGeom prst="line">
              <a:avLst/>
            </a:prstGeom>
            <a:noFill/>
            <a:ln w="12700">
              <a:solidFill>
                <a:schemeClr val="accent3">
                  <a:lumMod val="95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/>
              <a:endParaRPr lang="zh-CN" altLang="en-US" sz="1425" strike="noStrike" noProof="1"/>
            </a:p>
          </p:txBody>
        </p:sp>
        <p:sp>
          <p:nvSpPr>
            <p:cNvPr id="23622" name="直接连接符 47"/>
            <p:cNvSpPr>
              <a:spLocks noChangeShapeType="1"/>
            </p:cNvSpPr>
            <p:nvPr/>
          </p:nvSpPr>
          <p:spPr bwMode="auto">
            <a:xfrm>
              <a:off x="5974449" y="486"/>
              <a:ext cx="1279709" cy="1141234"/>
            </a:xfrm>
            <a:prstGeom prst="line">
              <a:avLst/>
            </a:prstGeom>
            <a:noFill/>
            <a:ln w="12700">
              <a:solidFill>
                <a:schemeClr val="accent3">
                  <a:lumMod val="95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/>
              <a:endParaRPr lang="zh-CN" altLang="en-US" sz="1425" strike="noStrike" noProof="1"/>
            </a:p>
          </p:txBody>
        </p:sp>
        <p:sp>
          <p:nvSpPr>
            <p:cNvPr id="23623" name="直接连接符 49"/>
            <p:cNvSpPr>
              <a:spLocks noChangeShapeType="1"/>
            </p:cNvSpPr>
            <p:nvPr/>
          </p:nvSpPr>
          <p:spPr bwMode="auto">
            <a:xfrm flipV="1">
              <a:off x="7245438" y="310185"/>
              <a:ext cx="1503666" cy="833406"/>
            </a:xfrm>
            <a:prstGeom prst="line">
              <a:avLst/>
            </a:prstGeom>
            <a:noFill/>
            <a:ln w="12700">
              <a:solidFill>
                <a:schemeClr val="accent3">
                  <a:lumMod val="95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/>
              <a:endParaRPr lang="zh-CN" altLang="en-US" sz="1425" strike="noStrike" noProof="1"/>
            </a:p>
          </p:txBody>
        </p:sp>
      </p:grpSp>
      <p:sp>
        <p:nvSpPr>
          <p:cNvPr id="23600" name="椭圆 66"/>
          <p:cNvSpPr>
            <a:spLocks noChangeAspect="1" noChangeArrowheads="1"/>
          </p:cNvSpPr>
          <p:nvPr/>
        </p:nvSpPr>
        <p:spPr bwMode="auto">
          <a:xfrm flipV="1">
            <a:off x="1217613" y="2659063"/>
            <a:ext cx="161925" cy="161925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425" strike="noStrike" noProof="1">
              <a:solidFill>
                <a:srgbClr val="F2F2F2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98" name="椭圆 62"/>
          <p:cNvSpPr>
            <a:spLocks noChangeAspect="1" noChangeArrowheads="1"/>
          </p:cNvSpPr>
          <p:nvPr/>
        </p:nvSpPr>
        <p:spPr bwMode="auto">
          <a:xfrm flipV="1">
            <a:off x="2351088" y="3149600"/>
            <a:ext cx="161925" cy="161925"/>
          </a:xfrm>
          <a:prstGeom prst="ellipse">
            <a:avLst/>
          </a:prstGeom>
          <a:gradFill rotWithShape="1">
            <a:gsLst>
              <a:gs pos="0">
                <a:srgbClr val="E7E7E7"/>
              </a:gs>
              <a:gs pos="50000">
                <a:srgbClr val="E7E7E7"/>
              </a:gs>
              <a:gs pos="50000">
                <a:srgbClr val="E7E7E7"/>
              </a:gs>
              <a:gs pos="100000">
                <a:srgbClr val="E7E7E7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425" strike="noStrike" noProof="1">
              <a:solidFill>
                <a:srgbClr val="F2F2F2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96" name="椭圆 63"/>
          <p:cNvSpPr>
            <a:spLocks noChangeAspect="1" noChangeArrowheads="1"/>
          </p:cNvSpPr>
          <p:nvPr/>
        </p:nvSpPr>
        <p:spPr bwMode="auto">
          <a:xfrm flipV="1">
            <a:off x="3271838" y="2616200"/>
            <a:ext cx="161925" cy="161925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425" strike="noStrike" noProof="1">
              <a:solidFill>
                <a:srgbClr val="F2F2F2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94" name="椭圆 61"/>
          <p:cNvSpPr>
            <a:spLocks noChangeAspect="1" noChangeArrowheads="1"/>
          </p:cNvSpPr>
          <p:nvPr/>
        </p:nvSpPr>
        <p:spPr bwMode="auto">
          <a:xfrm flipV="1">
            <a:off x="4567238" y="3016250"/>
            <a:ext cx="161925" cy="161925"/>
          </a:xfrm>
          <a:prstGeom prst="ellipse">
            <a:avLst/>
          </a:prstGeom>
          <a:gradFill rotWithShape="1">
            <a:gsLst>
              <a:gs pos="0">
                <a:srgbClr val="E7E7E7"/>
              </a:gs>
              <a:gs pos="50000">
                <a:srgbClr val="E7E7E7"/>
              </a:gs>
              <a:gs pos="50000">
                <a:srgbClr val="E7E7E7"/>
              </a:gs>
              <a:gs pos="100000">
                <a:srgbClr val="E7E7E7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425" strike="noStrike" noProof="1">
              <a:solidFill>
                <a:srgbClr val="F2F2F2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92" name="椭圆 64"/>
          <p:cNvSpPr>
            <a:spLocks noChangeAspect="1" noChangeArrowheads="1"/>
          </p:cNvSpPr>
          <p:nvPr/>
        </p:nvSpPr>
        <p:spPr bwMode="auto">
          <a:xfrm flipV="1">
            <a:off x="5700713" y="2498725"/>
            <a:ext cx="161925" cy="161925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425" strike="noStrike" noProof="1">
              <a:solidFill>
                <a:srgbClr val="F2F2F2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90" name="椭圆 16"/>
          <p:cNvSpPr>
            <a:spLocks noChangeAspect="1" noChangeArrowheads="1"/>
          </p:cNvSpPr>
          <p:nvPr/>
        </p:nvSpPr>
        <p:spPr bwMode="auto">
          <a:xfrm flipV="1">
            <a:off x="6665913" y="3186113"/>
            <a:ext cx="161925" cy="161925"/>
          </a:xfrm>
          <a:prstGeom prst="ellipse">
            <a:avLst/>
          </a:prstGeom>
          <a:gradFill rotWithShape="1">
            <a:gsLst>
              <a:gs pos="0">
                <a:srgbClr val="E7E7E7"/>
              </a:gs>
              <a:gs pos="50000">
                <a:srgbClr val="E7E7E7"/>
              </a:gs>
              <a:gs pos="50000">
                <a:srgbClr val="E7E7E7"/>
              </a:gs>
              <a:gs pos="100000">
                <a:srgbClr val="E7E7E7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425" strike="noStrike" noProof="1">
              <a:solidFill>
                <a:srgbClr val="F2F2F2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88" name="椭圆 65"/>
          <p:cNvSpPr>
            <a:spLocks noChangeAspect="1" noChangeArrowheads="1"/>
          </p:cNvSpPr>
          <p:nvPr/>
        </p:nvSpPr>
        <p:spPr bwMode="auto">
          <a:xfrm flipV="1">
            <a:off x="7826375" y="2695575"/>
            <a:ext cx="161925" cy="161925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425" strike="noStrike" noProof="1">
              <a:solidFill>
                <a:srgbClr val="F2F2F2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" name="图片 2" descr="u=2665317701,3364291599&amp;fm=26&amp;gp=0"/>
          <p:cNvPicPr>
            <a:picLocks noChangeAspect="1"/>
          </p:cNvPicPr>
          <p:nvPr/>
        </p:nvPicPr>
        <p:blipFill>
          <a:blip r:embed="rId4"/>
          <a:srcRect l="39454" t="19915" r="1258" b="18951"/>
          <a:stretch>
            <a:fillRect/>
          </a:stretch>
        </p:blipFill>
        <p:spPr>
          <a:xfrm>
            <a:off x="1889125" y="3336925"/>
            <a:ext cx="1085850" cy="1120140"/>
          </a:xfrm>
          <a:prstGeom prst="ellipse">
            <a:avLst/>
          </a:prstGeom>
        </p:spPr>
      </p:pic>
      <p:pic>
        <p:nvPicPr>
          <p:cNvPr id="5" name="图片 4" descr="受伤的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615" y="3276600"/>
            <a:ext cx="1232535" cy="1180465"/>
          </a:xfrm>
          <a:prstGeom prst="ellipse">
            <a:avLst/>
          </a:prstGeom>
        </p:spPr>
      </p:pic>
      <p:pic>
        <p:nvPicPr>
          <p:cNvPr id="7" name="图片 6" descr="watercolor-friday-vector"/>
          <p:cNvPicPr>
            <a:picLocks noChangeAspect="1"/>
          </p:cNvPicPr>
          <p:nvPr/>
        </p:nvPicPr>
        <p:blipFill>
          <a:blip r:embed="rId6"/>
          <a:srcRect l="27334" t="17394" r="30564" b="21039"/>
          <a:stretch>
            <a:fillRect/>
          </a:stretch>
        </p:blipFill>
        <p:spPr>
          <a:xfrm>
            <a:off x="4928235" y="561975"/>
            <a:ext cx="1810385" cy="1853565"/>
          </a:xfrm>
          <a:prstGeom prst="ellipse">
            <a:avLst/>
          </a:prstGeom>
        </p:spPr>
      </p:pic>
      <p:pic>
        <p:nvPicPr>
          <p:cNvPr id="8" name="图片 7" descr="vector-saturday-watercolor-lettering"/>
          <p:cNvPicPr>
            <a:picLocks noChangeAspect="1"/>
          </p:cNvPicPr>
          <p:nvPr/>
        </p:nvPicPr>
        <p:blipFill>
          <a:blip r:embed="rId7"/>
          <a:srcRect l="13391" t="5557" r="13615" b="8959"/>
          <a:stretch>
            <a:fillRect/>
          </a:stretch>
        </p:blipFill>
        <p:spPr>
          <a:xfrm>
            <a:off x="6078219" y="3350894"/>
            <a:ext cx="1336675" cy="1287781"/>
          </a:xfrm>
          <a:prstGeom prst="ellipse">
            <a:avLst/>
          </a:prstGeom>
        </p:spPr>
      </p:pic>
      <p:pic>
        <p:nvPicPr>
          <p:cNvPr id="9" name="图片 8" descr="sunday_rettet-07"/>
          <p:cNvPicPr>
            <a:picLocks noChangeAspect="1"/>
          </p:cNvPicPr>
          <p:nvPr/>
        </p:nvPicPr>
        <p:blipFill>
          <a:blip r:embed="rId8"/>
          <a:srcRect l="15672" t="29325" r="15381"/>
          <a:stretch>
            <a:fillRect/>
          </a:stretch>
        </p:blipFill>
        <p:spPr>
          <a:xfrm>
            <a:off x="7182485" y="1098550"/>
            <a:ext cx="1570990" cy="1517015"/>
          </a:xfrm>
          <a:prstGeom prst="ellipse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2000"/>
                                        <p:tgtEl>
                                          <p:spTgt spid="23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7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3554" name="图片 4" descr="头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3" y="871538"/>
            <a:ext cx="3756025" cy="25717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-4762" y="3917950"/>
            <a:ext cx="9153525" cy="754063"/>
            <a:chOff x="259" y="3003"/>
            <a:chExt cx="10075" cy="978"/>
          </a:xfrm>
        </p:grpSpPr>
        <p:sp>
          <p:nvSpPr>
            <p:cNvPr id="8" name="圆角矩形 7"/>
            <p:cNvSpPr/>
            <p:nvPr/>
          </p:nvSpPr>
          <p:spPr>
            <a:xfrm>
              <a:off x="259" y="3003"/>
              <a:ext cx="10075" cy="978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59" y="3096"/>
              <a:ext cx="10075" cy="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 noProof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        </a:t>
              </a:r>
              <a:r>
                <a:rPr lang="en-US" altLang="zh-CN" sz="3600" b="1" noProof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Monday</a:t>
              </a:r>
              <a:r>
                <a:rPr lang="en-US" altLang="zh-CN" sz="3600" noProof="1"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you can hold your head</a:t>
              </a:r>
              <a:endParaRPr lang="en-US" altLang="zh-CN" sz="3600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4762" y="3879850"/>
            <a:ext cx="9153525" cy="754063"/>
            <a:chOff x="259" y="3003"/>
            <a:chExt cx="10075" cy="978"/>
          </a:xfrm>
        </p:grpSpPr>
        <p:sp>
          <p:nvSpPr>
            <p:cNvPr id="10" name="圆角矩形 9"/>
            <p:cNvSpPr/>
            <p:nvPr/>
          </p:nvSpPr>
          <p:spPr>
            <a:xfrm>
              <a:off x="259" y="3003"/>
              <a:ext cx="10075" cy="978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59" y="3096"/>
              <a:ext cx="10075" cy="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 noProof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        </a:t>
              </a:r>
              <a:r>
                <a:rPr lang="en-US" altLang="zh-CN" sz="3600" b="1" noProof="1">
                  <a:solidFill>
                    <a:srgbClr val="FFC000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Tuesday</a:t>
              </a:r>
              <a:r>
                <a:rPr lang="en-US" altLang="zh-CN" sz="3600" b="1" noProof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</a:t>
              </a:r>
              <a:r>
                <a:rPr lang="en-US" altLang="zh-CN" sz="3600" b="1" noProof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Wednesday</a:t>
              </a:r>
              <a:r>
                <a:rPr lang="en-US" altLang="zh-CN" sz="3600" b="1" noProof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</a:t>
              </a:r>
              <a:r>
                <a:rPr lang="en-US" altLang="zh-CN" sz="3600" noProof="1"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stay in bed</a:t>
              </a:r>
              <a:endParaRPr lang="en-US" altLang="zh-CN" sz="3600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3561" name="图片 11" descr="tim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325" y="871538"/>
            <a:ext cx="3676650" cy="2571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7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117475" y="384175"/>
            <a:ext cx="8478838" cy="754063"/>
            <a:chOff x="356" y="3003"/>
            <a:chExt cx="9333" cy="978"/>
          </a:xfrm>
        </p:grpSpPr>
        <p:sp>
          <p:nvSpPr>
            <p:cNvPr id="8" name="圆角矩形 7"/>
            <p:cNvSpPr/>
            <p:nvPr/>
          </p:nvSpPr>
          <p:spPr>
            <a:xfrm>
              <a:off x="356" y="3003"/>
              <a:ext cx="9102" cy="978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93" y="3074"/>
              <a:ext cx="9296" cy="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noProof="1"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Or</a:t>
              </a:r>
              <a:r>
                <a:rPr lang="en-US" altLang="zh-CN" sz="3600" b="1" noProof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</a:t>
              </a:r>
              <a:r>
                <a:rPr lang="en-US" altLang="zh-CN" sz="3600" b="1" noProof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Thursday</a:t>
              </a:r>
              <a:r>
                <a:rPr lang="en-US" altLang="zh-CN" sz="3600" b="1" noProof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</a:t>
              </a:r>
              <a:r>
                <a:rPr lang="en-US" altLang="zh-CN" sz="3600" noProof="1"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watch the walls instead</a:t>
              </a:r>
              <a:endParaRPr lang="en-US" altLang="zh-CN" sz="3600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831975" y="-1308100"/>
            <a:ext cx="5480050" cy="896938"/>
            <a:chOff x="3055" y="3519"/>
            <a:chExt cx="8630" cy="1412"/>
          </a:xfrm>
        </p:grpSpPr>
        <p:grpSp>
          <p:nvGrpSpPr>
            <p:cNvPr id="24582" name="组合 13"/>
            <p:cNvGrpSpPr/>
            <p:nvPr/>
          </p:nvGrpSpPr>
          <p:grpSpPr>
            <a:xfrm>
              <a:off x="3055" y="3519"/>
              <a:ext cx="8630" cy="1412"/>
              <a:chOff x="259" y="2812"/>
              <a:chExt cx="8352" cy="1361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259" y="2812"/>
                <a:ext cx="8352" cy="1361"/>
              </a:xfrm>
              <a:prstGeom prst="roundRect">
                <a:avLst/>
              </a:prstGeom>
              <a:solidFill>
                <a:schemeClr val="bg1">
                  <a:alpha val="57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24584" name="文本框 15"/>
              <p:cNvSpPr txBox="1"/>
              <p:nvPr/>
            </p:nvSpPr>
            <p:spPr>
              <a:xfrm>
                <a:off x="259" y="3003"/>
                <a:ext cx="7787" cy="97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3600">
                    <a:latin typeface="微软雅黑" panose="020B0503020204020204" charset="-122"/>
                    <a:ea typeface="微软雅黑" panose="020B0503020204020204" charset="-122"/>
                  </a:rPr>
                  <a:t>It's </a:t>
                </a:r>
                <a:r>
                  <a:rPr lang="en-US" altLang="zh-CN" sz="3600" b="1">
                    <a:solidFill>
                      <a:srgbClr val="EC645A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Friday</a:t>
                </a:r>
                <a:r>
                  <a:rPr lang="en-US" altLang="zh-CN" sz="3600">
                    <a:latin typeface="微软雅黑" panose="020B0503020204020204" charset="-122"/>
                    <a:ea typeface="微软雅黑" panose="020B0503020204020204" charset="-122"/>
                  </a:rPr>
                  <a:t> I'm in love</a:t>
                </a:r>
                <a:endParaRPr lang="en-US" altLang="zh-CN" sz="36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5" name="心形 4"/>
            <p:cNvSpPr/>
            <p:nvPr/>
          </p:nvSpPr>
          <p:spPr>
            <a:xfrm>
              <a:off x="10483" y="3828"/>
              <a:ext cx="1070" cy="905"/>
            </a:xfrm>
            <a:prstGeom prst="hear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solidFill>
                <a:schemeClr val="accent3">
                  <a:lumMod val="95000"/>
                </a:schemeClr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00 0.671518 C 0.061875 0.671518 0.114608 0.712089 0.114608 0.762078 C 0.114608 0.812067 0.061875 0.852637 -0.003100 0.852637 C -0.068075 0.852637 -0.120808 0.812067 -0.120808 0.762078 C -0.120808 0.712089 -0.068075 0.671518 -0.003100 0.671518 Z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7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5507038" y="560388"/>
            <a:ext cx="3316287" cy="777875"/>
            <a:chOff x="258" y="2914"/>
            <a:chExt cx="5055" cy="1258"/>
          </a:xfrm>
        </p:grpSpPr>
        <p:sp>
          <p:nvSpPr>
            <p:cNvPr id="15" name="圆角矩形 14"/>
            <p:cNvSpPr/>
            <p:nvPr/>
          </p:nvSpPr>
          <p:spPr>
            <a:xfrm>
              <a:off x="259" y="2914"/>
              <a:ext cx="5054" cy="1258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604" name="文本框 15"/>
            <p:cNvSpPr txBox="1"/>
            <p:nvPr/>
          </p:nvSpPr>
          <p:spPr>
            <a:xfrm>
              <a:off x="258" y="3015"/>
              <a:ext cx="5055" cy="10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 b="1">
                  <a:latin typeface="微软雅黑" panose="020B0503020204020204" charset="-122"/>
                  <a:ea typeface="微软雅黑" panose="020B0503020204020204" charset="-122"/>
                </a:rPr>
                <a:t>Saturday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wait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35025" y="2119313"/>
            <a:ext cx="7915275" cy="715962"/>
            <a:chOff x="259" y="3003"/>
            <a:chExt cx="12064" cy="1086"/>
          </a:xfrm>
        </p:grpSpPr>
        <p:sp>
          <p:nvSpPr>
            <p:cNvPr id="5" name="圆角矩形 4"/>
            <p:cNvSpPr/>
            <p:nvPr/>
          </p:nvSpPr>
          <p:spPr>
            <a:xfrm>
              <a:off x="259" y="3003"/>
              <a:ext cx="12063" cy="1086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607" name="文本框 5"/>
            <p:cNvSpPr txBox="1"/>
            <p:nvPr/>
          </p:nvSpPr>
          <p:spPr>
            <a:xfrm>
              <a:off x="259" y="3003"/>
              <a:ext cx="12064" cy="9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And </a:t>
              </a:r>
              <a:r>
                <a:rPr lang="en-US" altLang="zh-CN" sz="3600" b="1">
                  <a:solidFill>
                    <a:srgbClr val="AE8859"/>
                  </a:solidFill>
                  <a:latin typeface="微软雅黑" panose="020B0503020204020204" charset="-122"/>
                  <a:ea typeface="微软雅黑" panose="020B0503020204020204" charset="-122"/>
                </a:rPr>
                <a:t>Sunday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always comes too late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61925" y="3689350"/>
            <a:ext cx="5813425" cy="715963"/>
            <a:chOff x="259" y="3003"/>
            <a:chExt cx="8861" cy="1170"/>
          </a:xfrm>
        </p:grpSpPr>
        <p:sp>
          <p:nvSpPr>
            <p:cNvPr id="8" name="圆角矩形 7"/>
            <p:cNvSpPr/>
            <p:nvPr/>
          </p:nvSpPr>
          <p:spPr>
            <a:xfrm>
              <a:off x="259" y="3003"/>
              <a:ext cx="8861" cy="1170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610" name="文本框 8"/>
            <p:cNvSpPr txBox="1"/>
            <p:nvPr/>
          </p:nvSpPr>
          <p:spPr>
            <a:xfrm>
              <a:off x="259" y="3003"/>
              <a:ext cx="8861" cy="10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But </a:t>
              </a:r>
              <a:r>
                <a:rPr lang="en-US" altLang="zh-CN" sz="3600" b="1">
                  <a:solidFill>
                    <a:srgbClr val="916159"/>
                  </a:solidFill>
                  <a:latin typeface="微软雅黑" panose="020B0503020204020204" charset="-122"/>
                  <a:ea typeface="微软雅黑" panose="020B0503020204020204" charset="-122"/>
                </a:rPr>
                <a:t>Friday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never hesitate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8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pull/>
      </p:transition>
    </mc:Choice>
    <mc:Fallback>
      <p:transition spd="slow" advClick="0" advTm="4000">
        <p:pull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6626" name="图片 3" descr="u=2597365641,3682671430&amp;fm=26&amp;gp=0"/>
          <p:cNvPicPr preferRelativeResize="0"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7575" y="50800"/>
            <a:ext cx="4427538" cy="35591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-12700" y="3879850"/>
            <a:ext cx="9167813" cy="809625"/>
            <a:chOff x="-2235" y="2812"/>
            <a:chExt cx="13972" cy="1361"/>
          </a:xfrm>
        </p:grpSpPr>
        <p:sp>
          <p:nvSpPr>
            <p:cNvPr id="9" name="圆角矩形 8"/>
            <p:cNvSpPr/>
            <p:nvPr/>
          </p:nvSpPr>
          <p:spPr>
            <a:xfrm>
              <a:off x="-2235" y="2812"/>
              <a:ext cx="13972" cy="1361"/>
            </a:xfrm>
            <a:prstGeom prst="roundRect">
              <a:avLst/>
            </a:prstGeom>
            <a:blipFill rotWithShape="1">
              <a:blip r:embed="rId2">
                <a:alphaModFix amt="36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629" name="文本框 9"/>
            <p:cNvSpPr txBox="1"/>
            <p:nvPr/>
          </p:nvSpPr>
          <p:spPr>
            <a:xfrm>
              <a:off x="295" y="3003"/>
              <a:ext cx="11442" cy="1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Dressed up to the eyes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-11112" y="3870325"/>
            <a:ext cx="9167812" cy="819150"/>
            <a:chOff x="-2235" y="2812"/>
            <a:chExt cx="13972" cy="1361"/>
          </a:xfrm>
        </p:grpSpPr>
        <p:sp>
          <p:nvSpPr>
            <p:cNvPr id="12" name="圆角矩形 11"/>
            <p:cNvSpPr/>
            <p:nvPr/>
          </p:nvSpPr>
          <p:spPr>
            <a:xfrm>
              <a:off x="-2235" y="2812"/>
              <a:ext cx="13972" cy="1361"/>
            </a:xfrm>
            <a:prstGeom prst="roundRect">
              <a:avLst/>
            </a:prstGeom>
            <a:blipFill rotWithShape="1">
              <a:blip r:embed="rId2">
                <a:alphaModFix amt="36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632" name="文本框 12"/>
            <p:cNvSpPr txBox="1"/>
            <p:nvPr/>
          </p:nvSpPr>
          <p:spPr>
            <a:xfrm>
              <a:off x="295" y="3003"/>
              <a:ext cx="11442" cy="10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It's a wonderful surprise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4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77866cc4-f038-408f-82cf-ab8e2731e59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005" y="173990"/>
            <a:ext cx="6379845" cy="382841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grpSp>
        <p:nvGrpSpPr>
          <p:cNvPr id="17" name="组合 16"/>
          <p:cNvGrpSpPr/>
          <p:nvPr/>
        </p:nvGrpSpPr>
        <p:grpSpPr>
          <a:xfrm>
            <a:off x="-12700" y="4135438"/>
            <a:ext cx="9167813" cy="704850"/>
            <a:chOff x="-2235" y="2812"/>
            <a:chExt cx="13972" cy="1361"/>
          </a:xfrm>
        </p:grpSpPr>
        <p:sp>
          <p:nvSpPr>
            <p:cNvPr id="18" name="圆角矩形 17"/>
            <p:cNvSpPr/>
            <p:nvPr/>
          </p:nvSpPr>
          <p:spPr>
            <a:xfrm>
              <a:off x="-2235" y="2812"/>
              <a:ext cx="13972" cy="1361"/>
            </a:xfrm>
            <a:prstGeom prst="roundRect">
              <a:avLst/>
            </a:prstGeom>
            <a:blipFill rotWithShape="1">
              <a:blip r:embed="rId2">
                <a:alphaModFix amt="36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653" name="文本框 18"/>
            <p:cNvSpPr txBox="1"/>
            <p:nvPr/>
          </p:nvSpPr>
          <p:spPr>
            <a:xfrm>
              <a:off x="-1677" y="2812"/>
              <a:ext cx="13211" cy="12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To see your shoes and your spirits rise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3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674" name="图片 5" descr="th9EQ7ZRT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200" y="790575"/>
            <a:ext cx="7107238" cy="28432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" name="组合 16"/>
          <p:cNvGrpSpPr/>
          <p:nvPr/>
        </p:nvGrpSpPr>
        <p:grpSpPr>
          <a:xfrm>
            <a:off x="-12700" y="4135438"/>
            <a:ext cx="9167813" cy="704850"/>
            <a:chOff x="-2235" y="2812"/>
            <a:chExt cx="13972" cy="1361"/>
          </a:xfrm>
        </p:grpSpPr>
        <p:sp>
          <p:nvSpPr>
            <p:cNvPr id="18" name="圆角矩形 17"/>
            <p:cNvSpPr/>
            <p:nvPr/>
          </p:nvSpPr>
          <p:spPr>
            <a:xfrm>
              <a:off x="-2235" y="2812"/>
              <a:ext cx="13972" cy="1361"/>
            </a:xfrm>
            <a:prstGeom prst="roundRect">
              <a:avLst/>
            </a:prstGeom>
            <a:blipFill rotWithShape="1">
              <a:blip r:embed="rId2">
                <a:alphaModFix amt="36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677" name="文本框 18"/>
            <p:cNvSpPr txBox="1"/>
            <p:nvPr/>
          </p:nvSpPr>
          <p:spPr>
            <a:xfrm>
              <a:off x="-59" y="2812"/>
              <a:ext cx="9217" cy="12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Throwing out your frown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-11112" y="4135438"/>
            <a:ext cx="9167812" cy="717550"/>
            <a:chOff x="-2235" y="2812"/>
            <a:chExt cx="13972" cy="1385"/>
          </a:xfrm>
        </p:grpSpPr>
        <p:sp>
          <p:nvSpPr>
            <p:cNvPr id="8" name="圆角矩形 7"/>
            <p:cNvSpPr/>
            <p:nvPr/>
          </p:nvSpPr>
          <p:spPr>
            <a:xfrm>
              <a:off x="-2235" y="2812"/>
              <a:ext cx="13972" cy="1361"/>
            </a:xfrm>
            <a:prstGeom prst="roundRect">
              <a:avLst/>
            </a:prstGeom>
            <a:blipFill rotWithShape="1">
              <a:blip r:embed="rId2">
                <a:alphaModFix amt="36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680" name="文本框 8"/>
            <p:cNvSpPr txBox="1"/>
            <p:nvPr/>
          </p:nvSpPr>
          <p:spPr>
            <a:xfrm>
              <a:off x="-59" y="2951"/>
              <a:ext cx="11256" cy="12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And just smiling at the sound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3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DC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 descr="CornyFrightenedAdmiralbutterfly-size_restricted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52294" y="749935"/>
            <a:ext cx="4762500" cy="3124200"/>
          </a:xfrm>
          <a:effectLst>
            <a:softEdge rad="63500"/>
          </a:effectLst>
        </p:spPr>
      </p:pic>
      <p:grpSp>
        <p:nvGrpSpPr>
          <p:cNvPr id="7" name="组合 6"/>
          <p:cNvGrpSpPr/>
          <p:nvPr/>
        </p:nvGrpSpPr>
        <p:grpSpPr>
          <a:xfrm>
            <a:off x="-11112" y="4154488"/>
            <a:ext cx="9167812" cy="685800"/>
            <a:chOff x="-2235" y="2783"/>
            <a:chExt cx="13972" cy="1390"/>
          </a:xfrm>
        </p:grpSpPr>
        <p:sp>
          <p:nvSpPr>
            <p:cNvPr id="8" name="圆角矩形 7"/>
            <p:cNvSpPr/>
            <p:nvPr/>
          </p:nvSpPr>
          <p:spPr>
            <a:xfrm>
              <a:off x="-2235" y="2812"/>
              <a:ext cx="13972" cy="1361"/>
            </a:xfrm>
            <a:prstGeom prst="roundRect">
              <a:avLst/>
            </a:prstGeom>
            <a:blipFill rotWithShape="1">
              <a:blip r:embed="rId2">
                <a:alphaModFix amt="36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701" name="文本框 8"/>
            <p:cNvSpPr txBox="1"/>
            <p:nvPr/>
          </p:nvSpPr>
          <p:spPr>
            <a:xfrm>
              <a:off x="605" y="2783"/>
              <a:ext cx="8291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And as sleek as a shriek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11112" y="4148138"/>
            <a:ext cx="9167812" cy="687387"/>
            <a:chOff x="-2235" y="2783"/>
            <a:chExt cx="13972" cy="1390"/>
          </a:xfrm>
        </p:grpSpPr>
        <p:sp>
          <p:nvSpPr>
            <p:cNvPr id="6" name="圆角矩形 5"/>
            <p:cNvSpPr/>
            <p:nvPr/>
          </p:nvSpPr>
          <p:spPr>
            <a:xfrm>
              <a:off x="-2235" y="2812"/>
              <a:ext cx="13972" cy="1361"/>
            </a:xfrm>
            <a:prstGeom prst="roundRect">
              <a:avLst/>
            </a:prstGeom>
            <a:blipFill rotWithShape="1">
              <a:blip r:embed="rId2">
                <a:alphaModFix amt="36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704" name="文本框 9"/>
            <p:cNvSpPr txBox="1"/>
            <p:nvPr/>
          </p:nvSpPr>
          <p:spPr>
            <a:xfrm>
              <a:off x="152" y="2783"/>
              <a:ext cx="10430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Spinning round and round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DD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 descr="比特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48155" y="514350"/>
            <a:ext cx="5646420" cy="3760470"/>
          </a:xfrm>
          <a:effectLst>
            <a:softEdge rad="635000"/>
          </a:effectLst>
        </p:spPr>
      </p:pic>
      <p:grpSp>
        <p:nvGrpSpPr>
          <p:cNvPr id="5" name="组合 4"/>
          <p:cNvGrpSpPr/>
          <p:nvPr/>
        </p:nvGrpSpPr>
        <p:grpSpPr>
          <a:xfrm>
            <a:off x="-11112" y="4286250"/>
            <a:ext cx="9167812" cy="685800"/>
            <a:chOff x="-2235" y="2928"/>
            <a:chExt cx="13972" cy="1390"/>
          </a:xfrm>
        </p:grpSpPr>
        <p:sp>
          <p:nvSpPr>
            <p:cNvPr id="6" name="圆角矩形 5"/>
            <p:cNvSpPr/>
            <p:nvPr/>
          </p:nvSpPr>
          <p:spPr>
            <a:xfrm>
              <a:off x="-2235" y="2957"/>
              <a:ext cx="13972" cy="1361"/>
            </a:xfrm>
            <a:prstGeom prst="roundRect">
              <a:avLst/>
            </a:prstGeom>
            <a:blipFill rotWithShape="1">
              <a:blip r:embed="rId2">
                <a:alphaModFix amt="36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725" name="文本框 9"/>
            <p:cNvSpPr txBox="1"/>
            <p:nvPr/>
          </p:nvSpPr>
          <p:spPr>
            <a:xfrm>
              <a:off x="1133" y="2928"/>
              <a:ext cx="7650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Always take a big bite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-12700" y="4275138"/>
            <a:ext cx="9167813" cy="671512"/>
            <a:chOff x="-2235" y="2957"/>
            <a:chExt cx="13972" cy="1361"/>
          </a:xfrm>
        </p:grpSpPr>
        <p:sp>
          <p:nvSpPr>
            <p:cNvPr id="9" name="圆角矩形 8"/>
            <p:cNvSpPr/>
            <p:nvPr/>
          </p:nvSpPr>
          <p:spPr>
            <a:xfrm>
              <a:off x="-2235" y="2957"/>
              <a:ext cx="13972" cy="1361"/>
            </a:xfrm>
            <a:prstGeom prst="roundRect">
              <a:avLst/>
            </a:prstGeom>
            <a:blipFill rotWithShape="1">
              <a:blip r:embed="rId2">
                <a:alphaModFix amt="36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728" name="文本框 10"/>
            <p:cNvSpPr txBox="1"/>
            <p:nvPr/>
          </p:nvSpPr>
          <p:spPr>
            <a:xfrm>
              <a:off x="257" y="2963"/>
              <a:ext cx="10411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It's such a gorgeous sight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1746" name="内容占位符 3" descr="p'pth了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68400" y="1119188"/>
            <a:ext cx="7656513" cy="3155950"/>
          </a:xfrm>
          <a:ln/>
        </p:spPr>
      </p:pic>
      <p:grpSp>
        <p:nvGrpSpPr>
          <p:cNvPr id="8" name="组合 7"/>
          <p:cNvGrpSpPr/>
          <p:nvPr/>
        </p:nvGrpSpPr>
        <p:grpSpPr>
          <a:xfrm>
            <a:off x="-12700" y="4275138"/>
            <a:ext cx="9548813" cy="671512"/>
            <a:chOff x="-2235" y="2957"/>
            <a:chExt cx="14551" cy="1361"/>
          </a:xfrm>
        </p:grpSpPr>
        <p:sp>
          <p:nvSpPr>
            <p:cNvPr id="9" name="圆角矩形 8"/>
            <p:cNvSpPr/>
            <p:nvPr/>
          </p:nvSpPr>
          <p:spPr>
            <a:xfrm>
              <a:off x="-2235" y="2957"/>
              <a:ext cx="13972" cy="1361"/>
            </a:xfrm>
            <a:prstGeom prst="roundRect">
              <a:avLst/>
            </a:prstGeom>
            <a:blipFill rotWithShape="1">
              <a:blip r:embed="rId2">
                <a:alphaModFix amt="36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749" name="文本框 10"/>
            <p:cNvSpPr txBox="1"/>
            <p:nvPr/>
          </p:nvSpPr>
          <p:spPr>
            <a:xfrm>
              <a:off x="-1521" y="2963"/>
              <a:ext cx="13837" cy="11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To see you eat in the middle of the night</a:t>
              </a:r>
              <a:endPara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84999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1724025" y="-1276350"/>
            <a:ext cx="5481638" cy="896938"/>
            <a:chOff x="2716" y="-2010"/>
            <a:chExt cx="8632" cy="1412"/>
          </a:xfrm>
        </p:grpSpPr>
        <p:grpSp>
          <p:nvGrpSpPr>
            <p:cNvPr id="32771" name="组合 13"/>
            <p:cNvGrpSpPr/>
            <p:nvPr/>
          </p:nvGrpSpPr>
          <p:grpSpPr>
            <a:xfrm>
              <a:off x="2716" y="-2010"/>
              <a:ext cx="8632" cy="1412"/>
              <a:chOff x="150" y="2812"/>
              <a:chExt cx="8354" cy="1361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150" y="2812"/>
                <a:ext cx="8354" cy="1361"/>
              </a:xfrm>
              <a:prstGeom prst="roundRect">
                <a:avLst/>
              </a:prstGeom>
              <a:solidFill>
                <a:schemeClr val="bg1">
                  <a:alpha val="57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32773" name="文本框 15"/>
              <p:cNvSpPr txBox="1"/>
              <p:nvPr/>
            </p:nvSpPr>
            <p:spPr>
              <a:xfrm>
                <a:off x="259" y="3003"/>
                <a:ext cx="7787" cy="97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3600">
                    <a:latin typeface="微软雅黑" panose="020B0503020204020204" charset="-122"/>
                    <a:ea typeface="微软雅黑" panose="020B0503020204020204" charset="-122"/>
                  </a:rPr>
                  <a:t>It's </a:t>
                </a:r>
                <a:r>
                  <a:rPr lang="en-US" altLang="zh-CN" sz="3600" b="1">
                    <a:solidFill>
                      <a:srgbClr val="EC645A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Friday</a:t>
                </a:r>
                <a:r>
                  <a:rPr lang="en-US" altLang="zh-CN" sz="3600">
                    <a:latin typeface="微软雅黑" panose="020B0503020204020204" charset="-122"/>
                    <a:ea typeface="微软雅黑" panose="020B0503020204020204" charset="-122"/>
                  </a:rPr>
                  <a:t> I'm in love </a:t>
                </a:r>
                <a:endParaRPr lang="en-US" altLang="zh-CN" sz="36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心形 9"/>
            <p:cNvSpPr/>
            <p:nvPr/>
          </p:nvSpPr>
          <p:spPr>
            <a:xfrm>
              <a:off x="10218" y="-1701"/>
              <a:ext cx="793" cy="794"/>
            </a:xfrm>
            <a:prstGeom prst="heart">
              <a:avLst/>
            </a:prstGeom>
            <a:solidFill>
              <a:srgbClr val="F5745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-12700" y="4275138"/>
            <a:ext cx="9691688" cy="671512"/>
            <a:chOff x="-2235" y="2957"/>
            <a:chExt cx="14769" cy="1361"/>
          </a:xfrm>
        </p:grpSpPr>
        <p:sp>
          <p:nvSpPr>
            <p:cNvPr id="13" name="圆角矩形 12"/>
            <p:cNvSpPr/>
            <p:nvPr/>
          </p:nvSpPr>
          <p:spPr>
            <a:xfrm>
              <a:off x="-2235" y="2957"/>
              <a:ext cx="13972" cy="1361"/>
            </a:xfrm>
            <a:prstGeom prst="roundRect">
              <a:avLst/>
            </a:prstGeom>
            <a:blipFill rotWithShape="1">
              <a:blip r:embed="rId2">
                <a:alphaModFix amt="36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777" name="文本框 16"/>
            <p:cNvSpPr txBox="1"/>
            <p:nvPr/>
          </p:nvSpPr>
          <p:spPr>
            <a:xfrm>
              <a:off x="-1303" y="3108"/>
              <a:ext cx="13837" cy="105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You can never get enough enough of this stuff</a:t>
              </a:r>
              <a:endPara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487 0.683872 C -0.149487 0.739360 -0.119815 0.782164 -0.083785 0.782164 C -0.046694 0.782164 -0.017022 0.739360 -0.017022 0.683872 C -0.017022 0.628385 0.012650 0.585580 0.049740 0.585580 C 0.085771 0.585580 0.115443 0.628385 0.115443 0.683872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84999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3794" name="内容占位符 3" descr="mondayblu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975" y="858838"/>
            <a:ext cx="3427413" cy="2927350"/>
          </a:xfrm>
          <a:ln/>
        </p:spPr>
      </p:pic>
      <p:pic>
        <p:nvPicPr>
          <p:cNvPr id="33795" name="图片 4" descr="tenor啊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525" y="825500"/>
            <a:ext cx="3579813" cy="29956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/>
          <p:cNvGrpSpPr/>
          <p:nvPr/>
        </p:nvGrpSpPr>
        <p:grpSpPr>
          <a:xfrm>
            <a:off x="28575" y="4084638"/>
            <a:ext cx="9091613" cy="787400"/>
            <a:chOff x="259" y="2831"/>
            <a:chExt cx="10547" cy="1361"/>
          </a:xfrm>
        </p:grpSpPr>
        <p:sp useBgFill="1">
          <p:nvSpPr>
            <p:cNvPr id="8" name="圆角矩形 7"/>
            <p:cNvSpPr/>
            <p:nvPr/>
          </p:nvSpPr>
          <p:spPr>
            <a:xfrm>
              <a:off x="259" y="2831"/>
              <a:ext cx="10547" cy="1361"/>
            </a:xfrm>
            <a:prstGeom prst="roundRect">
              <a:avLst/>
            </a:prstGeom>
            <a:ln>
              <a:solidFill>
                <a:srgbClr val="BBE0E3"/>
              </a:solidFill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798" name="文本框 8"/>
            <p:cNvSpPr txBox="1"/>
            <p:nvPr/>
          </p:nvSpPr>
          <p:spPr>
            <a:xfrm>
              <a:off x="1800" y="3004"/>
              <a:ext cx="7627" cy="11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I don't care if </a:t>
              </a:r>
              <a:r>
                <a:rPr lang="en-US" altLang="zh-CN" sz="3600" b="1">
                  <a:solidFill>
                    <a:srgbClr val="333399"/>
                  </a:solidFill>
                  <a:latin typeface="微软雅黑" panose="020B0503020204020204" charset="-122"/>
                  <a:ea typeface="微软雅黑" panose="020B0503020204020204" charset="-122"/>
                </a:rPr>
                <a:t>Monday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's blue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47625" y="4043363"/>
            <a:ext cx="9167813" cy="787400"/>
            <a:chOff x="259" y="2831"/>
            <a:chExt cx="10547" cy="1361"/>
          </a:xfrm>
        </p:grpSpPr>
        <p:sp useBgFill="1">
          <p:nvSpPr>
            <p:cNvPr id="7" name="圆角矩形 6"/>
            <p:cNvSpPr/>
            <p:nvPr/>
          </p:nvSpPr>
          <p:spPr>
            <a:xfrm>
              <a:off x="259" y="2831"/>
              <a:ext cx="10547" cy="1361"/>
            </a:xfrm>
            <a:prstGeom prst="roundRect">
              <a:avLst/>
            </a:prstGeom>
            <a:ln>
              <a:solidFill>
                <a:srgbClr val="BBE0E3"/>
              </a:solidFill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801" name="文本框 10"/>
            <p:cNvSpPr txBox="1"/>
            <p:nvPr/>
          </p:nvSpPr>
          <p:spPr>
            <a:xfrm>
              <a:off x="993" y="3004"/>
              <a:ext cx="9667" cy="11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 b="1">
                  <a:solidFill>
                    <a:srgbClr val="606060"/>
                  </a:solidFill>
                  <a:latin typeface="微软雅黑" panose="020B0503020204020204" charset="-122"/>
                  <a:ea typeface="微软雅黑" panose="020B0503020204020204" charset="-122"/>
                </a:rPr>
                <a:t>Tuesday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's grey and </a:t>
              </a:r>
              <a:r>
                <a:rPr lang="en-US" altLang="zh-CN" sz="3600" b="1">
                  <a:solidFill>
                    <a:srgbClr val="606060"/>
                  </a:solidFill>
                  <a:latin typeface="微软雅黑" panose="020B0503020204020204" charset="-122"/>
                  <a:ea typeface="微软雅黑" panose="020B0503020204020204" charset="-122"/>
                </a:rPr>
                <a:t>Wednesday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too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4818" name="内容占位符 3" descr="u=3492516368,2444566299&amp;fm=26&amp;gp=0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73175" y="688975"/>
            <a:ext cx="6118225" cy="3586163"/>
          </a:xfrm>
          <a:ln/>
        </p:spPr>
      </p:pic>
      <p:grpSp>
        <p:nvGrpSpPr>
          <p:cNvPr id="12" name="组合 11"/>
          <p:cNvGrpSpPr/>
          <p:nvPr/>
        </p:nvGrpSpPr>
        <p:grpSpPr>
          <a:xfrm>
            <a:off x="-12700" y="4275138"/>
            <a:ext cx="10364788" cy="671512"/>
            <a:chOff x="-2235" y="2957"/>
            <a:chExt cx="15797" cy="1361"/>
          </a:xfrm>
        </p:grpSpPr>
        <p:sp>
          <p:nvSpPr>
            <p:cNvPr id="13" name="圆角矩形 12"/>
            <p:cNvSpPr/>
            <p:nvPr/>
          </p:nvSpPr>
          <p:spPr>
            <a:xfrm>
              <a:off x="-2235" y="2957"/>
              <a:ext cx="13972" cy="1361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noFill/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821" name="文本框 16"/>
            <p:cNvSpPr txBox="1"/>
            <p:nvPr/>
          </p:nvSpPr>
          <p:spPr>
            <a:xfrm>
              <a:off x="-275" y="3047"/>
              <a:ext cx="13837" cy="11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Thursday</a:t>
              </a:r>
              <a:r>
                <a:rPr lang="en-US" altLang="zh-CN" sz="32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3200">
                  <a:latin typeface="微软雅黑" panose="020B0503020204020204" charset="-122"/>
                  <a:ea typeface="微软雅黑" panose="020B0503020204020204" charset="-122"/>
                </a:rPr>
                <a:t>I don't care about you</a:t>
              </a:r>
              <a:endParaRPr lang="en-US" altLang="zh-CN" sz="32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-11112" y="4289425"/>
            <a:ext cx="9166225" cy="692150"/>
            <a:chOff x="150" y="2812"/>
            <a:chExt cx="8354" cy="1433"/>
          </a:xfrm>
        </p:grpSpPr>
        <p:sp>
          <p:nvSpPr>
            <p:cNvPr id="15" name="圆角矩形 14"/>
            <p:cNvSpPr/>
            <p:nvPr/>
          </p:nvSpPr>
          <p:spPr>
            <a:xfrm>
              <a:off x="150" y="2812"/>
              <a:ext cx="8354" cy="1361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824" name="文本框 15"/>
            <p:cNvSpPr txBox="1"/>
            <p:nvPr/>
          </p:nvSpPr>
          <p:spPr>
            <a:xfrm>
              <a:off x="2355" y="2908"/>
              <a:ext cx="4341" cy="133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It's </a:t>
              </a:r>
              <a:r>
                <a:rPr lang="en-US" altLang="zh-CN" sz="3600" b="1">
                  <a:solidFill>
                    <a:srgbClr val="EC645A"/>
                  </a:solidFill>
                  <a:latin typeface="微软雅黑" panose="020B0503020204020204" charset="-122"/>
                  <a:ea typeface="微软雅黑" panose="020B0503020204020204" charset="-122"/>
                </a:rPr>
                <a:t>Friday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I'm in love 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C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5842" name="内容占位符 3" descr="心碎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98713" y="228600"/>
            <a:ext cx="3906837" cy="3905250"/>
          </a:xfrm>
          <a:ln/>
        </p:spPr>
      </p:pic>
      <p:grpSp>
        <p:nvGrpSpPr>
          <p:cNvPr id="6" name="组合 5"/>
          <p:cNvGrpSpPr/>
          <p:nvPr/>
        </p:nvGrpSpPr>
        <p:grpSpPr>
          <a:xfrm>
            <a:off x="-12700" y="4064000"/>
            <a:ext cx="9169400" cy="787400"/>
            <a:chOff x="259" y="2831"/>
            <a:chExt cx="10547" cy="1361"/>
          </a:xfrm>
        </p:grpSpPr>
        <p:sp>
          <p:nvSpPr>
            <p:cNvPr id="7" name="圆角矩形 6"/>
            <p:cNvSpPr/>
            <p:nvPr/>
          </p:nvSpPr>
          <p:spPr>
            <a:xfrm>
              <a:off x="259" y="2831"/>
              <a:ext cx="10547" cy="1361"/>
            </a:xfrm>
            <a:prstGeom prst="roundRect">
              <a:avLst/>
            </a:prstGeom>
            <a:blipFill rotWithShape="1">
              <a:blip r:embed="rId2">
                <a:alphaModFix amt="50000"/>
              </a:blip>
              <a:stretch>
                <a:fillRect/>
              </a:stretch>
            </a:blipFill>
            <a:ln>
              <a:solidFill>
                <a:srgbClr val="BBE0E3"/>
              </a:solidFill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845" name="文本框 10"/>
            <p:cNvSpPr txBox="1"/>
            <p:nvPr/>
          </p:nvSpPr>
          <p:spPr>
            <a:xfrm>
              <a:off x="2379" y="2954"/>
              <a:ext cx="6907" cy="11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 b="1">
                  <a:latin typeface="微软雅黑" panose="020B0503020204020204" charset="-122"/>
                  <a:ea typeface="微软雅黑" panose="020B0503020204020204" charset="-122"/>
                </a:rPr>
                <a:t>Monday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you can fall apart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12700" y="4064000"/>
            <a:ext cx="9169400" cy="787400"/>
            <a:chOff x="259" y="2831"/>
            <a:chExt cx="10547" cy="1361"/>
          </a:xfrm>
        </p:grpSpPr>
        <p:sp>
          <p:nvSpPr>
            <p:cNvPr id="8" name="圆角矩形 7"/>
            <p:cNvSpPr/>
            <p:nvPr/>
          </p:nvSpPr>
          <p:spPr>
            <a:xfrm>
              <a:off x="259" y="2831"/>
              <a:ext cx="10547" cy="1361"/>
            </a:xfrm>
            <a:prstGeom prst="roundRect">
              <a:avLst/>
            </a:prstGeom>
            <a:blipFill rotWithShape="1">
              <a:blip r:embed="rId2">
                <a:alphaModFix amt="50000"/>
              </a:blip>
              <a:stretch>
                <a:fillRect/>
              </a:stretch>
            </a:blipFill>
            <a:ln>
              <a:solidFill>
                <a:srgbClr val="BBE0E3"/>
              </a:solidFill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43" y="2954"/>
              <a:ext cx="9762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 noProof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Tuesday Wednesday</a:t>
              </a:r>
              <a:r>
                <a:rPr lang="en-US" altLang="zh-CN" sz="3600" noProof="1"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break my heart</a:t>
              </a:r>
              <a:endParaRPr lang="en-US" altLang="zh-CN" sz="3600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8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wheel spokes="8"/>
      </p:transition>
    </mc:Choice>
    <mc:Fallback>
      <p:transition spd="slow" advClick="0" advTm="5000">
        <p:wheel spokes="8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204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6866" name="内容占位符 3" descr="love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63725" y="696913"/>
            <a:ext cx="5064125" cy="3568700"/>
          </a:xfrm>
          <a:solidFill>
            <a:srgbClr val="040204">
              <a:alpha val="56999"/>
            </a:srgbClr>
          </a:solidFill>
          <a:ln/>
        </p:spPr>
      </p:pic>
      <p:grpSp>
        <p:nvGrpSpPr>
          <p:cNvPr id="6" name="组合 5"/>
          <p:cNvGrpSpPr/>
          <p:nvPr/>
        </p:nvGrpSpPr>
        <p:grpSpPr>
          <a:xfrm>
            <a:off x="-36512" y="4265613"/>
            <a:ext cx="9166225" cy="692150"/>
            <a:chOff x="-18" y="6718"/>
            <a:chExt cx="14435" cy="1088"/>
          </a:xfrm>
        </p:grpSpPr>
        <p:grpSp>
          <p:nvGrpSpPr>
            <p:cNvPr id="36868" name="组合 13"/>
            <p:cNvGrpSpPr/>
            <p:nvPr/>
          </p:nvGrpSpPr>
          <p:grpSpPr>
            <a:xfrm>
              <a:off x="-18" y="6718"/>
              <a:ext cx="14435" cy="1088"/>
              <a:chOff x="150" y="2812"/>
              <a:chExt cx="8354" cy="1433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150" y="2812"/>
                <a:ext cx="8354" cy="1361"/>
              </a:xfrm>
              <a:prstGeom prst="roundRect">
                <a:avLst/>
              </a:prstGeom>
              <a:solidFill>
                <a:schemeClr val="bg1">
                  <a:alpha val="57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36870" name="文本框 15"/>
              <p:cNvSpPr txBox="1"/>
              <p:nvPr/>
            </p:nvSpPr>
            <p:spPr>
              <a:xfrm>
                <a:off x="2156" y="2908"/>
                <a:ext cx="4341" cy="13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3600">
                    <a:latin typeface="微软雅黑" panose="020B0503020204020204" charset="-122"/>
                    <a:ea typeface="微软雅黑" panose="020B0503020204020204" charset="-122"/>
                  </a:rPr>
                  <a:t>It's </a:t>
                </a:r>
                <a:r>
                  <a:rPr lang="en-US" altLang="zh-CN" sz="3600" b="1">
                    <a:solidFill>
                      <a:srgbClr val="EC4134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Friday</a:t>
                </a:r>
                <a:r>
                  <a:rPr lang="en-US" altLang="zh-CN" sz="3600">
                    <a:latin typeface="微软雅黑" panose="020B0503020204020204" charset="-122"/>
                    <a:ea typeface="微软雅黑" panose="020B0503020204020204" charset="-122"/>
                  </a:rPr>
                  <a:t> I'm in love  </a:t>
                </a:r>
                <a:endParaRPr lang="en-US" altLang="zh-CN" sz="36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5" name="心形 4"/>
            <p:cNvSpPr/>
            <p:nvPr/>
          </p:nvSpPr>
          <p:spPr>
            <a:xfrm>
              <a:off x="10949" y="6919"/>
              <a:ext cx="793" cy="760"/>
            </a:xfrm>
            <a:prstGeom prst="heart">
              <a:avLst/>
            </a:prstGeom>
            <a:solidFill>
              <a:srgbClr val="EC645A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-12700" y="4275138"/>
            <a:ext cx="10364788" cy="671512"/>
            <a:chOff x="-2235" y="2957"/>
            <a:chExt cx="15797" cy="1361"/>
          </a:xfrm>
        </p:grpSpPr>
        <p:sp>
          <p:nvSpPr>
            <p:cNvPr id="13" name="圆角矩形 12"/>
            <p:cNvSpPr/>
            <p:nvPr/>
          </p:nvSpPr>
          <p:spPr>
            <a:xfrm>
              <a:off x="-2235" y="2957"/>
              <a:ext cx="13972" cy="1361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noFill/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874" name="文本框 16"/>
            <p:cNvSpPr txBox="1"/>
            <p:nvPr/>
          </p:nvSpPr>
          <p:spPr>
            <a:xfrm>
              <a:off x="-275" y="3047"/>
              <a:ext cx="13837" cy="11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Thursday</a:t>
              </a:r>
              <a:r>
                <a:rPr lang="en-US" altLang="zh-CN" sz="32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3200">
                  <a:latin typeface="微软雅黑" panose="020B0503020204020204" charset="-122"/>
                  <a:ea typeface="微软雅黑" panose="020B0503020204020204" charset="-122"/>
                </a:rPr>
                <a:t>doesn't even start</a:t>
              </a:r>
              <a:endParaRPr lang="en-US" altLang="zh-CN" sz="32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wednesday-facts"/>
          <p:cNvPicPr>
            <a:picLocks noChangeAspect="1"/>
          </p:cNvPicPr>
          <p:nvPr/>
        </p:nvPicPr>
        <p:blipFill>
          <a:blip r:embed="rId2"/>
          <a:srcRect l="10531" t="4800" r="9505" b="3570"/>
          <a:stretch>
            <a:fillRect/>
          </a:stretch>
        </p:blipFill>
        <p:spPr>
          <a:xfrm>
            <a:off x="2533015" y="1022985"/>
            <a:ext cx="1501138" cy="1473200"/>
          </a:xfrm>
          <a:prstGeom prst="ellipse">
            <a:avLst/>
          </a:prstGeom>
        </p:spPr>
      </p:pic>
      <p:pic>
        <p:nvPicPr>
          <p:cNvPr id="2" name="图片 1" descr="u=1463498652,1659654174&amp;fm=26&amp;gp=0"/>
          <p:cNvPicPr>
            <a:picLocks noChangeAspect="1"/>
          </p:cNvPicPr>
          <p:nvPr/>
        </p:nvPicPr>
        <p:blipFill>
          <a:blip r:embed="rId3"/>
          <a:srcRect l="40"/>
          <a:stretch>
            <a:fillRect/>
          </a:stretch>
        </p:blipFill>
        <p:spPr>
          <a:xfrm>
            <a:off x="419100" y="786765"/>
            <a:ext cx="1758950" cy="1709420"/>
          </a:xfrm>
          <a:prstGeom prst="ellipse">
            <a:avLst/>
          </a:prstGeom>
        </p:spPr>
      </p:pic>
      <p:grpSp>
        <p:nvGrpSpPr>
          <p:cNvPr id="23697" name="组合 17"/>
          <p:cNvGrpSpPr/>
          <p:nvPr/>
        </p:nvGrpSpPr>
        <p:grpSpPr>
          <a:xfrm>
            <a:off x="1298575" y="2492375"/>
            <a:ext cx="6561138" cy="858838"/>
            <a:chOff x="0" y="0"/>
            <a:chExt cx="8749104" cy="1143591"/>
          </a:xfrm>
        </p:grpSpPr>
        <p:sp>
          <p:nvSpPr>
            <p:cNvPr id="23618" name="直接连接符 6"/>
            <p:cNvSpPr>
              <a:spLocks noChangeShapeType="1"/>
            </p:cNvSpPr>
            <p:nvPr/>
          </p:nvSpPr>
          <p:spPr bwMode="auto">
            <a:xfrm>
              <a:off x="0" y="227137"/>
              <a:ext cx="1514089" cy="865369"/>
            </a:xfrm>
            <a:prstGeom prst="line">
              <a:avLst/>
            </a:prstGeom>
            <a:noFill/>
            <a:ln w="12700">
              <a:solidFill>
                <a:schemeClr val="accent3">
                  <a:lumMod val="95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/>
              <a:endParaRPr lang="zh-CN" altLang="en-US" sz="1425" strike="noStrike" noProof="1"/>
            </a:p>
          </p:txBody>
        </p:sp>
        <p:sp>
          <p:nvSpPr>
            <p:cNvPr id="23619" name="直接连接符 7"/>
            <p:cNvSpPr>
              <a:spLocks noChangeShapeType="1"/>
            </p:cNvSpPr>
            <p:nvPr/>
          </p:nvSpPr>
          <p:spPr bwMode="auto">
            <a:xfrm flipV="1">
              <a:off x="1514089" y="165625"/>
              <a:ext cx="1209233" cy="926881"/>
            </a:xfrm>
            <a:prstGeom prst="line">
              <a:avLst/>
            </a:prstGeom>
            <a:noFill/>
            <a:ln w="12700">
              <a:solidFill>
                <a:schemeClr val="accent3">
                  <a:lumMod val="95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/>
              <a:endParaRPr lang="zh-CN" altLang="en-US" sz="1425" strike="noStrike" noProof="1"/>
            </a:p>
          </p:txBody>
        </p:sp>
        <p:sp>
          <p:nvSpPr>
            <p:cNvPr id="23620" name="直接连接符 42"/>
            <p:cNvSpPr>
              <a:spLocks noChangeShapeType="1"/>
            </p:cNvSpPr>
            <p:nvPr/>
          </p:nvSpPr>
          <p:spPr bwMode="auto">
            <a:xfrm flipV="1">
              <a:off x="4469977" y="0"/>
              <a:ext cx="1514089" cy="916360"/>
            </a:xfrm>
            <a:prstGeom prst="line">
              <a:avLst/>
            </a:prstGeom>
            <a:noFill/>
            <a:ln w="12700">
              <a:solidFill>
                <a:schemeClr val="accent3">
                  <a:lumMod val="95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/>
              <a:endParaRPr lang="zh-CN" altLang="en-US" sz="1425" strike="noStrike" noProof="1"/>
            </a:p>
          </p:txBody>
        </p:sp>
        <p:sp>
          <p:nvSpPr>
            <p:cNvPr id="23621" name="直接连接符 45"/>
            <p:cNvSpPr>
              <a:spLocks noChangeShapeType="1"/>
            </p:cNvSpPr>
            <p:nvPr/>
          </p:nvSpPr>
          <p:spPr bwMode="auto">
            <a:xfrm>
              <a:off x="2723322" y="165625"/>
              <a:ext cx="1746655" cy="750735"/>
            </a:xfrm>
            <a:prstGeom prst="line">
              <a:avLst/>
            </a:prstGeom>
            <a:noFill/>
            <a:ln w="12700">
              <a:solidFill>
                <a:schemeClr val="accent3">
                  <a:lumMod val="95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/>
              <a:endParaRPr lang="zh-CN" altLang="en-US" sz="1425" strike="noStrike" noProof="1"/>
            </a:p>
          </p:txBody>
        </p:sp>
        <p:sp>
          <p:nvSpPr>
            <p:cNvPr id="23622" name="直接连接符 47"/>
            <p:cNvSpPr>
              <a:spLocks noChangeShapeType="1"/>
            </p:cNvSpPr>
            <p:nvPr/>
          </p:nvSpPr>
          <p:spPr bwMode="auto">
            <a:xfrm>
              <a:off x="5974449" y="486"/>
              <a:ext cx="1279709" cy="1141234"/>
            </a:xfrm>
            <a:prstGeom prst="line">
              <a:avLst/>
            </a:prstGeom>
            <a:noFill/>
            <a:ln w="12700">
              <a:solidFill>
                <a:schemeClr val="accent3">
                  <a:lumMod val="95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/>
              <a:endParaRPr lang="zh-CN" altLang="en-US" sz="1425" strike="noStrike" noProof="1"/>
            </a:p>
          </p:txBody>
        </p:sp>
        <p:sp>
          <p:nvSpPr>
            <p:cNvPr id="23623" name="直接连接符 49"/>
            <p:cNvSpPr>
              <a:spLocks noChangeShapeType="1"/>
            </p:cNvSpPr>
            <p:nvPr/>
          </p:nvSpPr>
          <p:spPr bwMode="auto">
            <a:xfrm flipV="1">
              <a:off x="7245438" y="310185"/>
              <a:ext cx="1503666" cy="833406"/>
            </a:xfrm>
            <a:prstGeom prst="line">
              <a:avLst/>
            </a:prstGeom>
            <a:noFill/>
            <a:ln w="12700">
              <a:solidFill>
                <a:schemeClr val="accent3">
                  <a:lumMod val="95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/>
              <a:endParaRPr lang="zh-CN" altLang="en-US" sz="1425" strike="noStrike" noProof="1"/>
            </a:p>
          </p:txBody>
        </p:sp>
      </p:grpSp>
      <p:sp>
        <p:nvSpPr>
          <p:cNvPr id="23600" name="椭圆 66"/>
          <p:cNvSpPr>
            <a:spLocks noChangeAspect="1" noChangeArrowheads="1"/>
          </p:cNvSpPr>
          <p:nvPr/>
        </p:nvSpPr>
        <p:spPr bwMode="auto">
          <a:xfrm flipV="1">
            <a:off x="1217613" y="2659063"/>
            <a:ext cx="161925" cy="161925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425" strike="noStrike" noProof="1">
              <a:solidFill>
                <a:srgbClr val="F2F2F2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98" name="椭圆 62"/>
          <p:cNvSpPr>
            <a:spLocks noChangeAspect="1" noChangeArrowheads="1"/>
          </p:cNvSpPr>
          <p:nvPr/>
        </p:nvSpPr>
        <p:spPr bwMode="auto">
          <a:xfrm flipV="1">
            <a:off x="2351088" y="3149600"/>
            <a:ext cx="161925" cy="161925"/>
          </a:xfrm>
          <a:prstGeom prst="ellipse">
            <a:avLst/>
          </a:prstGeom>
          <a:gradFill rotWithShape="1">
            <a:gsLst>
              <a:gs pos="0">
                <a:srgbClr val="E7E7E7"/>
              </a:gs>
              <a:gs pos="50000">
                <a:srgbClr val="E7E7E7"/>
              </a:gs>
              <a:gs pos="50000">
                <a:srgbClr val="E7E7E7"/>
              </a:gs>
              <a:gs pos="100000">
                <a:srgbClr val="E7E7E7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425" strike="noStrike" noProof="1">
              <a:solidFill>
                <a:srgbClr val="F2F2F2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96" name="椭圆 63"/>
          <p:cNvSpPr>
            <a:spLocks noChangeAspect="1" noChangeArrowheads="1"/>
          </p:cNvSpPr>
          <p:nvPr/>
        </p:nvSpPr>
        <p:spPr bwMode="auto">
          <a:xfrm flipV="1">
            <a:off x="3271838" y="2616200"/>
            <a:ext cx="161925" cy="161925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425" strike="noStrike" noProof="1">
              <a:solidFill>
                <a:srgbClr val="F2F2F2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94" name="椭圆 61"/>
          <p:cNvSpPr>
            <a:spLocks noChangeAspect="1" noChangeArrowheads="1"/>
          </p:cNvSpPr>
          <p:nvPr/>
        </p:nvSpPr>
        <p:spPr bwMode="auto">
          <a:xfrm flipV="1">
            <a:off x="4567238" y="3016250"/>
            <a:ext cx="161925" cy="161925"/>
          </a:xfrm>
          <a:prstGeom prst="ellipse">
            <a:avLst/>
          </a:prstGeom>
          <a:gradFill rotWithShape="1">
            <a:gsLst>
              <a:gs pos="0">
                <a:srgbClr val="E7E7E7"/>
              </a:gs>
              <a:gs pos="50000">
                <a:srgbClr val="E7E7E7"/>
              </a:gs>
              <a:gs pos="50000">
                <a:srgbClr val="E7E7E7"/>
              </a:gs>
              <a:gs pos="100000">
                <a:srgbClr val="E7E7E7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425" strike="noStrike" noProof="1">
              <a:solidFill>
                <a:srgbClr val="F2F2F2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92" name="椭圆 64"/>
          <p:cNvSpPr>
            <a:spLocks noChangeAspect="1" noChangeArrowheads="1"/>
          </p:cNvSpPr>
          <p:nvPr/>
        </p:nvSpPr>
        <p:spPr bwMode="auto">
          <a:xfrm flipV="1">
            <a:off x="5700713" y="2498725"/>
            <a:ext cx="161925" cy="161925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425" strike="noStrike" noProof="1">
              <a:solidFill>
                <a:srgbClr val="F2F2F2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90" name="椭圆 16"/>
          <p:cNvSpPr>
            <a:spLocks noChangeAspect="1" noChangeArrowheads="1"/>
          </p:cNvSpPr>
          <p:nvPr/>
        </p:nvSpPr>
        <p:spPr bwMode="auto">
          <a:xfrm flipV="1">
            <a:off x="6665913" y="3186113"/>
            <a:ext cx="161925" cy="161925"/>
          </a:xfrm>
          <a:prstGeom prst="ellipse">
            <a:avLst/>
          </a:prstGeom>
          <a:gradFill rotWithShape="1">
            <a:gsLst>
              <a:gs pos="0">
                <a:srgbClr val="E7E7E7"/>
              </a:gs>
              <a:gs pos="50000">
                <a:srgbClr val="E7E7E7"/>
              </a:gs>
              <a:gs pos="50000">
                <a:srgbClr val="E7E7E7"/>
              </a:gs>
              <a:gs pos="100000">
                <a:srgbClr val="E7E7E7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425" strike="noStrike" noProof="1">
              <a:solidFill>
                <a:srgbClr val="F2F2F2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88" name="椭圆 65"/>
          <p:cNvSpPr>
            <a:spLocks noChangeAspect="1" noChangeArrowheads="1"/>
          </p:cNvSpPr>
          <p:nvPr/>
        </p:nvSpPr>
        <p:spPr bwMode="auto">
          <a:xfrm flipV="1">
            <a:off x="7826375" y="2695575"/>
            <a:ext cx="161925" cy="161925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425" strike="noStrike" noProof="1">
              <a:solidFill>
                <a:srgbClr val="F2F2F2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" name="图片 2" descr="u=2665317701,3364291599&amp;fm=26&amp;gp=0"/>
          <p:cNvPicPr>
            <a:picLocks noChangeAspect="1"/>
          </p:cNvPicPr>
          <p:nvPr/>
        </p:nvPicPr>
        <p:blipFill>
          <a:blip r:embed="rId4"/>
          <a:srcRect l="39454" t="19915" r="1258" b="18951"/>
          <a:stretch>
            <a:fillRect/>
          </a:stretch>
        </p:blipFill>
        <p:spPr>
          <a:xfrm>
            <a:off x="1889125" y="3336925"/>
            <a:ext cx="1085850" cy="1120140"/>
          </a:xfrm>
          <a:prstGeom prst="ellipse">
            <a:avLst/>
          </a:prstGeom>
        </p:spPr>
      </p:pic>
      <p:pic>
        <p:nvPicPr>
          <p:cNvPr id="5" name="图片 4" descr="受伤的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615" y="3276600"/>
            <a:ext cx="1232535" cy="1180465"/>
          </a:xfrm>
          <a:prstGeom prst="ellipse">
            <a:avLst/>
          </a:prstGeom>
        </p:spPr>
      </p:pic>
      <p:pic>
        <p:nvPicPr>
          <p:cNvPr id="7" name="图片 6" descr="watercolor-friday-vector"/>
          <p:cNvPicPr>
            <a:picLocks noChangeAspect="1"/>
          </p:cNvPicPr>
          <p:nvPr/>
        </p:nvPicPr>
        <p:blipFill>
          <a:blip r:embed="rId6"/>
          <a:srcRect l="27334" t="17394" r="30564" b="21039"/>
          <a:stretch>
            <a:fillRect/>
          </a:stretch>
        </p:blipFill>
        <p:spPr>
          <a:xfrm>
            <a:off x="4928235" y="561975"/>
            <a:ext cx="1810385" cy="1853565"/>
          </a:xfrm>
          <a:prstGeom prst="ellipse">
            <a:avLst/>
          </a:prstGeom>
        </p:spPr>
      </p:pic>
      <p:pic>
        <p:nvPicPr>
          <p:cNvPr id="8" name="图片 7" descr="vector-saturday-watercolor-lettering"/>
          <p:cNvPicPr>
            <a:picLocks noChangeAspect="1"/>
          </p:cNvPicPr>
          <p:nvPr/>
        </p:nvPicPr>
        <p:blipFill>
          <a:blip r:embed="rId7"/>
          <a:srcRect l="13391" t="5557" r="13615" b="8959"/>
          <a:stretch>
            <a:fillRect/>
          </a:stretch>
        </p:blipFill>
        <p:spPr>
          <a:xfrm>
            <a:off x="6078219" y="3350894"/>
            <a:ext cx="1336675" cy="1287781"/>
          </a:xfrm>
          <a:prstGeom prst="ellipse">
            <a:avLst/>
          </a:prstGeom>
        </p:spPr>
      </p:pic>
      <p:pic>
        <p:nvPicPr>
          <p:cNvPr id="9" name="图片 8" descr="sunday_rettet-07"/>
          <p:cNvPicPr>
            <a:picLocks noChangeAspect="1"/>
          </p:cNvPicPr>
          <p:nvPr/>
        </p:nvPicPr>
        <p:blipFill>
          <a:blip r:embed="rId8"/>
          <a:srcRect l="15672" t="29325" r="15381"/>
          <a:stretch>
            <a:fillRect/>
          </a:stretch>
        </p:blipFill>
        <p:spPr>
          <a:xfrm>
            <a:off x="7182485" y="1098550"/>
            <a:ext cx="1570990" cy="1517015"/>
          </a:xfrm>
          <a:prstGeom prst="ellipse">
            <a:avLst/>
          </a:prstGeom>
        </p:spPr>
      </p:pic>
    </p:spTree>
  </p:cSld>
  <p:clrMapOvr>
    <a:masterClrMapping/>
  </p:clrMapOvr>
  <p:transition spd="med" advClick="0"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3000"/>
                                        <p:tgtEl>
                                          <p:spTgt spid="23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25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75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25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75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25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75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25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7" name="图片 106" descr="C:\Users\lijiu\Desktop\一曲一微课\untitled2.pnguntitled2"/>
          <p:cNvPicPr>
            <a:picLocks noChangeAspect="1"/>
          </p:cNvPicPr>
          <p:nvPr/>
        </p:nvPicPr>
        <p:blipFill>
          <a:blip r:embed="rId2"/>
          <a:srcRect l="1583" r="1583"/>
          <a:stretch>
            <a:fillRect/>
          </a:stretch>
        </p:blipFill>
        <p:spPr>
          <a:xfrm>
            <a:off x="3345815" y="1588135"/>
            <a:ext cx="2383155" cy="2327910"/>
          </a:xfrm>
          <a:custGeom>
            <a:avLst/>
            <a:gdLst>
              <a:gd name="connsiteX0" fmla="*/ 1622149 w 3244298"/>
              <a:gd name="connsiteY0" fmla="*/ 0 h 3287742"/>
              <a:gd name="connsiteX1" fmla="*/ 3244298 w 3244298"/>
              <a:gd name="connsiteY1" fmla="*/ 1657122 h 3287742"/>
              <a:gd name="connsiteX2" fmla="*/ 1949069 w 3244298"/>
              <a:gd name="connsiteY2" fmla="*/ 3280577 h 3287742"/>
              <a:gd name="connsiteX3" fmla="*/ 1903113 w 3244298"/>
              <a:gd name="connsiteY3" fmla="*/ 3287742 h 3287742"/>
              <a:gd name="connsiteX4" fmla="*/ 1341185 w 3244298"/>
              <a:gd name="connsiteY4" fmla="*/ 3287742 h 3287742"/>
              <a:gd name="connsiteX5" fmla="*/ 1295229 w 3244298"/>
              <a:gd name="connsiteY5" fmla="*/ 3280577 h 3287742"/>
              <a:gd name="connsiteX6" fmla="*/ 0 w 3244298"/>
              <a:gd name="connsiteY6" fmla="*/ 1657122 h 3287742"/>
              <a:gd name="connsiteX7" fmla="*/ 1622149 w 3244298"/>
              <a:gd name="connsiteY7" fmla="*/ 0 h 3287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4298" h="3287742">
                <a:moveTo>
                  <a:pt x="1622149" y="0"/>
                </a:moveTo>
                <a:cubicBezTo>
                  <a:pt x="2518037" y="0"/>
                  <a:pt x="3244298" y="741919"/>
                  <a:pt x="3244298" y="1657122"/>
                </a:cubicBezTo>
                <a:cubicBezTo>
                  <a:pt x="3244298" y="2457925"/>
                  <a:pt x="2688254" y="3126057"/>
                  <a:pt x="1949069" y="3280577"/>
                </a:cubicBezTo>
                <a:lnTo>
                  <a:pt x="1903113" y="3287742"/>
                </a:lnTo>
                <a:lnTo>
                  <a:pt x="1341185" y="3287742"/>
                </a:lnTo>
                <a:lnTo>
                  <a:pt x="1295229" y="3280577"/>
                </a:lnTo>
                <a:cubicBezTo>
                  <a:pt x="556044" y="3126057"/>
                  <a:pt x="0" y="2457925"/>
                  <a:pt x="0" y="1657122"/>
                </a:cubicBezTo>
                <a:cubicBezTo>
                  <a:pt x="0" y="741919"/>
                  <a:pt x="726261" y="0"/>
                  <a:pt x="1622149" y="0"/>
                </a:cubicBezTo>
                <a:close/>
              </a:path>
            </a:pathLst>
          </a:custGeom>
        </p:spPr>
      </p:pic>
      <p:sp>
        <p:nvSpPr>
          <p:cNvPr id="108" name="任意多边形 107"/>
          <p:cNvSpPr/>
          <p:nvPr/>
        </p:nvSpPr>
        <p:spPr>
          <a:xfrm rot="5400000">
            <a:off x="3094831" y="1332706"/>
            <a:ext cx="2892425" cy="2878138"/>
          </a:xfrm>
          <a:custGeom>
            <a:avLst/>
            <a:gdLst>
              <a:gd name="connsiteX0" fmla="*/ 2624682 w 4799198"/>
              <a:gd name="connsiteY0" fmla="*/ 0 h 4776467"/>
              <a:gd name="connsiteX1" fmla="*/ 2644944 w 4799198"/>
              <a:gd name="connsiteY1" fmla="*/ 1023 h 4776467"/>
              <a:gd name="connsiteX2" fmla="*/ 4799198 w 4799198"/>
              <a:gd name="connsiteY2" fmla="*/ 2388233 h 4776467"/>
              <a:gd name="connsiteX3" fmla="*/ 2644944 w 4799198"/>
              <a:gd name="connsiteY3" fmla="*/ 4775443 h 4776467"/>
              <a:gd name="connsiteX4" fmla="*/ 2624682 w 4799198"/>
              <a:gd name="connsiteY4" fmla="*/ 4776467 h 4776467"/>
              <a:gd name="connsiteX5" fmla="*/ 2624682 w 4799198"/>
              <a:gd name="connsiteY5" fmla="*/ 4399479 h 4776467"/>
              <a:gd name="connsiteX6" fmla="*/ 2807597 w 4799198"/>
              <a:gd name="connsiteY6" fmla="*/ 4371562 h 4776467"/>
              <a:gd name="connsiteX7" fmla="*/ 4424058 w 4799198"/>
              <a:gd name="connsiteY7" fmla="*/ 2388232 h 4776467"/>
              <a:gd name="connsiteX8" fmla="*/ 2807597 w 4799198"/>
              <a:gd name="connsiteY8" fmla="*/ 404902 h 4776467"/>
              <a:gd name="connsiteX9" fmla="*/ 2624682 w 4799198"/>
              <a:gd name="connsiteY9" fmla="*/ 376986 h 4776467"/>
              <a:gd name="connsiteX10" fmla="*/ 2174516 w 4799198"/>
              <a:gd name="connsiteY10" fmla="*/ 0 h 4776467"/>
              <a:gd name="connsiteX11" fmla="*/ 2174516 w 4799198"/>
              <a:gd name="connsiteY11" fmla="*/ 376985 h 4776467"/>
              <a:gd name="connsiteX12" fmla="*/ 1991599 w 4799198"/>
              <a:gd name="connsiteY12" fmla="*/ 404902 h 4776467"/>
              <a:gd name="connsiteX13" fmla="*/ 375138 w 4799198"/>
              <a:gd name="connsiteY13" fmla="*/ 2388232 h 4776467"/>
              <a:gd name="connsiteX14" fmla="*/ 1991599 w 4799198"/>
              <a:gd name="connsiteY14" fmla="*/ 4371562 h 4776467"/>
              <a:gd name="connsiteX15" fmla="*/ 2174516 w 4799198"/>
              <a:gd name="connsiteY15" fmla="*/ 4399479 h 4776467"/>
              <a:gd name="connsiteX16" fmla="*/ 2174516 w 4799198"/>
              <a:gd name="connsiteY16" fmla="*/ 4776467 h 4776467"/>
              <a:gd name="connsiteX17" fmla="*/ 2154254 w 4799198"/>
              <a:gd name="connsiteY17" fmla="*/ 4775443 h 4776467"/>
              <a:gd name="connsiteX18" fmla="*/ 0 w 4799198"/>
              <a:gd name="connsiteY18" fmla="*/ 2388233 h 4776467"/>
              <a:gd name="connsiteX19" fmla="*/ 2154254 w 4799198"/>
              <a:gd name="connsiteY19" fmla="*/ 1023 h 477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99198" h="4776467">
                <a:moveTo>
                  <a:pt x="2624682" y="0"/>
                </a:moveTo>
                <a:lnTo>
                  <a:pt x="2644944" y="1023"/>
                </a:lnTo>
                <a:cubicBezTo>
                  <a:pt x="3854957" y="123906"/>
                  <a:pt x="4799198" y="1145800"/>
                  <a:pt x="4799198" y="2388233"/>
                </a:cubicBezTo>
                <a:cubicBezTo>
                  <a:pt x="4799198" y="3630666"/>
                  <a:pt x="3854957" y="4652560"/>
                  <a:pt x="2644944" y="4775443"/>
                </a:cubicBezTo>
                <a:lnTo>
                  <a:pt x="2624682" y="4776467"/>
                </a:lnTo>
                <a:lnTo>
                  <a:pt x="2624682" y="4399479"/>
                </a:lnTo>
                <a:lnTo>
                  <a:pt x="2807597" y="4371562"/>
                </a:lnTo>
                <a:cubicBezTo>
                  <a:pt x="3730109" y="4182789"/>
                  <a:pt x="4424058" y="3366550"/>
                  <a:pt x="4424058" y="2388232"/>
                </a:cubicBezTo>
                <a:cubicBezTo>
                  <a:pt x="4424058" y="1409914"/>
                  <a:pt x="3730109" y="593675"/>
                  <a:pt x="2807597" y="404902"/>
                </a:cubicBezTo>
                <a:lnTo>
                  <a:pt x="2624682" y="376986"/>
                </a:lnTo>
                <a:close/>
                <a:moveTo>
                  <a:pt x="2174516" y="0"/>
                </a:moveTo>
                <a:lnTo>
                  <a:pt x="2174516" y="376985"/>
                </a:lnTo>
                <a:lnTo>
                  <a:pt x="1991599" y="404902"/>
                </a:lnTo>
                <a:cubicBezTo>
                  <a:pt x="1069087" y="593675"/>
                  <a:pt x="375138" y="1409914"/>
                  <a:pt x="375138" y="2388232"/>
                </a:cubicBezTo>
                <a:cubicBezTo>
                  <a:pt x="375138" y="3366550"/>
                  <a:pt x="1069087" y="4182789"/>
                  <a:pt x="1991599" y="4371562"/>
                </a:cubicBezTo>
                <a:lnTo>
                  <a:pt x="2174516" y="4399479"/>
                </a:lnTo>
                <a:lnTo>
                  <a:pt x="2174516" y="4776467"/>
                </a:lnTo>
                <a:lnTo>
                  <a:pt x="2154254" y="4775443"/>
                </a:lnTo>
                <a:cubicBezTo>
                  <a:pt x="944242" y="4652560"/>
                  <a:pt x="0" y="3630666"/>
                  <a:pt x="0" y="2388233"/>
                </a:cubicBezTo>
                <a:cubicBezTo>
                  <a:pt x="0" y="1145800"/>
                  <a:pt x="944242" y="123906"/>
                  <a:pt x="2154254" y="1023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800" strike="noStrike" noProof="1"/>
          </a:p>
        </p:txBody>
      </p:sp>
      <p:grpSp>
        <p:nvGrpSpPr>
          <p:cNvPr id="214" name="组合 213"/>
          <p:cNvGrpSpPr/>
          <p:nvPr/>
        </p:nvGrpSpPr>
        <p:grpSpPr>
          <a:xfrm>
            <a:off x="2831865" y="1036602"/>
            <a:ext cx="3446055" cy="3446471"/>
            <a:chOff x="3276601" y="1276192"/>
            <a:chExt cx="2590799" cy="2591116"/>
          </a:xfrm>
          <a:solidFill>
            <a:schemeClr val="bg1"/>
          </a:solidFill>
        </p:grpSpPr>
        <p:sp>
          <p:nvSpPr>
            <p:cNvPr id="215" name="矩形 214"/>
            <p:cNvSpPr/>
            <p:nvPr/>
          </p:nvSpPr>
          <p:spPr>
            <a:xfrm rot="16200000">
              <a:off x="3324853" y="2518136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16" name="矩形 215"/>
            <p:cNvSpPr/>
            <p:nvPr/>
          </p:nvSpPr>
          <p:spPr>
            <a:xfrm rot="16418182">
              <a:off x="3327353" y="2439357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17" name="矩形 216"/>
            <p:cNvSpPr/>
            <p:nvPr/>
          </p:nvSpPr>
          <p:spPr>
            <a:xfrm rot="16636364">
              <a:off x="3334846" y="2360895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18" name="矩形 217"/>
            <p:cNvSpPr/>
            <p:nvPr/>
          </p:nvSpPr>
          <p:spPr>
            <a:xfrm rot="16854545">
              <a:off x="3347299" y="2283067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19" name="矩形 218"/>
            <p:cNvSpPr/>
            <p:nvPr/>
          </p:nvSpPr>
          <p:spPr>
            <a:xfrm rot="17072727">
              <a:off x="3364664" y="2206185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20" name="矩形 219"/>
            <p:cNvSpPr/>
            <p:nvPr/>
          </p:nvSpPr>
          <p:spPr>
            <a:xfrm rot="17290909">
              <a:off x="3386869" y="213056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21" name="矩形 220"/>
            <p:cNvSpPr/>
            <p:nvPr/>
          </p:nvSpPr>
          <p:spPr>
            <a:xfrm rot="17509091">
              <a:off x="3413827" y="2056494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22" name="矩形 221"/>
            <p:cNvSpPr/>
            <p:nvPr/>
          </p:nvSpPr>
          <p:spPr>
            <a:xfrm rot="17727273">
              <a:off x="3445428" y="1984288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23" name="矩形 222"/>
            <p:cNvSpPr/>
            <p:nvPr/>
          </p:nvSpPr>
          <p:spPr>
            <a:xfrm rot="17945455">
              <a:off x="3481544" y="1914231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24" name="矩形 223"/>
            <p:cNvSpPr/>
            <p:nvPr/>
          </p:nvSpPr>
          <p:spPr>
            <a:xfrm rot="18163636">
              <a:off x="3522031" y="1846606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25" name="矩形 224"/>
            <p:cNvSpPr/>
            <p:nvPr/>
          </p:nvSpPr>
          <p:spPr>
            <a:xfrm rot="18381818">
              <a:off x="3566726" y="1781685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26" name="矩形 225"/>
            <p:cNvSpPr/>
            <p:nvPr/>
          </p:nvSpPr>
          <p:spPr>
            <a:xfrm rot="18600000">
              <a:off x="3615448" y="171973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27" name="矩形 226"/>
            <p:cNvSpPr/>
            <p:nvPr/>
          </p:nvSpPr>
          <p:spPr>
            <a:xfrm rot="18818182">
              <a:off x="3668002" y="1660988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28" name="矩形 227"/>
            <p:cNvSpPr/>
            <p:nvPr/>
          </p:nvSpPr>
          <p:spPr>
            <a:xfrm rot="19036364">
              <a:off x="3724176" y="1605699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29" name="矩形 228"/>
            <p:cNvSpPr/>
            <p:nvPr/>
          </p:nvSpPr>
          <p:spPr>
            <a:xfrm rot="19254546">
              <a:off x="3783743" y="1554085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30" name="矩形 229"/>
            <p:cNvSpPr/>
            <p:nvPr/>
          </p:nvSpPr>
          <p:spPr>
            <a:xfrm rot="19472727">
              <a:off x="3846463" y="1506351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31" name="矩形 230"/>
            <p:cNvSpPr/>
            <p:nvPr/>
          </p:nvSpPr>
          <p:spPr>
            <a:xfrm rot="19690909">
              <a:off x="3912085" y="1462692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32" name="矩形 231"/>
            <p:cNvSpPr/>
            <p:nvPr/>
          </p:nvSpPr>
          <p:spPr>
            <a:xfrm rot="19909091">
              <a:off x="3980343" y="1423282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33" name="矩形 232"/>
            <p:cNvSpPr/>
            <p:nvPr/>
          </p:nvSpPr>
          <p:spPr>
            <a:xfrm rot="20127273">
              <a:off x="4050964" y="1388281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34" name="矩形 233"/>
            <p:cNvSpPr/>
            <p:nvPr/>
          </p:nvSpPr>
          <p:spPr>
            <a:xfrm rot="20345455">
              <a:off x="4123664" y="1357831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35" name="矩形 234"/>
            <p:cNvSpPr/>
            <p:nvPr/>
          </p:nvSpPr>
          <p:spPr>
            <a:xfrm rot="20563636">
              <a:off x="4198147" y="1332052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36" name="矩形 235"/>
            <p:cNvSpPr/>
            <p:nvPr/>
          </p:nvSpPr>
          <p:spPr>
            <a:xfrm rot="20781818">
              <a:off x="4274115" y="1311049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37" name="矩形 236"/>
            <p:cNvSpPr/>
            <p:nvPr/>
          </p:nvSpPr>
          <p:spPr>
            <a:xfrm rot="21000000">
              <a:off x="4351263" y="1294906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38" name="矩形 237"/>
            <p:cNvSpPr/>
            <p:nvPr/>
          </p:nvSpPr>
          <p:spPr>
            <a:xfrm rot="21218182">
              <a:off x="4429280" y="1283689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39" name="矩形 238"/>
            <p:cNvSpPr/>
            <p:nvPr/>
          </p:nvSpPr>
          <p:spPr>
            <a:xfrm rot="21436364">
              <a:off x="4507850" y="1277443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40" name="矩形 239"/>
            <p:cNvSpPr/>
            <p:nvPr/>
          </p:nvSpPr>
          <p:spPr>
            <a:xfrm rot="54546">
              <a:off x="4586658" y="1276192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41" name="矩形 240"/>
            <p:cNvSpPr/>
            <p:nvPr/>
          </p:nvSpPr>
          <p:spPr>
            <a:xfrm rot="272727">
              <a:off x="4665388" y="1279942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42" name="矩形 241"/>
            <p:cNvSpPr/>
            <p:nvPr/>
          </p:nvSpPr>
          <p:spPr>
            <a:xfrm rot="490909">
              <a:off x="4743721" y="1288679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43" name="矩形 242"/>
            <p:cNvSpPr/>
            <p:nvPr/>
          </p:nvSpPr>
          <p:spPr>
            <a:xfrm rot="709091">
              <a:off x="4821341" y="1302366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44" name="矩形 243"/>
            <p:cNvSpPr/>
            <p:nvPr/>
          </p:nvSpPr>
          <p:spPr>
            <a:xfrm rot="927273">
              <a:off x="4897938" y="1320948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45" name="矩形 244"/>
            <p:cNvSpPr/>
            <p:nvPr/>
          </p:nvSpPr>
          <p:spPr>
            <a:xfrm rot="1145455">
              <a:off x="4973203" y="134435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46" name="矩形 245"/>
            <p:cNvSpPr/>
            <p:nvPr/>
          </p:nvSpPr>
          <p:spPr>
            <a:xfrm rot="1363637">
              <a:off x="5046831" y="137248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47" name="矩形 246"/>
            <p:cNvSpPr/>
            <p:nvPr/>
          </p:nvSpPr>
          <p:spPr>
            <a:xfrm rot="1581818">
              <a:off x="5118526" y="1405222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48" name="矩形 247"/>
            <p:cNvSpPr/>
            <p:nvPr/>
          </p:nvSpPr>
          <p:spPr>
            <a:xfrm rot="1800000">
              <a:off x="5188001" y="1442446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49" name="矩形 248"/>
            <p:cNvSpPr/>
            <p:nvPr/>
          </p:nvSpPr>
          <p:spPr>
            <a:xfrm rot="2018182">
              <a:off x="5254975" y="1484001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50" name="矩形 249"/>
            <p:cNvSpPr/>
            <p:nvPr/>
          </p:nvSpPr>
          <p:spPr>
            <a:xfrm rot="2236364">
              <a:off x="5319178" y="152972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51" name="矩形 250"/>
            <p:cNvSpPr/>
            <p:nvPr/>
          </p:nvSpPr>
          <p:spPr>
            <a:xfrm rot="2454545">
              <a:off x="5380353" y="1579419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52" name="矩形 251"/>
            <p:cNvSpPr/>
            <p:nvPr/>
          </p:nvSpPr>
          <p:spPr>
            <a:xfrm rot="2672727">
              <a:off x="5438252" y="1632898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53" name="矩形 252"/>
            <p:cNvSpPr/>
            <p:nvPr/>
          </p:nvSpPr>
          <p:spPr>
            <a:xfrm rot="2890909">
              <a:off x="5492643" y="1689942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54" name="矩形 253"/>
            <p:cNvSpPr/>
            <p:nvPr/>
          </p:nvSpPr>
          <p:spPr>
            <a:xfrm rot="3109091">
              <a:off x="5543307" y="1750321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55" name="矩形 254"/>
            <p:cNvSpPr/>
            <p:nvPr/>
          </p:nvSpPr>
          <p:spPr>
            <a:xfrm rot="3327273">
              <a:off x="5590039" y="181379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56" name="矩形 255"/>
            <p:cNvSpPr/>
            <p:nvPr/>
          </p:nvSpPr>
          <p:spPr>
            <a:xfrm rot="3545455">
              <a:off x="5632651" y="1880097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57" name="矩形 256"/>
            <p:cNvSpPr/>
            <p:nvPr/>
          </p:nvSpPr>
          <p:spPr>
            <a:xfrm rot="3763637">
              <a:off x="5670973" y="1948973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58" name="矩形 257"/>
            <p:cNvSpPr/>
            <p:nvPr/>
          </p:nvSpPr>
          <p:spPr>
            <a:xfrm rot="3981819">
              <a:off x="5704849" y="202014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59" name="矩形 258"/>
            <p:cNvSpPr/>
            <p:nvPr/>
          </p:nvSpPr>
          <p:spPr>
            <a:xfrm rot="4200000">
              <a:off x="5734142" y="2093313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60" name="矩形 259"/>
            <p:cNvSpPr/>
            <p:nvPr/>
          </p:nvSpPr>
          <p:spPr>
            <a:xfrm rot="4418182">
              <a:off x="5758737" y="2168197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61" name="矩形 260"/>
            <p:cNvSpPr/>
            <p:nvPr/>
          </p:nvSpPr>
          <p:spPr>
            <a:xfrm rot="4636364">
              <a:off x="5778531" y="2244489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62" name="矩形 261"/>
            <p:cNvSpPr/>
            <p:nvPr/>
          </p:nvSpPr>
          <p:spPr>
            <a:xfrm rot="4854546">
              <a:off x="5793448" y="2321883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63" name="矩形 262"/>
            <p:cNvSpPr/>
            <p:nvPr/>
          </p:nvSpPr>
          <p:spPr>
            <a:xfrm rot="5072727">
              <a:off x="5803426" y="2400067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64" name="矩形 263"/>
            <p:cNvSpPr/>
            <p:nvPr/>
          </p:nvSpPr>
          <p:spPr>
            <a:xfrm rot="5290909">
              <a:off x="5808424" y="2478727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65" name="矩形 264"/>
            <p:cNvSpPr/>
            <p:nvPr/>
          </p:nvSpPr>
          <p:spPr>
            <a:xfrm rot="5509091">
              <a:off x="5808424" y="2557546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66" name="矩形 265"/>
            <p:cNvSpPr/>
            <p:nvPr/>
          </p:nvSpPr>
          <p:spPr>
            <a:xfrm rot="5727273">
              <a:off x="5803426" y="2636206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67" name="矩形 266"/>
            <p:cNvSpPr/>
            <p:nvPr/>
          </p:nvSpPr>
          <p:spPr>
            <a:xfrm rot="5945455">
              <a:off x="5793448" y="271439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68" name="矩形 267"/>
            <p:cNvSpPr/>
            <p:nvPr/>
          </p:nvSpPr>
          <p:spPr>
            <a:xfrm rot="6163637">
              <a:off x="5778531" y="2791784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69" name="矩形 268"/>
            <p:cNvSpPr/>
            <p:nvPr/>
          </p:nvSpPr>
          <p:spPr>
            <a:xfrm rot="6381819">
              <a:off x="5758737" y="2868077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70" name="矩形 269"/>
            <p:cNvSpPr/>
            <p:nvPr/>
          </p:nvSpPr>
          <p:spPr>
            <a:xfrm rot="6600000">
              <a:off x="5734142" y="294296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71" name="矩形 270"/>
            <p:cNvSpPr/>
            <p:nvPr/>
          </p:nvSpPr>
          <p:spPr>
            <a:xfrm rot="6818182">
              <a:off x="5704849" y="3016132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72" name="矩形 271"/>
            <p:cNvSpPr/>
            <p:nvPr/>
          </p:nvSpPr>
          <p:spPr>
            <a:xfrm rot="7036364">
              <a:off x="5670973" y="308730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73" name="矩形 272"/>
            <p:cNvSpPr/>
            <p:nvPr/>
          </p:nvSpPr>
          <p:spPr>
            <a:xfrm rot="7254546">
              <a:off x="5632651" y="3156176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74" name="矩形 273"/>
            <p:cNvSpPr/>
            <p:nvPr/>
          </p:nvSpPr>
          <p:spPr>
            <a:xfrm rot="7472727">
              <a:off x="5590039" y="3222482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75" name="矩形 274"/>
            <p:cNvSpPr/>
            <p:nvPr/>
          </p:nvSpPr>
          <p:spPr>
            <a:xfrm rot="7690909">
              <a:off x="5543307" y="3285952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76" name="矩形 275"/>
            <p:cNvSpPr/>
            <p:nvPr/>
          </p:nvSpPr>
          <p:spPr>
            <a:xfrm rot="7909091">
              <a:off x="5492643" y="334633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77" name="矩形 276"/>
            <p:cNvSpPr/>
            <p:nvPr/>
          </p:nvSpPr>
          <p:spPr>
            <a:xfrm rot="8127274">
              <a:off x="5438252" y="3403374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78" name="矩形 277"/>
            <p:cNvSpPr/>
            <p:nvPr/>
          </p:nvSpPr>
          <p:spPr>
            <a:xfrm rot="8345455">
              <a:off x="5380353" y="3456852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79" name="矩形 278"/>
            <p:cNvSpPr/>
            <p:nvPr/>
          </p:nvSpPr>
          <p:spPr>
            <a:xfrm rot="8563637">
              <a:off x="5319178" y="3506552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80" name="矩形 279"/>
            <p:cNvSpPr/>
            <p:nvPr/>
          </p:nvSpPr>
          <p:spPr>
            <a:xfrm rot="8781819">
              <a:off x="5254975" y="3552271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81" name="矩形 280"/>
            <p:cNvSpPr/>
            <p:nvPr/>
          </p:nvSpPr>
          <p:spPr>
            <a:xfrm rot="9000000">
              <a:off x="5188001" y="3593827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82" name="矩形 281"/>
            <p:cNvSpPr/>
            <p:nvPr/>
          </p:nvSpPr>
          <p:spPr>
            <a:xfrm rot="9218182">
              <a:off x="5118525" y="3631051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83" name="矩形 282"/>
            <p:cNvSpPr/>
            <p:nvPr/>
          </p:nvSpPr>
          <p:spPr>
            <a:xfrm rot="9436364">
              <a:off x="5046831" y="3663793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84" name="矩形 283"/>
            <p:cNvSpPr/>
            <p:nvPr/>
          </p:nvSpPr>
          <p:spPr>
            <a:xfrm rot="9654546">
              <a:off x="4973202" y="3691921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85" name="矩形 284"/>
            <p:cNvSpPr/>
            <p:nvPr/>
          </p:nvSpPr>
          <p:spPr>
            <a:xfrm rot="9872727">
              <a:off x="4897938" y="3715325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86" name="矩形 285"/>
            <p:cNvSpPr/>
            <p:nvPr/>
          </p:nvSpPr>
          <p:spPr>
            <a:xfrm rot="10090909">
              <a:off x="4821341" y="3733907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87" name="矩形 286"/>
            <p:cNvSpPr/>
            <p:nvPr/>
          </p:nvSpPr>
          <p:spPr>
            <a:xfrm rot="10309091">
              <a:off x="4743721" y="3747593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88" name="矩形 287"/>
            <p:cNvSpPr/>
            <p:nvPr/>
          </p:nvSpPr>
          <p:spPr>
            <a:xfrm rot="10527274">
              <a:off x="4665388" y="375633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89" name="矩形 288"/>
            <p:cNvSpPr/>
            <p:nvPr/>
          </p:nvSpPr>
          <p:spPr>
            <a:xfrm rot="10745455">
              <a:off x="4586658" y="376008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90" name="矩形 289"/>
            <p:cNvSpPr/>
            <p:nvPr/>
          </p:nvSpPr>
          <p:spPr>
            <a:xfrm rot="10963638">
              <a:off x="4507850" y="3758829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91" name="矩形 290"/>
            <p:cNvSpPr/>
            <p:nvPr/>
          </p:nvSpPr>
          <p:spPr>
            <a:xfrm rot="11181819">
              <a:off x="4429279" y="3752583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92" name="矩形 291"/>
            <p:cNvSpPr/>
            <p:nvPr/>
          </p:nvSpPr>
          <p:spPr>
            <a:xfrm rot="11400000">
              <a:off x="4351263" y="3741366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93" name="矩形 292"/>
            <p:cNvSpPr/>
            <p:nvPr/>
          </p:nvSpPr>
          <p:spPr>
            <a:xfrm rot="11618183">
              <a:off x="4274115" y="3725224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94" name="矩形 293"/>
            <p:cNvSpPr/>
            <p:nvPr/>
          </p:nvSpPr>
          <p:spPr>
            <a:xfrm rot="11836364">
              <a:off x="4198147" y="370422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95" name="矩形 294"/>
            <p:cNvSpPr/>
            <p:nvPr/>
          </p:nvSpPr>
          <p:spPr>
            <a:xfrm rot="12054545">
              <a:off x="4123664" y="3678441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96" name="矩形 295"/>
            <p:cNvSpPr/>
            <p:nvPr/>
          </p:nvSpPr>
          <p:spPr>
            <a:xfrm rot="12272728">
              <a:off x="4050964" y="364799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97" name="矩形 296"/>
            <p:cNvSpPr/>
            <p:nvPr/>
          </p:nvSpPr>
          <p:spPr>
            <a:xfrm rot="12490909">
              <a:off x="3980343" y="361299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98" name="矩形 297"/>
            <p:cNvSpPr/>
            <p:nvPr/>
          </p:nvSpPr>
          <p:spPr>
            <a:xfrm rot="12709091">
              <a:off x="3912086" y="3573580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299" name="矩形 298"/>
            <p:cNvSpPr/>
            <p:nvPr/>
          </p:nvSpPr>
          <p:spPr>
            <a:xfrm rot="12927274">
              <a:off x="3846463" y="3529921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300" name="矩形 299"/>
            <p:cNvSpPr/>
            <p:nvPr/>
          </p:nvSpPr>
          <p:spPr>
            <a:xfrm rot="13145455">
              <a:off x="3783743" y="3482188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301" name="矩形 300"/>
            <p:cNvSpPr/>
            <p:nvPr/>
          </p:nvSpPr>
          <p:spPr>
            <a:xfrm rot="13363638">
              <a:off x="3724176" y="3430572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302" name="矩形 301"/>
            <p:cNvSpPr/>
            <p:nvPr/>
          </p:nvSpPr>
          <p:spPr>
            <a:xfrm rot="13581819">
              <a:off x="3668002" y="3375283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303" name="矩形 302"/>
            <p:cNvSpPr/>
            <p:nvPr/>
          </p:nvSpPr>
          <p:spPr>
            <a:xfrm rot="13800000">
              <a:off x="3615448" y="3316542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304" name="矩形 303"/>
            <p:cNvSpPr/>
            <p:nvPr/>
          </p:nvSpPr>
          <p:spPr>
            <a:xfrm rot="14018183">
              <a:off x="3566726" y="3254587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305" name="矩形 304"/>
            <p:cNvSpPr/>
            <p:nvPr/>
          </p:nvSpPr>
          <p:spPr>
            <a:xfrm rot="14236364">
              <a:off x="3522031" y="3189666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306" name="矩形 305"/>
            <p:cNvSpPr/>
            <p:nvPr/>
          </p:nvSpPr>
          <p:spPr>
            <a:xfrm rot="14454545">
              <a:off x="3481544" y="3122041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307" name="矩形 306"/>
            <p:cNvSpPr/>
            <p:nvPr/>
          </p:nvSpPr>
          <p:spPr>
            <a:xfrm rot="14672728">
              <a:off x="3445428" y="3051984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308" name="矩形 307"/>
            <p:cNvSpPr/>
            <p:nvPr/>
          </p:nvSpPr>
          <p:spPr>
            <a:xfrm rot="14890909">
              <a:off x="3413827" y="2979778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309" name="矩形 308"/>
            <p:cNvSpPr/>
            <p:nvPr/>
          </p:nvSpPr>
          <p:spPr>
            <a:xfrm rot="15109092">
              <a:off x="3386869" y="2905712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310" name="矩形 309"/>
            <p:cNvSpPr/>
            <p:nvPr/>
          </p:nvSpPr>
          <p:spPr>
            <a:xfrm rot="15327274">
              <a:off x="3364664" y="2830087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311" name="矩形 310"/>
            <p:cNvSpPr/>
            <p:nvPr/>
          </p:nvSpPr>
          <p:spPr>
            <a:xfrm rot="15545455">
              <a:off x="3347299" y="2753205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312" name="矩形 311"/>
            <p:cNvSpPr/>
            <p:nvPr/>
          </p:nvSpPr>
          <p:spPr>
            <a:xfrm rot="15763638">
              <a:off x="3334846" y="2675376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sp>
          <p:nvSpPr>
            <p:cNvPr id="313" name="矩形 312"/>
            <p:cNvSpPr/>
            <p:nvPr/>
          </p:nvSpPr>
          <p:spPr>
            <a:xfrm rot="15981819">
              <a:off x="3327353" y="2596915"/>
              <a:ext cx="10723" cy="107228"/>
            </a:xfrm>
            <a:prstGeom prst="rect">
              <a:avLst/>
            </a:prstGeom>
            <a:grpFill/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</p:grpSp>
    </p:spTree>
  </p:cSld>
  <p:clrMapOvr>
    <a:masterClrMapping/>
  </p:clrMapOvr>
  <p:transition spd="slow" advClick="0" advTm="5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ldLvl="0" animBg="1"/>
      <p:bldP spid="108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7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242" name="内容占位符 5" descr="friday-im-in-lov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25" y="-11112"/>
            <a:ext cx="9175750" cy="5165725"/>
          </a:xfrm>
          <a:ln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wipe/>
      </p:transition>
    </mc:Choice>
    <mc:Fallback>
      <p:transition spd="slow" advClick="0" advTm="5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8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223963" y="2139950"/>
            <a:ext cx="6810375" cy="863600"/>
            <a:chOff x="259" y="2831"/>
            <a:chExt cx="10725" cy="1361"/>
          </a:xfrm>
        </p:grpSpPr>
        <p:sp>
          <p:nvSpPr>
            <p:cNvPr id="8" name="圆角矩形 7"/>
            <p:cNvSpPr/>
            <p:nvPr/>
          </p:nvSpPr>
          <p:spPr>
            <a:xfrm>
              <a:off x="259" y="2831"/>
              <a:ext cx="10547" cy="1361"/>
            </a:xfrm>
            <a:prstGeom prst="roundRect">
              <a:avLst/>
            </a:prstGeom>
            <a:solidFill>
              <a:srgbClr val="FFFFFF">
                <a:alpha val="57000"/>
              </a:srgbClr>
            </a:solidFill>
            <a:ln>
              <a:solidFill>
                <a:srgbClr val="BBE0E3"/>
              </a:solidFill>
            </a:ln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268" name="文本框 8"/>
            <p:cNvSpPr txBox="1"/>
            <p:nvPr/>
          </p:nvSpPr>
          <p:spPr>
            <a:xfrm>
              <a:off x="363" y="3003"/>
              <a:ext cx="10621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I don't care if </a:t>
              </a:r>
              <a:r>
                <a:rPr lang="en-US" altLang="zh-CN" sz="3600" b="1">
                  <a:solidFill>
                    <a:srgbClr val="333399"/>
                  </a:solidFill>
                  <a:latin typeface="微软雅黑" panose="020B0503020204020204" charset="-122"/>
                  <a:ea typeface="微软雅黑" panose="020B0503020204020204" charset="-122"/>
                </a:rPr>
                <a:t>Monday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's blue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8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12700" y="863600"/>
            <a:ext cx="9118600" cy="709613"/>
            <a:chOff x="259" y="2831"/>
            <a:chExt cx="13446" cy="1361"/>
          </a:xfrm>
        </p:grpSpPr>
        <p:sp>
          <p:nvSpPr>
            <p:cNvPr id="15" name="圆角矩形 14"/>
            <p:cNvSpPr/>
            <p:nvPr/>
          </p:nvSpPr>
          <p:spPr>
            <a:xfrm>
              <a:off x="259" y="2831"/>
              <a:ext cx="13446" cy="1361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292" name="文本框 15"/>
            <p:cNvSpPr txBox="1"/>
            <p:nvPr/>
          </p:nvSpPr>
          <p:spPr>
            <a:xfrm>
              <a:off x="384" y="2893"/>
              <a:ext cx="13196" cy="123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 b="1">
                  <a:solidFill>
                    <a:srgbClr val="606060"/>
                  </a:solidFill>
                  <a:latin typeface="微软雅黑" panose="020B0503020204020204" charset="-122"/>
                  <a:ea typeface="微软雅黑" panose="020B0503020204020204" charset="-122"/>
                </a:rPr>
                <a:t>   Tuesday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's grey and </a:t>
              </a:r>
              <a:r>
                <a:rPr lang="en-US" altLang="zh-CN" sz="3600" b="1">
                  <a:solidFill>
                    <a:srgbClr val="606060"/>
                  </a:solidFill>
                  <a:latin typeface="微软雅黑" panose="020B0503020204020204" charset="-122"/>
                  <a:ea typeface="微软雅黑" panose="020B0503020204020204" charset="-122"/>
                </a:rPr>
                <a:t>Wednesday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too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76999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3175" y="3859213"/>
            <a:ext cx="10620375" cy="700087"/>
            <a:chOff x="-637" y="2935"/>
            <a:chExt cx="12858" cy="836"/>
          </a:xfrm>
        </p:grpSpPr>
        <p:sp>
          <p:nvSpPr>
            <p:cNvPr id="15" name="圆角矩形 14"/>
            <p:cNvSpPr/>
            <p:nvPr/>
          </p:nvSpPr>
          <p:spPr>
            <a:xfrm>
              <a:off x="-637" y="2935"/>
              <a:ext cx="11077" cy="836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316" name="文本框 15"/>
            <p:cNvSpPr txBox="1"/>
            <p:nvPr/>
          </p:nvSpPr>
          <p:spPr>
            <a:xfrm>
              <a:off x="698" y="3001"/>
              <a:ext cx="11523" cy="7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 b="1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Thursday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I don't care about you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59999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26988" y="3860800"/>
            <a:ext cx="9105900" cy="749300"/>
            <a:chOff x="-3247" y="2812"/>
            <a:chExt cx="13797" cy="1376"/>
          </a:xfrm>
        </p:grpSpPr>
        <p:sp>
          <p:nvSpPr>
            <p:cNvPr id="15" name="圆角矩形 14"/>
            <p:cNvSpPr/>
            <p:nvPr/>
          </p:nvSpPr>
          <p:spPr>
            <a:xfrm>
              <a:off x="-3247" y="2812"/>
              <a:ext cx="13797" cy="1361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340" name="文本框 15"/>
            <p:cNvSpPr txBox="1"/>
            <p:nvPr/>
          </p:nvSpPr>
          <p:spPr>
            <a:xfrm>
              <a:off x="259" y="3003"/>
              <a:ext cx="7787" cy="11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It's </a:t>
              </a:r>
              <a:r>
                <a:rPr lang="en-US" altLang="zh-CN" sz="3600" b="1">
                  <a:solidFill>
                    <a:srgbClr val="EC645A"/>
                  </a:solidFill>
                  <a:latin typeface="微软雅黑" panose="020B0503020204020204" charset="-122"/>
                  <a:ea typeface="微软雅黑" panose="020B0503020204020204" charset="-122"/>
                </a:rPr>
                <a:t>Friday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I'm in love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7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9525" y="4030663"/>
            <a:ext cx="9282113" cy="684212"/>
            <a:chOff x="259" y="3003"/>
            <a:chExt cx="9744" cy="1121"/>
          </a:xfrm>
        </p:grpSpPr>
        <p:sp>
          <p:nvSpPr>
            <p:cNvPr id="15" name="圆角矩形 14"/>
            <p:cNvSpPr/>
            <p:nvPr/>
          </p:nvSpPr>
          <p:spPr>
            <a:xfrm>
              <a:off x="259" y="3003"/>
              <a:ext cx="9586" cy="1121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364" name="文本框 15"/>
            <p:cNvSpPr txBox="1"/>
            <p:nvPr/>
          </p:nvSpPr>
          <p:spPr>
            <a:xfrm>
              <a:off x="363" y="3003"/>
              <a:ext cx="9640" cy="105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 b="1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    Monday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you can fall apart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19050" y="4006850"/>
            <a:ext cx="9172575" cy="708025"/>
            <a:chOff x="-1336" y="2843"/>
            <a:chExt cx="13394" cy="1216"/>
          </a:xfrm>
        </p:grpSpPr>
        <p:sp>
          <p:nvSpPr>
            <p:cNvPr id="7" name="圆角矩形 6"/>
            <p:cNvSpPr/>
            <p:nvPr/>
          </p:nvSpPr>
          <p:spPr>
            <a:xfrm>
              <a:off x="-1287" y="2843"/>
              <a:ext cx="13345" cy="1194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367" name="文本框 7"/>
            <p:cNvSpPr txBox="1"/>
            <p:nvPr/>
          </p:nvSpPr>
          <p:spPr>
            <a:xfrm>
              <a:off x="-1336" y="2951"/>
              <a:ext cx="13376" cy="11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600" b="1">
                  <a:solidFill>
                    <a:srgbClr val="3C8C93"/>
                  </a:solidFill>
                  <a:latin typeface="微软雅黑" panose="020B0503020204020204" charset="-122"/>
                  <a:ea typeface="微软雅黑" panose="020B0503020204020204" charset="-122"/>
                </a:rPr>
                <a:t>   Tuesday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3600" b="1">
                  <a:solidFill>
                    <a:srgbClr val="3C8C93"/>
                  </a:solidFill>
                  <a:latin typeface="微软雅黑" panose="020B0503020204020204" charset="-122"/>
                  <a:ea typeface="微软雅黑" panose="020B0503020204020204" charset="-122"/>
                </a:rPr>
                <a:t>Wednesday</a:t>
              </a:r>
              <a:r>
                <a:rPr lang="en-US" altLang="zh-CN" sz="3600">
                  <a:latin typeface="微软雅黑" panose="020B0503020204020204" charset="-122"/>
                  <a:ea typeface="微软雅黑" panose="020B0503020204020204" charset="-122"/>
                </a:rPr>
                <a:t> break my heart</a:t>
              </a:r>
              <a:endParaRPr lang="en-US" altLang="zh-CN" sz="3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PA" val="v3.0.1"/>
</p:tagLst>
</file>

<file path=ppt/tags/tag11.xml><?xml version="1.0" encoding="utf-8"?>
<p:tagLst xmlns:p="http://schemas.openxmlformats.org/presentationml/2006/main">
  <p:tag name="KSO_WM_SLIDE_MODEL_TYPE" val="cover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PA" val="v3.0.1"/>
</p:tagLst>
</file>

<file path=ppt/tags/tag7.xml><?xml version="1.0" encoding="utf-8"?>
<p:tagLst xmlns:p="http://schemas.openxmlformats.org/presentationml/2006/main">
  <p:tag name="PA" val="v3.0.1"/>
</p:tagLst>
</file>

<file path=ppt/tags/tag8.xml><?xml version="1.0" encoding="utf-8"?>
<p:tagLst xmlns:p="http://schemas.openxmlformats.org/presentationml/2006/main">
  <p:tag name="PA" val="v3.0.1"/>
</p:tagLst>
</file>

<file path=ppt/tags/tag9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1313</Words>
  <Application>WPS 演示</Application>
  <PresentationFormat/>
  <Paragraphs>92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Arial Unicode MS</vt:lpstr>
      <vt:lpstr>Calibri</vt:lpstr>
      <vt:lpstr>Open Sans</vt:lpstr>
      <vt:lpstr>Segoe Print</vt:lpstr>
      <vt:lpstr>华文细黑</vt:lpstr>
      <vt:lpstr>Wingdings 2</vt:lpstr>
      <vt:lpstr>Calibri Light</vt:lpstr>
      <vt:lpstr>Calibri</vt:lpstr>
      <vt:lpstr>方正姚体</vt:lpstr>
      <vt:lpstr>Nexa Light</vt:lpstr>
      <vt:lpstr>华文彩云</vt:lpstr>
      <vt:lpstr>Broadway</vt:lpstr>
      <vt:lpstr>TeXGyreAdventor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lijiu</dc:creator>
  <cp:lastModifiedBy>LSJ</cp:lastModifiedBy>
  <cp:revision>64</cp:revision>
  <dcterms:created xsi:type="dcterms:W3CDTF">2019-06-14T17:40:14Z</dcterms:created>
  <dcterms:modified xsi:type="dcterms:W3CDTF">2019-06-16T06:10:35Z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