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257" r:id="rId2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8DD"/>
    <a:srgbClr val="FBFADD"/>
    <a:srgbClr val="FBF2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727" autoAdjust="0"/>
  </p:normalViewPr>
  <p:slideViewPr>
    <p:cSldViewPr>
      <p:cViewPr>
        <p:scale>
          <a:sx n="75" d="100"/>
          <a:sy n="75" d="100"/>
        </p:scale>
        <p:origin x="-870" y="-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8C4FB-D793-4B2C-8CC5-3AD6CEEA01B9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613B1-C594-4A0D-91BA-F803A2E8A8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47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84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59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5210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313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731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09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302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737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0640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686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49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AA96-CDEE-4076-B35C-D3D02611D09E}" type="datetimeFigureOut">
              <a:rPr lang="zh-CN" altLang="en-US" smtClean="0"/>
              <a:t>2019/6/9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5A358-5702-4121-9438-402471EF2F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577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26" Type="http://schemas.openxmlformats.org/officeDocument/2006/relationships/image" Target="../media/image23.jpe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jpg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17" Type="http://schemas.openxmlformats.org/officeDocument/2006/relationships/image" Target="../media/image14.jpg"/><Relationship Id="rId25" Type="http://schemas.openxmlformats.org/officeDocument/2006/relationships/image" Target="../media/image22.jpg"/><Relationship Id="rId2" Type="http://schemas.openxmlformats.org/officeDocument/2006/relationships/audio" Target="../media/media1.MP3"/><Relationship Id="rId16" Type="http://schemas.openxmlformats.org/officeDocument/2006/relationships/image" Target="../media/image13.jpg"/><Relationship Id="rId20" Type="http://schemas.openxmlformats.org/officeDocument/2006/relationships/image" Target="../media/image17.jpg"/><Relationship Id="rId29" Type="http://schemas.openxmlformats.org/officeDocument/2006/relationships/image" Target="../media/image26.jpeg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11" Type="http://schemas.openxmlformats.org/officeDocument/2006/relationships/image" Target="../media/image8.jp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5" Type="http://schemas.openxmlformats.org/officeDocument/2006/relationships/image" Target="../media/image2.png"/><Relationship Id="rId15" Type="http://schemas.openxmlformats.org/officeDocument/2006/relationships/image" Target="../media/image12.jpg"/><Relationship Id="rId23" Type="http://schemas.openxmlformats.org/officeDocument/2006/relationships/image" Target="../media/image20.jpeg"/><Relationship Id="rId28" Type="http://schemas.openxmlformats.org/officeDocument/2006/relationships/image" Target="../media/image25.jpeg"/><Relationship Id="rId10" Type="http://schemas.openxmlformats.org/officeDocument/2006/relationships/image" Target="../media/image7.jpg"/><Relationship Id="rId19" Type="http://schemas.openxmlformats.org/officeDocument/2006/relationships/image" Target="../media/image16.jpg"/><Relationship Id="rId31" Type="http://schemas.openxmlformats.org/officeDocument/2006/relationships/image" Target="../media/image28.jpeg"/><Relationship Id="rId4" Type="http://schemas.openxmlformats.org/officeDocument/2006/relationships/image" Target="../media/image1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Relationship Id="rId22" Type="http://schemas.openxmlformats.org/officeDocument/2006/relationships/image" Target="../media/image19.jpg"/><Relationship Id="rId27" Type="http://schemas.openxmlformats.org/officeDocument/2006/relationships/image" Target="../media/image24.jpg"/><Relationship Id="rId30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4" t="6856" b="13455"/>
          <a:stretch/>
        </p:blipFill>
        <p:spPr>
          <a:xfrm>
            <a:off x="0" y="0"/>
            <a:ext cx="9180512" cy="5260638"/>
          </a:xfrm>
          <a:prstGeom prst="rect">
            <a:avLst/>
          </a:prstGeom>
        </p:spPr>
      </p:pic>
      <p:sp>
        <p:nvSpPr>
          <p:cNvPr id="9" name="title"/>
          <p:cNvSpPr txBox="1"/>
          <p:nvPr/>
        </p:nvSpPr>
        <p:spPr>
          <a:xfrm>
            <a:off x="4572000" y="1563638"/>
            <a:ext cx="4644008" cy="156966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zh-CN" sz="4400" b="1" dirty="0" smtClean="0">
                <a:latin typeface="Comic Sans MS" pitchFamily="66" charset="0"/>
              </a:rPr>
              <a:t>TURN TO YOU</a:t>
            </a:r>
          </a:p>
          <a:p>
            <a:pPr algn="r"/>
            <a:r>
              <a:rPr lang="en-US" altLang="zh-CN" sz="2000" b="1" dirty="0" smtClean="0">
                <a:latin typeface="Comic Sans MS" pitchFamily="66" charset="0"/>
              </a:rPr>
              <a:t>—— phrase “turn to sb.”</a:t>
            </a:r>
          </a:p>
          <a:p>
            <a:pPr algn="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制作者：华南师范大学外国语言文化学院 陈梁静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pPr algn="r"/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广东省河源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市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龙川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县谷前中学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邹文芳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Turn To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88640" y="33575"/>
            <a:ext cx="609600" cy="609600"/>
          </a:xfrm>
          <a:prstGeom prst="rect">
            <a:avLst/>
          </a:prstGeom>
        </p:spPr>
      </p:pic>
      <p:pic>
        <p:nvPicPr>
          <p:cNvPr id="12" name="2jobs pic" descr="https://fm.cnbc.com/applications/cnbc.com/resources/img/editorial/2017/09/26/104732738-working_mother.1910x10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182"/>
            <a:ext cx="9170505" cy="478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jobs"/>
          <p:cNvSpPr txBox="1"/>
          <p:nvPr/>
        </p:nvSpPr>
        <p:spPr>
          <a:xfrm>
            <a:off x="179512" y="483518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You worked two jobs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14" name="roo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23478"/>
            <a:ext cx="5328592" cy="4229099"/>
          </a:xfrm>
          <a:prstGeom prst="rect">
            <a:avLst/>
          </a:prstGeom>
        </p:spPr>
      </p:pic>
      <p:sp>
        <p:nvSpPr>
          <p:cNvPr id="15" name="To keep a roof"/>
          <p:cNvSpPr txBox="1"/>
          <p:nvPr/>
        </p:nvSpPr>
        <p:spPr>
          <a:xfrm>
            <a:off x="611560" y="438414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To keep a 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roof above </a:t>
            </a:r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our heads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16" name="jio jio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47" y="0"/>
            <a:ext cx="7711485" cy="5143500"/>
          </a:xfrm>
          <a:prstGeom prst="rect">
            <a:avLst/>
          </a:prstGeom>
        </p:spPr>
      </p:pic>
      <p:sp>
        <p:nvSpPr>
          <p:cNvPr id="17" name="chose life"/>
          <p:cNvSpPr txBox="1"/>
          <p:nvPr/>
        </p:nvSpPr>
        <p:spPr>
          <a:xfrm>
            <a:off x="2699792" y="415592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You chose a life for me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18" name="gave up"/>
          <p:cNvSpPr txBox="1"/>
          <p:nvPr/>
        </p:nvSpPr>
        <p:spPr>
          <a:xfrm>
            <a:off x="899592" y="302309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No </a:t>
            </a:r>
            <a:r>
              <a:rPr lang="en-US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you never gave up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19" name="举高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9"/>
          <a:stretch/>
        </p:blipFill>
        <p:spPr>
          <a:xfrm>
            <a:off x="0" y="0"/>
            <a:ext cx="6962625" cy="5143500"/>
          </a:xfrm>
          <a:prstGeom prst="rect">
            <a:avLst/>
          </a:prstGeom>
        </p:spPr>
      </p:pic>
      <p:sp>
        <p:nvSpPr>
          <p:cNvPr id="20" name="admire"/>
          <p:cNvSpPr txBox="1"/>
          <p:nvPr/>
        </p:nvSpPr>
        <p:spPr>
          <a:xfrm>
            <a:off x="4427984" y="885536"/>
            <a:ext cx="3235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I admire 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you</a:t>
            </a:r>
          </a:p>
        </p:txBody>
      </p:sp>
      <p:sp>
        <p:nvSpPr>
          <p:cNvPr id="21" name="strength"/>
          <p:cNvSpPr txBox="1"/>
          <p:nvPr/>
        </p:nvSpPr>
        <p:spPr>
          <a:xfrm>
            <a:off x="3828954" y="2067694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dirty="0">
                <a:solidFill>
                  <a:prstClr val="black"/>
                </a:solidFill>
                <a:latin typeface="Arial Rounded MT Bold" pitchFamily="34" charset="0"/>
                <a:ea typeface="Adobe 黑体 Std R" pitchFamily="34" charset="-122"/>
              </a:rPr>
              <a:t>for the strength you've instilled in me</a:t>
            </a:r>
            <a:endParaRPr lang="zh-CN" altLang="en-US" sz="4000" dirty="0">
              <a:solidFill>
                <a:prstClr val="black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22" name="年轻妈妈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57" y="0"/>
            <a:ext cx="7711485" cy="5143500"/>
          </a:xfrm>
          <a:prstGeom prst="rect">
            <a:avLst/>
          </a:prstGeom>
        </p:spPr>
      </p:pic>
      <p:sp>
        <p:nvSpPr>
          <p:cNvPr id="23" name="young"/>
          <p:cNvSpPr/>
          <p:nvPr/>
        </p:nvSpPr>
        <p:spPr>
          <a:xfrm>
            <a:off x="792088" y="2867373"/>
            <a:ext cx="4788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You were so young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24" name="my age"/>
          <p:cNvSpPr txBox="1"/>
          <p:nvPr/>
        </p:nvSpPr>
        <p:spPr>
          <a:xfrm>
            <a:off x="971600" y="3577978"/>
            <a:ext cx="5976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Y</a:t>
            </a:r>
            <a:r>
              <a:rPr lang="en-US" altLang="zh-CN" sz="4000" dirty="0" smtClean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ou </a:t>
            </a:r>
            <a:r>
              <a:rPr lang="en-US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were just my age when you had me mom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25" name="夕阳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9" y="0"/>
            <a:ext cx="8011321" cy="5143500"/>
          </a:xfrm>
          <a:prstGeom prst="rect">
            <a:avLst/>
          </a:prstGeom>
        </p:spPr>
      </p:pic>
      <p:sp>
        <p:nvSpPr>
          <p:cNvPr id="26" name="get in way"/>
          <p:cNvSpPr txBox="1"/>
          <p:nvPr/>
        </p:nvSpPr>
        <p:spPr>
          <a:xfrm>
            <a:off x="720080" y="128702"/>
            <a:ext cx="4716016" cy="1938992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There </a:t>
            </a:r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was nothing that </a:t>
            </a:r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would </a:t>
            </a:r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stop or get in our way</a:t>
            </a:r>
            <a:endParaRPr lang="zh-CN" altLang="en-US" sz="4000" dirty="0">
              <a:solidFill>
                <a:prstClr val="white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27" name="brave"/>
          <p:cNvSpPr txBox="1"/>
          <p:nvPr/>
        </p:nvSpPr>
        <p:spPr>
          <a:xfrm>
            <a:off x="827584" y="584131"/>
            <a:ext cx="4680520" cy="707886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You were so </a:t>
            </a:r>
            <a:r>
              <a:rPr lang="en-US" altLang="zh-CN" sz="4000" dirty="0" smtClean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brave</a:t>
            </a:r>
          </a:p>
        </p:txBody>
      </p:sp>
      <p:pic>
        <p:nvPicPr>
          <p:cNvPr id="28" name="四宫格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" y="0"/>
            <a:ext cx="9121478" cy="5143500"/>
          </a:xfrm>
          <a:prstGeom prst="rect">
            <a:avLst/>
          </a:prstGeom>
        </p:spPr>
      </p:pic>
      <p:sp>
        <p:nvSpPr>
          <p:cNvPr id="29" name="be there"/>
          <p:cNvSpPr/>
          <p:nvPr/>
        </p:nvSpPr>
        <p:spPr>
          <a:xfrm>
            <a:off x="11261" y="2067694"/>
            <a:ext cx="9132739" cy="1323439"/>
          </a:xfrm>
          <a:prstGeom prst="rect">
            <a:avLst/>
          </a:prstGeom>
          <a:solidFill>
            <a:schemeClr val="tx1">
              <a:lumMod val="65000"/>
              <a:lumOff val="35000"/>
              <a:alpha val="4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And I know you </a:t>
            </a:r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will</a:t>
            </a:r>
          </a:p>
          <a:p>
            <a:pPr algn="ctr"/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always be </a:t>
            </a:r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there for me</a:t>
            </a:r>
            <a:endParaRPr lang="zh-CN" altLang="en-US" sz="4000" dirty="0">
              <a:solidFill>
                <a:prstClr val="white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30" name="哭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686" y="771551"/>
            <a:ext cx="7773314" cy="4371178"/>
          </a:xfrm>
          <a:prstGeom prst="rect">
            <a:avLst/>
          </a:prstGeom>
        </p:spPr>
      </p:pic>
      <p:sp>
        <p:nvSpPr>
          <p:cNvPr id="31" name="lost 1"/>
          <p:cNvSpPr/>
          <p:nvPr/>
        </p:nvSpPr>
        <p:spPr>
          <a:xfrm>
            <a:off x="759" y="3751173"/>
            <a:ext cx="5003289" cy="1323439"/>
          </a:xfrm>
          <a:prstGeom prst="rect">
            <a:avLst/>
          </a:prstGeom>
          <a:solidFill>
            <a:schemeClr val="bg1">
              <a:alpha val="58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So when you're lost and you're 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tired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32" name="broken 1"/>
          <p:cNvSpPr txBox="1"/>
          <p:nvPr/>
        </p:nvSpPr>
        <p:spPr>
          <a:xfrm>
            <a:off x="0" y="267494"/>
            <a:ext cx="6804248" cy="707886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W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hen </a:t>
            </a:r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you're broken in two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5"/>
          <a:stretch/>
        </p:blipFill>
        <p:spPr>
          <a:xfrm>
            <a:off x="683568" y="1662"/>
            <a:ext cx="7747000" cy="5143500"/>
          </a:xfrm>
          <a:prstGeom prst="rect">
            <a:avLst/>
          </a:prstGeom>
        </p:spPr>
      </p:pic>
      <p:sp>
        <p:nvSpPr>
          <p:cNvPr id="34" name="love 1"/>
          <p:cNvSpPr/>
          <p:nvPr/>
        </p:nvSpPr>
        <p:spPr>
          <a:xfrm>
            <a:off x="2186465" y="195486"/>
            <a:ext cx="6930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Let my love take you higher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6" name="cause 1"/>
          <p:cNvSpPr/>
          <p:nvPr/>
        </p:nvSpPr>
        <p:spPr>
          <a:xfrm>
            <a:off x="1187624" y="3150344"/>
            <a:ext cx="2658100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Cause I... 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37" name="still 1"/>
          <p:cNvSpPr/>
          <p:nvPr/>
        </p:nvSpPr>
        <p:spPr>
          <a:xfrm>
            <a:off x="3995936" y="4011910"/>
            <a:ext cx="4138954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I </a:t>
            </a:r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still </a:t>
            </a:r>
            <a:r>
              <a:rPr lang="en-US" altLang="zh-CN" sz="4000" dirty="0">
                <a:solidFill>
                  <a:srgbClr val="FF0000"/>
                </a:solidFill>
                <a:latin typeface="Arial Rounded MT Bold" pitchFamily="34" charset="0"/>
                <a:ea typeface="Adobe 黑体 Std R" pitchFamily="34" charset="-122"/>
              </a:rPr>
              <a:t>turn to you</a:t>
            </a:r>
            <a:endParaRPr lang="zh-CN" altLang="en-US" sz="4000" dirty="0">
              <a:solidFill>
                <a:srgbClr val="FF0000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44" y="20539"/>
            <a:ext cx="7789196" cy="5143499"/>
          </a:xfrm>
          <a:prstGeom prst="rect">
            <a:avLst/>
          </a:prstGeom>
        </p:spPr>
      </p:pic>
      <p:sp>
        <p:nvSpPr>
          <p:cNvPr id="39" name="still 2"/>
          <p:cNvSpPr/>
          <p:nvPr/>
        </p:nvSpPr>
        <p:spPr>
          <a:xfrm>
            <a:off x="971600" y="3867894"/>
            <a:ext cx="4138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I still </a:t>
            </a:r>
            <a:r>
              <a:rPr lang="en-US" altLang="zh-CN" sz="4000" dirty="0">
                <a:solidFill>
                  <a:srgbClr val="FF0000"/>
                </a:solidFill>
                <a:latin typeface="Arial Rounded MT Bold" pitchFamily="34" charset="0"/>
                <a:ea typeface="Adobe 黑体 Std R" pitchFamily="34" charset="-122"/>
              </a:rPr>
              <a:t>turn to you</a:t>
            </a:r>
            <a:endParaRPr lang="zh-CN" altLang="en-US" sz="4000" dirty="0">
              <a:solidFill>
                <a:srgbClr val="FF0000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40" name="still 3"/>
          <p:cNvSpPr/>
          <p:nvPr/>
        </p:nvSpPr>
        <p:spPr>
          <a:xfrm>
            <a:off x="4788024" y="4020294"/>
            <a:ext cx="41389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I still </a:t>
            </a:r>
            <a:r>
              <a:rPr lang="en-US" altLang="zh-CN" sz="4000" dirty="0">
                <a:solidFill>
                  <a:srgbClr val="FF0000"/>
                </a:solidFill>
                <a:latin typeface="Arial Rounded MT Bold" pitchFamily="34" charset="0"/>
                <a:ea typeface="Adobe 黑体 Std R" pitchFamily="34" charset="-122"/>
              </a:rPr>
              <a:t>turn to you</a:t>
            </a:r>
            <a:endParaRPr lang="zh-CN" altLang="en-US" sz="4000" dirty="0">
              <a:solidFill>
                <a:srgbClr val="FF0000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83" y="0"/>
            <a:ext cx="7746234" cy="5143500"/>
          </a:xfrm>
          <a:prstGeom prst="rect">
            <a:avLst/>
          </a:prstGeom>
        </p:spPr>
      </p:pic>
      <p:sp>
        <p:nvSpPr>
          <p:cNvPr id="42" name="94"/>
          <p:cNvSpPr/>
          <p:nvPr/>
        </p:nvSpPr>
        <p:spPr>
          <a:xfrm>
            <a:off x="251520" y="339502"/>
            <a:ext cx="2520280" cy="707886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It was </a:t>
            </a:r>
            <a:r>
              <a:rPr lang="en-US" altLang="zh-CN" sz="4000" dirty="0" smtClean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'94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43" name="change"/>
          <p:cNvSpPr txBox="1"/>
          <p:nvPr/>
        </p:nvSpPr>
        <p:spPr>
          <a:xfrm>
            <a:off x="1619672" y="3820061"/>
            <a:ext cx="7704856" cy="1323439"/>
          </a:xfrm>
          <a:prstGeom prst="rect">
            <a:avLst/>
          </a:prstGeom>
          <a:solidFill>
            <a:schemeClr val="tx1">
              <a:alpha val="31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T</a:t>
            </a:r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he </a:t>
            </a:r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year that everything started to </a:t>
            </a:r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change from before</a:t>
            </a:r>
            <a:endParaRPr lang="zh-CN" altLang="en-US" sz="4000" dirty="0">
              <a:solidFill>
                <a:prstClr val="white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38" y="1"/>
            <a:ext cx="7722534" cy="5143499"/>
          </a:xfrm>
          <a:prstGeom prst="rect">
            <a:avLst/>
          </a:prstGeom>
        </p:spPr>
      </p:pic>
      <p:sp>
        <p:nvSpPr>
          <p:cNvPr id="45" name="woman"/>
          <p:cNvSpPr/>
          <p:nvPr/>
        </p:nvSpPr>
        <p:spPr>
          <a:xfrm>
            <a:off x="179512" y="123478"/>
            <a:ext cx="5874750" cy="707886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You </a:t>
            </a:r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had to be a woman</a:t>
            </a:r>
            <a:endParaRPr lang="zh-CN" altLang="en-US" sz="4000" dirty="0">
              <a:solidFill>
                <a:prstClr val="white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46" name="forced"/>
          <p:cNvSpPr/>
          <p:nvPr/>
        </p:nvSpPr>
        <p:spPr>
          <a:xfrm>
            <a:off x="179512" y="3507854"/>
            <a:ext cx="4812856" cy="1323439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You were forced to</a:t>
            </a:r>
          </a:p>
          <a:p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change your ways</a:t>
            </a:r>
            <a:endParaRPr lang="zh-CN" altLang="en-US" sz="4000" dirty="0">
              <a:solidFill>
                <a:prstClr val="white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47" name="change way"/>
          <p:cNvSpPr/>
          <p:nvPr/>
        </p:nvSpPr>
        <p:spPr>
          <a:xfrm>
            <a:off x="3491880" y="3942804"/>
            <a:ext cx="5364161" cy="707886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To</a:t>
            </a:r>
            <a:r>
              <a:rPr lang="en-US" altLang="zh-CN" sz="4000" dirty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 </a:t>
            </a:r>
            <a:r>
              <a:rPr lang="en-US" altLang="zh-CN" sz="4000" dirty="0" smtClean="0">
                <a:solidFill>
                  <a:prstClr val="white"/>
                </a:solidFill>
                <a:latin typeface="Arial Rounded MT Bold" pitchFamily="34" charset="0"/>
                <a:ea typeface="Adobe 黑体 Std R" pitchFamily="34" charset="-122"/>
              </a:rPr>
              <a:t>change your ways</a:t>
            </a:r>
            <a:endParaRPr lang="zh-CN" altLang="en-US" sz="4000" dirty="0">
              <a:solidFill>
                <a:prstClr val="white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</p:spPr>
      </p:pic>
      <p:sp>
        <p:nvSpPr>
          <p:cNvPr id="49" name="lord"/>
          <p:cNvSpPr txBox="1"/>
          <p:nvPr/>
        </p:nvSpPr>
        <p:spPr>
          <a:xfrm>
            <a:off x="827584" y="3801983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Then </a:t>
            </a:r>
            <a:r>
              <a:rPr lang="en-US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you found the lord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50" name="life to him"/>
          <p:cNvSpPr txBox="1"/>
          <p:nvPr/>
        </p:nvSpPr>
        <p:spPr>
          <a:xfrm>
            <a:off x="847428" y="3801983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You gave your life to him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62" y="0"/>
            <a:ext cx="7720075" cy="5143500"/>
          </a:xfrm>
          <a:prstGeom prst="rect">
            <a:avLst/>
          </a:prstGeom>
        </p:spPr>
      </p:pic>
      <p:sp>
        <p:nvSpPr>
          <p:cNvPr id="52" name="ignore"/>
          <p:cNvSpPr/>
          <p:nvPr/>
        </p:nvSpPr>
        <p:spPr>
          <a:xfrm>
            <a:off x="-16396" y="2859782"/>
            <a:ext cx="6318448" cy="70788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And you could 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not ignore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53" name="love he had"/>
          <p:cNvSpPr txBox="1"/>
          <p:nvPr/>
        </p:nvSpPr>
        <p:spPr>
          <a:xfrm>
            <a:off x="3419872" y="3821013"/>
            <a:ext cx="6452326" cy="70788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altLang="zh-CN" sz="4000" dirty="0">
                <a:solidFill>
                  <a:prstClr val="black"/>
                </a:solidFill>
                <a:latin typeface="Arial Rounded MT Bold" pitchFamily="34" charset="0"/>
                <a:ea typeface="Adobe 黑体 Std R" pitchFamily="34" charset="-122"/>
              </a:rPr>
              <a:t>T</a:t>
            </a:r>
            <a:r>
              <a:rPr lang="en-US" altLang="zh-CN" sz="4000" dirty="0" smtClean="0">
                <a:solidFill>
                  <a:prstClr val="black"/>
                </a:solidFill>
                <a:latin typeface="Arial Rounded MT Bold" pitchFamily="34" charset="0"/>
                <a:ea typeface="Adobe 黑体 Std R" pitchFamily="34" charset="-122"/>
              </a:rPr>
              <a:t>he </a:t>
            </a:r>
            <a:r>
              <a:rPr lang="en-US" altLang="zh-CN" sz="4000" dirty="0">
                <a:solidFill>
                  <a:prstClr val="black"/>
                </a:solidFill>
                <a:latin typeface="Arial Rounded MT Bold" pitchFamily="34" charset="0"/>
                <a:ea typeface="Adobe 黑体 Std R" pitchFamily="34" charset="-122"/>
              </a:rPr>
              <a:t>love he had for you</a:t>
            </a:r>
            <a:endParaRPr lang="zh-CN" altLang="en-US" sz="4000" dirty="0">
              <a:solidFill>
                <a:prstClr val="black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54" name="more of your"/>
          <p:cNvSpPr txBox="1"/>
          <p:nvPr/>
        </p:nvSpPr>
        <p:spPr>
          <a:xfrm>
            <a:off x="63890" y="3567668"/>
            <a:ext cx="8756582" cy="707886"/>
          </a:xfrm>
          <a:prstGeom prst="rect">
            <a:avLst/>
          </a:prstGeom>
          <a:solidFill>
            <a:schemeClr val="bg1">
              <a:alpha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prstClr val="black"/>
                </a:solidFill>
                <a:latin typeface="Arial Rounded MT Bold" pitchFamily="34" charset="0"/>
                <a:ea typeface="Adobe 黑体 Std R" pitchFamily="34" charset="-122"/>
              </a:rPr>
              <a:t>And I wanted more of your heart</a:t>
            </a:r>
            <a:endParaRPr lang="zh-CN" altLang="en-US" sz="4000" dirty="0">
              <a:solidFill>
                <a:prstClr val="black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4810879" cy="3600400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2" r="16250" b="11729"/>
          <a:stretch/>
        </p:blipFill>
        <p:spPr>
          <a:xfrm>
            <a:off x="3960440" y="1737306"/>
            <a:ext cx="5220072" cy="3406194"/>
          </a:xfrm>
          <a:prstGeom prst="rect">
            <a:avLst/>
          </a:prstGeom>
        </p:spPr>
      </p:pic>
      <p:sp>
        <p:nvSpPr>
          <p:cNvPr id="57" name="tired 2"/>
          <p:cNvSpPr/>
          <p:nvPr/>
        </p:nvSpPr>
        <p:spPr>
          <a:xfrm>
            <a:off x="4039872" y="411510"/>
            <a:ext cx="4996624" cy="132343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So when you're 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lost</a:t>
            </a:r>
          </a:p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and </a:t>
            </a:r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you're tired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58" name="broken 2"/>
          <p:cNvSpPr/>
          <p:nvPr/>
        </p:nvSpPr>
        <p:spPr>
          <a:xfrm>
            <a:off x="323528" y="4227934"/>
            <a:ext cx="6702861" cy="70788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W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hen 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you're broken in two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0"/>
            <a:ext cx="7713735" cy="5133702"/>
          </a:xfrm>
          <a:prstGeom prst="rect">
            <a:avLst/>
          </a:prstGeom>
        </p:spPr>
      </p:pic>
      <p:sp>
        <p:nvSpPr>
          <p:cNvPr id="60" name="love 2"/>
          <p:cNvSpPr/>
          <p:nvPr/>
        </p:nvSpPr>
        <p:spPr>
          <a:xfrm>
            <a:off x="1602017" y="4133552"/>
            <a:ext cx="6930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Let my love take you higher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3"/>
          <a:stretch/>
        </p:blipFill>
        <p:spPr>
          <a:xfrm>
            <a:off x="-101600" y="0"/>
            <a:ext cx="9245600" cy="5236046"/>
          </a:xfrm>
          <a:prstGeom prst="rect">
            <a:avLst/>
          </a:prstGeom>
        </p:spPr>
      </p:pic>
      <p:sp>
        <p:nvSpPr>
          <p:cNvPr id="62" name="cause 2"/>
          <p:cNvSpPr/>
          <p:nvPr/>
        </p:nvSpPr>
        <p:spPr>
          <a:xfrm>
            <a:off x="467544" y="837461"/>
            <a:ext cx="2658100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Cause I... 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63" name="still 4"/>
          <p:cNvSpPr/>
          <p:nvPr/>
        </p:nvSpPr>
        <p:spPr>
          <a:xfrm>
            <a:off x="4521200" y="4083918"/>
            <a:ext cx="4138954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I </a:t>
            </a:r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still </a:t>
            </a:r>
            <a:r>
              <a:rPr lang="en-US" altLang="zh-CN" sz="4000" dirty="0">
                <a:solidFill>
                  <a:srgbClr val="FF0000"/>
                </a:solidFill>
                <a:latin typeface="Arial Rounded MT Bold" pitchFamily="34" charset="0"/>
                <a:ea typeface="Adobe 黑体 Std R" pitchFamily="34" charset="-122"/>
              </a:rPr>
              <a:t>turn to you</a:t>
            </a:r>
            <a:endParaRPr lang="zh-CN" altLang="en-US" sz="4000" dirty="0">
              <a:solidFill>
                <a:srgbClr val="FF0000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64" name="图片 63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44" y="0"/>
            <a:ext cx="7299458" cy="5143500"/>
          </a:xfrm>
          <a:prstGeom prst="rect">
            <a:avLst/>
          </a:prstGeom>
        </p:spPr>
      </p:pic>
      <p:sp>
        <p:nvSpPr>
          <p:cNvPr id="65" name="please"/>
          <p:cNvSpPr/>
          <p:nvPr/>
        </p:nvSpPr>
        <p:spPr>
          <a:xfrm>
            <a:off x="179512" y="4201368"/>
            <a:ext cx="6192688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So please don't go away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66" name="left"/>
          <p:cNvSpPr/>
          <p:nvPr/>
        </p:nvSpPr>
        <p:spPr>
          <a:xfrm>
            <a:off x="3193480" y="483518"/>
            <a:ext cx="5976664" cy="1323439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I don't know what I'd do if you left me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4" y="-92546"/>
            <a:ext cx="7722072" cy="5236046"/>
          </a:xfrm>
          <a:prstGeom prst="rect">
            <a:avLst/>
          </a:prstGeom>
        </p:spPr>
      </p:pic>
      <p:sp>
        <p:nvSpPr>
          <p:cNvPr id="68" name="everything"/>
          <p:cNvSpPr/>
          <p:nvPr/>
        </p:nvSpPr>
        <p:spPr>
          <a:xfrm>
            <a:off x="169448" y="4227934"/>
            <a:ext cx="8805103" cy="707886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Everything that you are is who I am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69" name="today"/>
          <p:cNvSpPr/>
          <p:nvPr/>
        </p:nvSpPr>
        <p:spPr>
          <a:xfrm>
            <a:off x="251520" y="267494"/>
            <a:ext cx="3973845" cy="707886"/>
          </a:xfrm>
          <a:prstGeom prst="rect">
            <a:avLst/>
          </a:prstGeom>
          <a:solidFill>
            <a:schemeClr val="tx1">
              <a:alpha val="3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Who </a:t>
            </a:r>
            <a:r>
              <a:rPr lang="en-US" altLang="zh-CN" sz="4000" dirty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I </a:t>
            </a:r>
            <a:r>
              <a:rPr lang="en-US" altLang="zh-CN" sz="4000" dirty="0" smtClean="0">
                <a:solidFill>
                  <a:schemeClr val="bg1"/>
                </a:solidFill>
                <a:latin typeface="Arial Rounded MT Bold" pitchFamily="34" charset="0"/>
                <a:ea typeface="Adobe 黑体 Std R" pitchFamily="34" charset="-122"/>
              </a:rPr>
              <a:t>am today</a:t>
            </a:r>
            <a:endParaRPr lang="zh-CN" altLang="en-US" sz="4000" dirty="0">
              <a:solidFill>
                <a:schemeClr val="bg1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70" name="扶额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" y="0"/>
            <a:ext cx="7500938" cy="5143500"/>
          </a:xfrm>
          <a:prstGeom prst="rect">
            <a:avLst/>
          </a:prstGeom>
        </p:spPr>
      </p:pic>
      <p:sp>
        <p:nvSpPr>
          <p:cNvPr id="71" name="lost 3"/>
          <p:cNvSpPr/>
          <p:nvPr/>
        </p:nvSpPr>
        <p:spPr>
          <a:xfrm>
            <a:off x="179512" y="3723877"/>
            <a:ext cx="4996624" cy="1323439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So when you're 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lost</a:t>
            </a:r>
          </a:p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and </a:t>
            </a:r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you're tired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72" name="broken 3"/>
          <p:cNvSpPr/>
          <p:nvPr/>
        </p:nvSpPr>
        <p:spPr>
          <a:xfrm>
            <a:off x="179512" y="4031653"/>
            <a:ext cx="6702861" cy="707886"/>
          </a:xfrm>
          <a:prstGeom prst="rect">
            <a:avLst/>
          </a:prstGeom>
          <a:solidFill>
            <a:schemeClr val="bg1">
              <a:alpha val="5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W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hen </a:t>
            </a:r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you're broken in two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73" name="Picture 2" descr="https://chicago.shine.fm/wp-content/uploads/2014/07/Mom-and-Son-Hug.jpg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503" y="-92546"/>
            <a:ext cx="7722793" cy="523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higher"/>
          <p:cNvSpPr/>
          <p:nvPr/>
        </p:nvSpPr>
        <p:spPr>
          <a:xfrm>
            <a:off x="251520" y="4155926"/>
            <a:ext cx="6930423" cy="707886"/>
          </a:xfrm>
          <a:prstGeom prst="rect">
            <a:avLst/>
          </a:prstGeom>
          <a:solidFill>
            <a:schemeClr val="bg1">
              <a:alpha val="33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Let my love take you higher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75" name="图片 74"/>
          <p:cNvPicPr>
            <a:picLocks noChangeAspect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3"/>
          <a:stretch/>
        </p:blipFill>
        <p:spPr>
          <a:xfrm>
            <a:off x="0" y="-20538"/>
            <a:ext cx="9436348" cy="5256584"/>
          </a:xfrm>
          <a:prstGeom prst="rect">
            <a:avLst/>
          </a:prstGeom>
        </p:spPr>
      </p:pic>
      <p:sp>
        <p:nvSpPr>
          <p:cNvPr id="76" name="矩形 75"/>
          <p:cNvSpPr/>
          <p:nvPr/>
        </p:nvSpPr>
        <p:spPr>
          <a:xfrm>
            <a:off x="683568" y="3410684"/>
            <a:ext cx="2658100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Cause I... 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698578" y="3939902"/>
            <a:ext cx="4138954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I </a:t>
            </a:r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still </a:t>
            </a:r>
            <a:r>
              <a:rPr lang="en-US" altLang="zh-CN" sz="4000" dirty="0">
                <a:solidFill>
                  <a:srgbClr val="FF0000"/>
                </a:solidFill>
                <a:latin typeface="Arial Rounded MT Bold" pitchFamily="34" charset="0"/>
                <a:ea typeface="Adobe 黑体 Std R" pitchFamily="34" charset="-122"/>
              </a:rPr>
              <a:t>turn to you</a:t>
            </a:r>
            <a:endParaRPr lang="zh-CN" altLang="en-US" sz="4000" dirty="0">
              <a:solidFill>
                <a:srgbClr val="FF0000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80" name="Picture 2" descr="https://www.thefix.com/sites/default/files/styles/article/public/mom%20hugging%20son.jp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24" y="0"/>
            <a:ext cx="7690344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矩形 80"/>
          <p:cNvSpPr/>
          <p:nvPr/>
        </p:nvSpPr>
        <p:spPr>
          <a:xfrm>
            <a:off x="179512" y="3363838"/>
            <a:ext cx="4138954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I </a:t>
            </a:r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still </a:t>
            </a:r>
            <a:r>
              <a:rPr lang="en-US" altLang="zh-CN" sz="4000" dirty="0">
                <a:solidFill>
                  <a:srgbClr val="FF0000"/>
                </a:solidFill>
                <a:latin typeface="Arial Rounded MT Bold" pitchFamily="34" charset="0"/>
                <a:ea typeface="Adobe 黑体 Std R" pitchFamily="34" charset="-122"/>
              </a:rPr>
              <a:t>turn to you</a:t>
            </a:r>
            <a:endParaRPr lang="zh-CN" altLang="en-US" sz="4000" dirty="0">
              <a:solidFill>
                <a:srgbClr val="FF0000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6146" name="Picture 2" descr="https://swanwaters.com/wp-content/uploads/Mother-and-daughter-hugging.jpg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448" y="-20538"/>
            <a:ext cx="742355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矩形 82"/>
          <p:cNvSpPr/>
          <p:nvPr/>
        </p:nvSpPr>
        <p:spPr>
          <a:xfrm>
            <a:off x="323528" y="3900269"/>
            <a:ext cx="4138954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I </a:t>
            </a:r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still </a:t>
            </a:r>
            <a:r>
              <a:rPr lang="en-US" altLang="zh-CN" sz="4000" dirty="0">
                <a:solidFill>
                  <a:srgbClr val="FF0000"/>
                </a:solidFill>
                <a:latin typeface="Arial Rounded MT Bold" pitchFamily="34" charset="0"/>
                <a:ea typeface="Adobe 黑体 Std R" pitchFamily="34" charset="-122"/>
              </a:rPr>
              <a:t>turn to you</a:t>
            </a:r>
            <a:endParaRPr lang="zh-CN" altLang="en-US" sz="4000" dirty="0">
              <a:solidFill>
                <a:srgbClr val="FF0000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  <p:pic>
        <p:nvPicPr>
          <p:cNvPr id="84" name="Picture 2" descr="http://www.mcooperlaw.com/wp-content/uploads/2015/01/Mom-Kids-Dollarphotoclub_62803810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68" y="-20538"/>
            <a:ext cx="770485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矩形 84"/>
          <p:cNvSpPr/>
          <p:nvPr/>
        </p:nvSpPr>
        <p:spPr>
          <a:xfrm>
            <a:off x="835968" y="3383216"/>
            <a:ext cx="2658100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 Rounded MT Bold" pitchFamily="34" charset="0"/>
                <a:ea typeface="Adobe 黑体 Std R" pitchFamily="34" charset="-122"/>
              </a:rPr>
              <a:t>Cause I... </a:t>
            </a:r>
            <a:endParaRPr lang="zh-CN" altLang="en-US" sz="4000" dirty="0">
              <a:latin typeface="Arial Rounded MT Bold" pitchFamily="34" charset="0"/>
              <a:ea typeface="Adobe 黑体 Std R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4850978" y="3912434"/>
            <a:ext cx="3133871" cy="707886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4000" dirty="0" smtClean="0">
                <a:latin typeface="Arial Rounded MT Bold" pitchFamily="34" charset="0"/>
                <a:ea typeface="Adobe 黑体 Std R" pitchFamily="34" charset="-122"/>
              </a:rPr>
              <a:t>I </a:t>
            </a:r>
            <a:r>
              <a:rPr lang="en-US" altLang="zh-CN" sz="4000" dirty="0">
                <a:solidFill>
                  <a:srgbClr val="FF0000"/>
                </a:solidFill>
                <a:latin typeface="Arial Rounded MT Bold" pitchFamily="34" charset="0"/>
                <a:ea typeface="Adobe 黑体 Std R" pitchFamily="34" charset="-122"/>
              </a:rPr>
              <a:t>turn to you</a:t>
            </a:r>
            <a:endParaRPr lang="zh-CN" altLang="en-US" sz="4000" dirty="0">
              <a:solidFill>
                <a:srgbClr val="FF0000"/>
              </a:solidFill>
              <a:latin typeface="Arial Rounded MT Bold" pitchFamily="34" charset="0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541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0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7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3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38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938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9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6" presetClass="entr" presetSubtype="37" fill="hold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2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11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ntr" presetSubtype="12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0" presetClass="entr" presetSubtype="0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83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20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236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23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236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nodeType="withEffect">
                                  <p:stCondLst>
                                    <p:cond delay="23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271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2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9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3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1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31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3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339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36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362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nodeType="withEffect">
                                  <p:stCondLst>
                                    <p:cond delay="36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37" fill="hold" grpId="0" nodeType="withEffect">
                                  <p:stCondLst>
                                    <p:cond delay="36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411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411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nodeType="withEffect">
                                  <p:stCondLst>
                                    <p:cond delay="411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4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2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5" presetClass="entr" presetSubtype="0" fill="hold" grpId="0" nodeType="withEffect">
                                  <p:stCondLst>
                                    <p:cond delay="443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5" presetClass="entr" presetSubtype="0" fill="hold" grpId="0" nodeType="withEffect">
                                  <p:stCondLst>
                                    <p:cond delay="488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52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52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528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0" presetClass="entr" presetSubtype="0" fill="hold" nodeType="withEffect">
                                  <p:stCondLst>
                                    <p:cond delay="52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531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581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581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52" presetClass="entr" presetSubtype="0" fill="hold" nodeType="withEffect">
                                  <p:stCondLst>
                                    <p:cond delay="581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5" presetClass="entr" presetSubtype="0" fill="hold" grpId="0" nodeType="withEffect">
                                  <p:stCondLst>
                                    <p:cond delay="581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5" presetClass="entr" presetSubtype="0" fill="hold" grpId="0" nodeType="withEffect">
                                  <p:stCondLst>
                                    <p:cond delay="599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grpId="1" nodeType="withEffect">
                                  <p:stCondLst>
                                    <p:cond delay="6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2" presetClass="entr" presetSubtype="4" fill="hold" nodeType="withEffect">
                                  <p:stCondLst>
                                    <p:cond delay="6300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2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3" dur="2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65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5" presetClass="emph" presetSubtype="0" grpId="2" nodeType="withEffect">
                                  <p:stCondLst>
                                    <p:cond delay="660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00" dur="37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" presetClass="exit" presetSubtype="8" fill="hold" grpId="1" nodeType="withEffect">
                                  <p:stCondLst>
                                    <p:cond delay="69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7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5" presetClass="emph" presetSubtype="0" grpId="1" nodeType="withEffect">
                                  <p:stCondLst>
                                    <p:cond delay="705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1" dur="28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xit" presetSubtype="0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xit" presetSubtype="0" fill="hold" grpId="2" nodeType="withEffect">
                                  <p:stCondLst>
                                    <p:cond delay="73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7300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760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2" fill="hold" grpId="0" nodeType="withEffect">
                                  <p:stCondLst>
                                    <p:cond delay="782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827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grpId="1" nodeType="withEffect">
                                  <p:stCondLst>
                                    <p:cond delay="8270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827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55" presetClass="entr" presetSubtype="0" fill="hold" nodeType="withEffect">
                                  <p:stCondLst>
                                    <p:cond delay="827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2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2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47" presetClass="entr" presetSubtype="0" fill="hold" grpId="0" nodeType="withEffect">
                                  <p:stCondLst>
                                    <p:cond delay="8280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838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31" presetClass="entr" presetSubtype="0" fill="hold" grpId="0" nodeType="withEffect">
                                  <p:stCondLst>
                                    <p:cond delay="8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8720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3" presetClass="entr" presetSubtype="16" fill="hold" grpId="0" nodeType="withEffect">
                                  <p:stCondLst>
                                    <p:cond delay="8730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nodeType="withEffect">
                                  <p:stCondLst>
                                    <p:cond delay="9030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grpId="1" nodeType="withEffect">
                                  <p:stCondLst>
                                    <p:cond delay="9030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6" presetClass="entr" presetSubtype="37" fill="hold" nodeType="withEffect">
                                  <p:stCondLst>
                                    <p:cond delay="903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3" dur="17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8" fill="hold" grpId="0" nodeType="withEffect">
                                  <p:stCondLst>
                                    <p:cond delay="936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962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963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9760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9760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52" presetClass="entr" presetSubtype="0" fill="hold" nodeType="withEffect">
                                  <p:stCondLst>
                                    <p:cond delay="976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grpId="0" nodeType="withEffect">
                                  <p:stCondLst>
                                    <p:cond delay="9770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1" nodeType="withEffect">
                                  <p:stCondLst>
                                    <p:cond delay="100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2" presetClass="entr" presetSubtype="8" fill="hold" grpId="0" nodeType="withEffect">
                                  <p:stCondLst>
                                    <p:cond delay="10060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22" presetClass="exit" presetSubtype="8" fill="hold" grpId="1" nodeType="withEffect">
                                  <p:stCondLst>
                                    <p:cond delay="1023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2" presetClass="entr" presetSubtype="0" fill="hold" grpId="0" nodeType="withEffect">
                                  <p:stCondLst>
                                    <p:cond delay="10230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42" presetClass="exit" presetSubtype="0" fill="hold" nodeType="withEffect">
                                  <p:stCondLst>
                                    <p:cond delay="10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1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42" presetClass="exit" presetSubtype="0" fill="hold" grpId="1" nodeType="withEffect">
                                  <p:stCondLst>
                                    <p:cond delay="107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1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" presetClass="entr" presetSubtype="8" fill="hold" nodeType="withEffect">
                                  <p:stCondLst>
                                    <p:cond delay="1087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1" dur="9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9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" presetClass="entr" presetSubtype="2" fill="hold" nodeType="withEffect">
                                  <p:stCondLst>
                                    <p:cond delay="10870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9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31" presetClass="entr" presetSubtype="0" fill="hold" grpId="0" nodeType="withEffect">
                                  <p:stCondLst>
                                    <p:cond delay="1099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4" presetClass="entr" presetSubtype="10" fill="hold" grpId="0" nodeType="withEffect">
                                  <p:stCondLst>
                                    <p:cond delay="1154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nodeType="withEffect">
                                  <p:stCondLst>
                                    <p:cond delay="1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0" presetClass="exit" presetSubtype="0" fill="hold" grpId="1" nodeType="withEffect">
                                  <p:stCondLst>
                                    <p:cond delay="1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grpId="1" nodeType="withEffect">
                                  <p:stCondLst>
                                    <p:cond delay="1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3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33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nodeType="withEffect">
                                  <p:stCondLst>
                                    <p:cond delay="11970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1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8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1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" presetClass="entr" presetSubtype="2" fill="hold" grpId="0" nodeType="withEffect">
                                  <p:stCondLst>
                                    <p:cond delay="11970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2" presetClass="exit" presetSubtype="4" fill="hold" nodeType="withEffect">
                                  <p:stCondLst>
                                    <p:cond delay="123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8" dur="16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22" presetClass="exit" presetSubtype="4" fill="hold" grpId="1" nodeType="withEffect">
                                  <p:stCondLst>
                                    <p:cond delay="123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6" presetClass="entr" presetSubtype="21" fill="hold" nodeType="withEffect">
                                  <p:stCondLst>
                                    <p:cond delay="12360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5" dur="9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grpId="0" nodeType="withEffect">
                                  <p:stCondLst>
                                    <p:cond delay="1245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grpId="0" nodeType="withEffect">
                                  <p:stCondLst>
                                    <p:cond delay="12700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nodeType="withEffect">
                                  <p:stCondLst>
                                    <p:cond delay="12820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12820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grpId="1" nodeType="withEffect">
                                  <p:stCondLst>
                                    <p:cond delay="1298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8" presetID="8" presetClass="entr" presetSubtype="16" fill="hold" nodeType="withEffect">
                                  <p:stCondLst>
                                    <p:cond delay="12980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2" fill="hold" grpId="0" nodeType="withEffect">
                                  <p:stCondLst>
                                    <p:cond delay="13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8" fill="hold" grpId="0" nodeType="withEffect">
                                  <p:stCondLst>
                                    <p:cond delay="13570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13900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grpId="1" nodeType="withEffect">
                                  <p:stCondLst>
                                    <p:cond delay="13900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grpId="1" nodeType="withEffect">
                                  <p:stCondLst>
                                    <p:cond delay="139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37" presetClass="entr" presetSubtype="0" fill="hold" nodeType="withEffect">
                                  <p:stCondLst>
                                    <p:cond delay="1390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9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16" presetClass="entr" presetSubtype="37" fill="hold" grpId="0" nodeType="withEffect">
                                  <p:stCondLst>
                                    <p:cond delay="13990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47" presetClass="entr" presetSubtype="0" fill="hold" grpId="0" nodeType="withEffect">
                                  <p:stCondLst>
                                    <p:cond delay="14510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7" presetID="2" presetClass="exit" presetSubtype="3" fill="hold" nodeType="withEffect">
                                  <p:stCondLst>
                                    <p:cond delay="15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8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9" dur="2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2" presetClass="exit" presetSubtype="3" fill="hold" grpId="1" nodeType="withEffect">
                                  <p:stCondLst>
                                    <p:cond delay="15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2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3" dur="2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" presetClass="exit" presetSubtype="3" fill="hold" grpId="1" nodeType="withEffect">
                                  <p:stCondLst>
                                    <p:cond delay="15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6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7" dur="2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31" presetClass="entr" presetSubtype="0" fill="hold" nodeType="withEffect">
                                  <p:stCondLst>
                                    <p:cond delay="15710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1" dur="2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2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29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4" dur="29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6" presetClass="entr" presetSubtype="0" fill="hold" grpId="0" nodeType="withEffect">
                                  <p:stCondLst>
                                    <p:cond delay="16290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1" presetClass="exit" presetSubtype="0" fill="hold" grpId="1" nodeType="withEffect">
                                  <p:stCondLst>
                                    <p:cond delay="1690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2" presetClass="entr" presetSubtype="4" fill="hold" grpId="0" nodeType="withEffect">
                                  <p:stCondLst>
                                    <p:cond delay="16900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1" presetClass="exit" presetSubtype="0" fill="hold" nodeType="withEffect">
                                  <p:stCondLst>
                                    <p:cond delay="1732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1" presetClass="exit" presetSubtype="0" fill="hold" grpId="1" nodeType="withEffect">
                                  <p:stCondLst>
                                    <p:cond delay="17320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42" presetClass="entr" presetSubtype="0" fill="hold" nodeType="withEffect">
                                  <p:stCondLst>
                                    <p:cond delay="1732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22" presetClass="entr" presetSubtype="8" fill="hold" grpId="0" nodeType="withEffect">
                                  <p:stCondLst>
                                    <p:cond delay="1734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1" presetClass="exit" presetSubtype="0" fill="hold" nodeType="withEffect">
                                  <p:stCondLst>
                                    <p:cond delay="17800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" presetClass="exit" presetSubtype="0" fill="hold" grpId="1" nodeType="withEffect">
                                  <p:stCondLst>
                                    <p:cond delay="178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6" presetClass="entr" presetSubtype="42" fill="hold" nodeType="withEffect">
                                  <p:stCondLst>
                                    <p:cond delay="17800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2" presetClass="entr" presetSubtype="4" fill="hold" grpId="0" nodeType="withEffect">
                                  <p:stCondLst>
                                    <p:cond delay="17800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0" presetID="2" presetClass="entr" presetSubtype="4" fill="hold" grpId="0" nodeType="withEffect">
                                  <p:stCondLst>
                                    <p:cond delay="1808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nodeType="withEffect">
                                  <p:stCondLst>
                                    <p:cond delay="18560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grpId="1" nodeType="withEffect">
                                  <p:stCondLst>
                                    <p:cond delay="18560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grpId="1" nodeType="withEffect">
                                  <p:stCondLst>
                                    <p:cond delay="18560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4" presetClass="entr" presetSubtype="10" fill="hold" nodeType="withEffect">
                                  <p:stCondLst>
                                    <p:cond delay="18560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53" presetClass="entr" presetSubtype="16" fill="hold" grpId="0" nodeType="withEffect">
                                  <p:stCondLst>
                                    <p:cond delay="18570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1" presetClass="exit" presetSubtype="0" fill="hold" nodeType="withEffect">
                                  <p:stCondLst>
                                    <p:cond delay="19010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" presetClass="exit" presetSubtype="0" fill="hold" grpId="1" nodeType="withEffect">
                                  <p:stCondLst>
                                    <p:cond delay="19010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37" presetClass="entr" presetSubtype="0" fill="hold" nodeType="withEffect">
                                  <p:stCondLst>
                                    <p:cond delay="19010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45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8" presetID="2" presetClass="entr" presetSubtype="8" fill="hold" grpId="0" nodeType="withEffect">
                                  <p:stCondLst>
                                    <p:cond delay="19010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nodeType="withEffect">
                                  <p:stCondLst>
                                    <p:cond delay="19580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1959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21" presetClass="entr" presetSubtype="1" fill="hold" nodeType="withEffect">
                                  <p:stCondLst>
                                    <p:cond delay="1959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42" presetClass="entr" presetSubtype="0" fill="hold" grpId="0" nodeType="withEffect">
                                  <p:stCondLst>
                                    <p:cond delay="19590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4" presetID="42" presetClass="entr" presetSubtype="0" fill="hold" grpId="0" nodeType="withEffect">
                                  <p:stCondLst>
                                    <p:cond delay="19900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3" grpId="0"/>
      <p:bldP spid="13" grpId="1"/>
      <p:bldP spid="15" grpId="0"/>
      <p:bldP spid="15" grpId="1"/>
      <p:bldP spid="17" grpId="0"/>
      <p:bldP spid="17" grpId="1"/>
      <p:bldP spid="18" grpId="0"/>
      <p:bldP spid="18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4" grpId="0"/>
      <p:bldP spid="34" grpId="1"/>
      <p:bldP spid="36" grpId="0" animBg="1"/>
      <p:bldP spid="36" grpId="1" animBg="1"/>
      <p:bldP spid="37" grpId="0" animBg="1"/>
      <p:bldP spid="37" grpId="1" animBg="1"/>
      <p:bldP spid="39" grpId="0"/>
      <p:bldP spid="39" grpId="1"/>
      <p:bldP spid="39" grpId="2"/>
      <p:bldP spid="40" grpId="0"/>
      <p:bldP spid="40" grpId="1"/>
      <p:bldP spid="40" grpId="2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9" grpId="0"/>
      <p:bldP spid="49" grpId="1"/>
      <p:bldP spid="50" grpId="0"/>
      <p:bldP spid="50" grpId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 animBg="1"/>
      <p:bldP spid="58" grpId="1" animBg="1"/>
      <p:bldP spid="60" grpId="0"/>
      <p:bldP spid="60" grpId="1"/>
      <p:bldP spid="62" grpId="0" animBg="1"/>
      <p:bldP spid="62" grpId="1" animBg="1"/>
      <p:bldP spid="63" grpId="0" uiExpand="1" animBg="1"/>
      <p:bldP spid="63" grpId="1" animBg="1"/>
      <p:bldP spid="65" grpId="0" animBg="1"/>
      <p:bldP spid="65" grpId="1" animBg="1"/>
      <p:bldP spid="66" grpId="0" animBg="1"/>
      <p:bldP spid="66" grpId="1" animBg="1"/>
      <p:bldP spid="68" grpId="0" animBg="1"/>
      <p:bldP spid="68" grpId="1" animBg="1"/>
      <p:bldP spid="69" grpId="0" animBg="1"/>
      <p:bldP spid="69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6" grpId="0" animBg="1"/>
      <p:bldP spid="76" grpId="1" animBg="1"/>
      <p:bldP spid="77" grpId="0" animBg="1"/>
      <p:bldP spid="77" grpId="1" animBg="1"/>
      <p:bldP spid="81" grpId="0" animBg="1"/>
      <p:bldP spid="81" grpId="1" animBg="1"/>
      <p:bldP spid="83" grpId="0" animBg="1"/>
      <p:bldP spid="83" grpId="1" animBg="1"/>
      <p:bldP spid="85" grpId="0" animBg="1"/>
      <p:bldP spid="86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292</Words>
  <Application>Microsoft Office PowerPoint</Application>
  <PresentationFormat>全屏显示(16:9)</PresentationFormat>
  <Paragraphs>54</Paragraphs>
  <Slides>1</Slides>
  <Notes>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Office 主题​​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PC</cp:lastModifiedBy>
  <cp:revision>42</cp:revision>
  <dcterms:created xsi:type="dcterms:W3CDTF">2019-06-08T08:56:32Z</dcterms:created>
  <dcterms:modified xsi:type="dcterms:W3CDTF">2019-06-09T02:33:59Z</dcterms:modified>
</cp:coreProperties>
</file>