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6" autoAdjust="0"/>
    <p:restoredTop sz="94660"/>
  </p:normalViewPr>
  <p:slideViewPr>
    <p:cSldViewPr>
      <p:cViewPr varScale="1">
        <p:scale>
          <a:sx n="58" d="100"/>
          <a:sy n="58" d="100"/>
        </p:scale>
        <p:origin x="1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E25A-76BF-4542-BE20-84295E6FEF1C}" type="datetimeFigureOut">
              <a:rPr lang="zh-CN" altLang="en-US" smtClean="0"/>
              <a:pPr/>
              <a:t>2019/6/16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D8FB9-C765-4EB7-B52C-804277EA94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D8FB9-C765-4EB7-B52C-804277EA949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26" Type="http://schemas.openxmlformats.org/officeDocument/2006/relationships/image" Target="../media/image23.jpeg"/><Relationship Id="rId39" Type="http://schemas.openxmlformats.org/officeDocument/2006/relationships/image" Target="../media/image36.jpeg"/><Relationship Id="rId21" Type="http://schemas.openxmlformats.org/officeDocument/2006/relationships/image" Target="../media/image18.jpeg"/><Relationship Id="rId34" Type="http://schemas.openxmlformats.org/officeDocument/2006/relationships/image" Target="../media/image31.jpeg"/><Relationship Id="rId42" Type="http://schemas.openxmlformats.org/officeDocument/2006/relationships/image" Target="../media/image39.jpeg"/><Relationship Id="rId47" Type="http://schemas.openxmlformats.org/officeDocument/2006/relationships/image" Target="../media/image44.jpeg"/><Relationship Id="rId50" Type="http://schemas.openxmlformats.org/officeDocument/2006/relationships/image" Target="../media/image47.jpeg"/><Relationship Id="rId55" Type="http://schemas.openxmlformats.org/officeDocument/2006/relationships/image" Target="../media/image52.jpeg"/><Relationship Id="rId6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audio" Target="file:///C:\Users\xuhuiqing\Desktop\&#32918;&#24515;&#24609;\&#19968;&#35838;&#19968;&#26354;&#22270;&#29255;\Michael%20Jackson%20-%20Keep%20Your%20Head%20Up.mp3" TargetMode="External"/><Relationship Id="rId16" Type="http://schemas.openxmlformats.org/officeDocument/2006/relationships/image" Target="../media/image13.jpeg"/><Relationship Id="rId29" Type="http://schemas.openxmlformats.org/officeDocument/2006/relationships/image" Target="../media/image26.jpeg"/><Relationship Id="rId11" Type="http://schemas.openxmlformats.org/officeDocument/2006/relationships/image" Target="../media/image8.jpeg"/><Relationship Id="rId24" Type="http://schemas.openxmlformats.org/officeDocument/2006/relationships/image" Target="../media/image21.jpeg"/><Relationship Id="rId32" Type="http://schemas.openxmlformats.org/officeDocument/2006/relationships/image" Target="../media/image29.jpeg"/><Relationship Id="rId37" Type="http://schemas.openxmlformats.org/officeDocument/2006/relationships/image" Target="../media/image34.jpeg"/><Relationship Id="rId40" Type="http://schemas.openxmlformats.org/officeDocument/2006/relationships/image" Target="../media/image37.jpeg"/><Relationship Id="rId45" Type="http://schemas.openxmlformats.org/officeDocument/2006/relationships/image" Target="../media/image42.jpeg"/><Relationship Id="rId53" Type="http://schemas.openxmlformats.org/officeDocument/2006/relationships/image" Target="../media/image50.jpeg"/><Relationship Id="rId58" Type="http://schemas.openxmlformats.org/officeDocument/2006/relationships/image" Target="../media/image55.jpeg"/><Relationship Id="rId5" Type="http://schemas.openxmlformats.org/officeDocument/2006/relationships/image" Target="../media/image2.jpeg"/><Relationship Id="rId61" Type="http://schemas.openxmlformats.org/officeDocument/2006/relationships/image" Target="../media/image58.jpg"/><Relationship Id="rId19" Type="http://schemas.openxmlformats.org/officeDocument/2006/relationships/image" Target="../media/image16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Relationship Id="rId35" Type="http://schemas.openxmlformats.org/officeDocument/2006/relationships/image" Target="../media/image32.jpeg"/><Relationship Id="rId43" Type="http://schemas.openxmlformats.org/officeDocument/2006/relationships/image" Target="../media/image40.jpeg"/><Relationship Id="rId48" Type="http://schemas.openxmlformats.org/officeDocument/2006/relationships/image" Target="../media/image45.jpeg"/><Relationship Id="rId56" Type="http://schemas.openxmlformats.org/officeDocument/2006/relationships/image" Target="../media/image53.jpeg"/><Relationship Id="rId8" Type="http://schemas.openxmlformats.org/officeDocument/2006/relationships/image" Target="../media/image5.jpeg"/><Relationship Id="rId51" Type="http://schemas.openxmlformats.org/officeDocument/2006/relationships/image" Target="../media/image48.jpe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2.jpeg"/><Relationship Id="rId33" Type="http://schemas.openxmlformats.org/officeDocument/2006/relationships/image" Target="../media/image30.jpeg"/><Relationship Id="rId38" Type="http://schemas.openxmlformats.org/officeDocument/2006/relationships/image" Target="../media/image35.jpeg"/><Relationship Id="rId46" Type="http://schemas.openxmlformats.org/officeDocument/2006/relationships/image" Target="../media/image43.jpeg"/><Relationship Id="rId59" Type="http://schemas.openxmlformats.org/officeDocument/2006/relationships/image" Target="../media/image56.jpeg"/><Relationship Id="rId20" Type="http://schemas.openxmlformats.org/officeDocument/2006/relationships/image" Target="../media/image17.jpeg"/><Relationship Id="rId41" Type="http://schemas.openxmlformats.org/officeDocument/2006/relationships/image" Target="../media/image38.jpeg"/><Relationship Id="rId54" Type="http://schemas.openxmlformats.org/officeDocument/2006/relationships/image" Target="../media/image51.jpeg"/><Relationship Id="rId62" Type="http://schemas.openxmlformats.org/officeDocument/2006/relationships/image" Target="../media/image1.png"/><Relationship Id="rId1" Type="http://schemas.microsoft.com/office/2007/relationships/media" Target="file:///C:\Users\xuhuiqing\Desktop\&#32918;&#24515;&#24609;\&#19968;&#35838;&#19968;&#26354;&#22270;&#29255;\Michael%20Jackson%20-%20Keep%20Your%20Head%20Up.mp3" TargetMode="External"/><Relationship Id="rId6" Type="http://schemas.openxmlformats.org/officeDocument/2006/relationships/image" Target="../media/image3.jpeg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28" Type="http://schemas.openxmlformats.org/officeDocument/2006/relationships/image" Target="../media/image25.jpeg"/><Relationship Id="rId36" Type="http://schemas.openxmlformats.org/officeDocument/2006/relationships/image" Target="../media/image33.jpeg"/><Relationship Id="rId49" Type="http://schemas.openxmlformats.org/officeDocument/2006/relationships/image" Target="../media/image46.jpeg"/><Relationship Id="rId57" Type="http://schemas.openxmlformats.org/officeDocument/2006/relationships/image" Target="../media/image54.png"/><Relationship Id="rId10" Type="http://schemas.openxmlformats.org/officeDocument/2006/relationships/image" Target="../media/image7.jpeg"/><Relationship Id="rId31" Type="http://schemas.openxmlformats.org/officeDocument/2006/relationships/image" Target="../media/image28.jpeg"/><Relationship Id="rId44" Type="http://schemas.openxmlformats.org/officeDocument/2006/relationships/image" Target="../media/image41.jpeg"/><Relationship Id="rId52" Type="http://schemas.openxmlformats.org/officeDocument/2006/relationships/image" Target="../media/image49.jpeg"/><Relationship Id="rId60" Type="http://schemas.openxmlformats.org/officeDocument/2006/relationships/image" Target="../media/image5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5E3DF495-0517-4921-B005-9635FB5444A2}"/>
              </a:ext>
            </a:extLst>
          </p:cNvPr>
          <p:cNvGrpSpPr/>
          <p:nvPr/>
        </p:nvGrpSpPr>
        <p:grpSpPr>
          <a:xfrm>
            <a:off x="-11862" y="0"/>
            <a:ext cx="9144000" cy="6858000"/>
            <a:chOff x="0" y="0"/>
            <a:chExt cx="9144000" cy="685800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805A7D6-BBDB-4099-84D3-E024D1549F0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6D8D0CC-BF6E-41A4-9D92-6BB164B8E9E8}"/>
                </a:ext>
              </a:extLst>
            </p:cNvPr>
            <p:cNvSpPr/>
            <p:nvPr/>
          </p:nvSpPr>
          <p:spPr>
            <a:xfrm>
              <a:off x="323528" y="260648"/>
              <a:ext cx="8496944" cy="6336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6D988AB-E22D-4369-A51A-2FCD82D4B76E}"/>
              </a:ext>
            </a:extLst>
          </p:cNvPr>
          <p:cNvGrpSpPr/>
          <p:nvPr/>
        </p:nvGrpSpPr>
        <p:grpSpPr>
          <a:xfrm>
            <a:off x="114816" y="1196760"/>
            <a:ext cx="8210965" cy="1572542"/>
            <a:chOff x="-238632" y="390049"/>
            <a:chExt cx="8723155" cy="1494824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72F13DF-1E3B-47EB-8F2C-51CC3892016E}"/>
                </a:ext>
              </a:extLst>
            </p:cNvPr>
            <p:cNvSpPr txBox="1"/>
            <p:nvPr/>
          </p:nvSpPr>
          <p:spPr>
            <a:xfrm>
              <a:off x="977596" y="644896"/>
              <a:ext cx="75069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latin typeface="Tw Cen MT" panose="020B0602020104020603" pitchFamily="34" charset="0"/>
                </a:rPr>
                <a:t>Keep your head up</a:t>
              </a:r>
              <a:endParaRPr lang="zh-CN" altLang="en-US" sz="7200" b="1" dirty="0">
                <a:latin typeface="Tw Cen MT" panose="020B0602020104020603" pitchFamily="34" charset="0"/>
              </a:endParaRPr>
            </a:p>
          </p:txBody>
        </p:sp>
        <p:pic>
          <p:nvPicPr>
            <p:cNvPr id="9" name="Picture 10" descr="Image result for crown icon">
              <a:extLst>
                <a:ext uri="{FF2B5EF4-FFF2-40B4-BE49-F238E27FC236}">
                  <a16:creationId xmlns:a16="http://schemas.microsoft.com/office/drawing/2014/main" id="{1745C905-6937-4E7F-A7DD-B9C952D71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2628">
              <a:off x="-238632" y="390049"/>
              <a:ext cx="1494824" cy="149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ED16DD5A-79A5-404F-BDEE-6FBCEFE75C42}"/>
              </a:ext>
            </a:extLst>
          </p:cNvPr>
          <p:cNvSpPr txBox="1"/>
          <p:nvPr/>
        </p:nvSpPr>
        <p:spPr>
          <a:xfrm flipH="1">
            <a:off x="2711863" y="2988241"/>
            <a:ext cx="372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Keep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有关的短语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D1FB60D-BE31-49AF-BA13-103128F158A6}"/>
              </a:ext>
            </a:extLst>
          </p:cNvPr>
          <p:cNvSpPr/>
          <p:nvPr/>
        </p:nvSpPr>
        <p:spPr>
          <a:xfrm>
            <a:off x="1730003" y="4149080"/>
            <a:ext cx="5866333" cy="792088"/>
          </a:xfrm>
          <a:prstGeom prst="rect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华南师范大学外国语言文化学院 肖心怡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CB61B10-A15B-486E-B555-9BA98A77C089}"/>
              </a:ext>
            </a:extLst>
          </p:cNvPr>
          <p:cNvSpPr/>
          <p:nvPr/>
        </p:nvSpPr>
        <p:spPr>
          <a:xfrm>
            <a:off x="1734939" y="5201816"/>
            <a:ext cx="5866333" cy="792088"/>
          </a:xfrm>
          <a:prstGeom prst="rect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广东省河源市龙川县紫市中学 罗秀霞</a:t>
            </a:r>
          </a:p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.jpg"/>
          <p:cNvPicPr>
            <a:picLocks noChangeAspect="1"/>
          </p:cNvPicPr>
          <p:nvPr/>
        </p:nvPicPr>
        <p:blipFill>
          <a:blip r:embed="rId5"/>
          <a:srcRect l="11111" r="11111"/>
          <a:stretch>
            <a:fillRect/>
          </a:stretch>
        </p:blipFill>
        <p:spPr>
          <a:xfrm>
            <a:off x="0" y="0"/>
            <a:ext cx="9144000" cy="6509788"/>
          </a:xfrm>
          <a:prstGeom prst="rect">
            <a:avLst/>
          </a:prstGeom>
        </p:spPr>
      </p:pic>
      <p:pic>
        <p:nvPicPr>
          <p:cNvPr id="1026" name="Picture 2" descr="F:\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00164" y="0"/>
            <a:ext cx="11144328" cy="6268684"/>
          </a:xfrm>
          <a:prstGeom prst="rect">
            <a:avLst/>
          </a:prstGeom>
          <a:noFill/>
        </p:spPr>
      </p:pic>
      <p:pic>
        <p:nvPicPr>
          <p:cNvPr id="6" name="Picture 2" descr="F:\3.jpg"/>
          <p:cNvPicPr>
            <a:picLocks noChangeAspect="1" noChangeArrowheads="1"/>
          </p:cNvPicPr>
          <p:nvPr/>
        </p:nvPicPr>
        <p:blipFill>
          <a:blip r:embed="rId7"/>
          <a:srcRect l="12114" r="11517" b="13857"/>
          <a:stretch>
            <a:fillRect/>
          </a:stretch>
        </p:blipFill>
        <p:spPr bwMode="auto">
          <a:xfrm>
            <a:off x="-1101849" y="0"/>
            <a:ext cx="10245849" cy="6858000"/>
          </a:xfrm>
          <a:prstGeom prst="rect">
            <a:avLst/>
          </a:prstGeom>
          <a:noFill/>
        </p:spPr>
      </p:pic>
      <p:pic>
        <p:nvPicPr>
          <p:cNvPr id="1027" name="Picture 3" descr="F:\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357354" y="223190"/>
            <a:ext cx="11795218" cy="6634810"/>
          </a:xfrm>
          <a:prstGeom prst="rect">
            <a:avLst/>
          </a:prstGeom>
          <a:noFill/>
        </p:spPr>
      </p:pic>
      <p:pic>
        <p:nvPicPr>
          <p:cNvPr id="1028" name="Picture 4" descr="F:\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285916" y="0"/>
            <a:ext cx="11715832" cy="6858000"/>
          </a:xfrm>
          <a:prstGeom prst="rect">
            <a:avLst/>
          </a:prstGeom>
          <a:noFill/>
        </p:spPr>
      </p:pic>
      <p:pic>
        <p:nvPicPr>
          <p:cNvPr id="1029" name="Picture 5" descr="F:\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643106" y="0"/>
            <a:ext cx="11787270" cy="6858000"/>
          </a:xfrm>
          <a:prstGeom prst="rect">
            <a:avLst/>
          </a:prstGeom>
          <a:noFill/>
        </p:spPr>
      </p:pic>
      <p:pic>
        <p:nvPicPr>
          <p:cNvPr id="1030" name="Picture 6" descr="F:\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571668" y="0"/>
            <a:ext cx="11644394" cy="6858000"/>
          </a:xfrm>
          <a:prstGeom prst="rect">
            <a:avLst/>
          </a:prstGeom>
          <a:noFill/>
        </p:spPr>
      </p:pic>
      <p:pic>
        <p:nvPicPr>
          <p:cNvPr id="1031" name="Picture 7" descr="F:\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440857" y="0"/>
            <a:ext cx="11866688" cy="6858000"/>
          </a:xfrm>
          <a:prstGeom prst="rect">
            <a:avLst/>
          </a:prstGeom>
          <a:noFill/>
        </p:spPr>
      </p:pic>
      <p:pic>
        <p:nvPicPr>
          <p:cNvPr id="1032" name="Picture 8" descr="F:\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845947" y="0"/>
            <a:ext cx="12191999" cy="6858000"/>
          </a:xfrm>
          <a:prstGeom prst="rect">
            <a:avLst/>
          </a:prstGeom>
          <a:noFill/>
        </p:spPr>
      </p:pic>
      <p:pic>
        <p:nvPicPr>
          <p:cNvPr id="1033" name="Picture 9" descr="F:\10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642974" y="0"/>
            <a:ext cx="10936264" cy="628652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685800" y="5942965"/>
            <a:ext cx="74549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She's looking for a job and a finer place to stay,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621030" y="5959475"/>
            <a:ext cx="60369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She's looking for the hope and the empty promises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34185" y="5911215"/>
            <a:ext cx="42443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She's working two jobs, keeping alive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86535" y="5923915"/>
            <a:ext cx="45231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She works in a restaurant night and day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29865" y="5947410"/>
            <a:ext cx="26587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She waits her life away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00630" y="5948680"/>
            <a:ext cx="29254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She wipes her tears away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6955" y="5936615"/>
            <a:ext cx="669721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She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c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ries inside everytime she feels this way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3445" y="5936615"/>
            <a:ext cx="550989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And she is dying inside, everytime her baby cries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39595" y="5936615"/>
            <a:ext cx="514134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Keeping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your head up to the sky!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Michael Jackson - Keep Your Head U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>
                  <p14:fade out="244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66780" y="0"/>
            <a:ext cx="866780" cy="86678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350684" y="5929330"/>
            <a:ext cx="4499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Keeping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your mind stay alive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Picture 2" descr="K:\1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2071734" y="0"/>
            <a:ext cx="12573088" cy="7072362"/>
          </a:xfrm>
          <a:prstGeom prst="rect">
            <a:avLst/>
          </a:prstGeom>
          <a:noFill/>
        </p:spPr>
      </p:pic>
      <p:sp>
        <p:nvSpPr>
          <p:cNvPr id="27" name="矩形 26"/>
          <p:cNvSpPr/>
          <p:nvPr/>
        </p:nvSpPr>
        <p:spPr>
          <a:xfrm>
            <a:off x="1857356" y="5896293"/>
            <a:ext cx="5140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Keeping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your wings so we can fly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7" name="Picture 3" descr="K:\12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214478" y="0"/>
            <a:ext cx="11684039" cy="6858000"/>
          </a:xfrm>
          <a:prstGeom prst="rect">
            <a:avLst/>
          </a:prstGeom>
          <a:noFill/>
        </p:spPr>
      </p:pic>
      <p:sp>
        <p:nvSpPr>
          <p:cNvPr id="29" name="矩形 28"/>
          <p:cNvSpPr/>
          <p:nvPr/>
        </p:nvSpPr>
        <p:spPr>
          <a:xfrm>
            <a:off x="2500298" y="5857892"/>
            <a:ext cx="4277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your head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up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, tonight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8" name="Picture 4" descr="K:\13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000164" y="0"/>
            <a:ext cx="11430035" cy="6858000"/>
          </a:xfrm>
          <a:prstGeom prst="rect">
            <a:avLst/>
          </a:prstGeom>
          <a:noFill/>
        </p:spPr>
      </p:pic>
      <p:sp>
        <p:nvSpPr>
          <p:cNvPr id="31" name="矩形 30"/>
          <p:cNvSpPr/>
          <p:nvPr/>
        </p:nvSpPr>
        <p:spPr>
          <a:xfrm>
            <a:off x="1884290" y="5857892"/>
            <a:ext cx="5045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Keeping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your head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up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to the sky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9" name="Picture 5" descr="K:\14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1214478" y="1"/>
            <a:ext cx="11722107" cy="6858000"/>
          </a:xfrm>
          <a:prstGeom prst="rect">
            <a:avLst/>
          </a:prstGeom>
          <a:noFill/>
        </p:spPr>
      </p:pic>
      <p:sp>
        <p:nvSpPr>
          <p:cNvPr id="33" name="矩形 32"/>
          <p:cNvSpPr/>
          <p:nvPr/>
        </p:nvSpPr>
        <p:spPr>
          <a:xfrm>
            <a:off x="1643042" y="5857892"/>
            <a:ext cx="5701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Are we could just rise up, tell me now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32939" y="5857892"/>
            <a:ext cx="5167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Give me your wings so we can fly!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" name="Picture 6" descr="K:\15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1357354" y="1"/>
            <a:ext cx="11607820" cy="6858000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1357290" y="5857892"/>
            <a:ext cx="6464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Killing up the life in the birds and the trees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1" name="Picture 7" descr="K:\16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-1214478" y="0"/>
            <a:ext cx="11501518" cy="6858000"/>
          </a:xfrm>
          <a:prstGeom prst="rect">
            <a:avLst/>
          </a:prstGeom>
          <a:noFill/>
        </p:spPr>
      </p:pic>
      <p:sp>
        <p:nvSpPr>
          <p:cNvPr id="38" name="矩形 37"/>
          <p:cNvSpPr/>
          <p:nvPr/>
        </p:nvSpPr>
        <p:spPr>
          <a:xfrm>
            <a:off x="642910" y="5896293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And sucking up the air in the earth from under me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2" name="Picture 8" descr="K:\17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-1285916" y="0"/>
            <a:ext cx="12192001" cy="6858000"/>
          </a:xfrm>
          <a:prstGeom prst="rect">
            <a:avLst/>
          </a:prstGeom>
          <a:noFill/>
        </p:spPr>
      </p:pic>
      <p:pic>
        <p:nvPicPr>
          <p:cNvPr id="23" name="Picture 9" descr="K:\18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-1285916" y="0"/>
            <a:ext cx="12192000" cy="6858000"/>
          </a:xfrm>
          <a:prstGeom prst="rect">
            <a:avLst/>
          </a:prstGeom>
          <a:noFill/>
        </p:spPr>
      </p:pic>
      <p:sp>
        <p:nvSpPr>
          <p:cNvPr id="42" name="矩形 41"/>
          <p:cNvSpPr/>
          <p:nvPr/>
        </p:nvSpPr>
        <p:spPr>
          <a:xfrm>
            <a:off x="2928926" y="5929330"/>
            <a:ext cx="3167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 can't even breathe!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214678" y="5967731"/>
            <a:ext cx="2525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 can't even see!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34" name="Picture 10" descr="K:\19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-1333455" y="0"/>
            <a:ext cx="12191999" cy="6858000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1673570" y="5967731"/>
            <a:ext cx="6184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your head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up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, don't give up, today!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35" name="Picture 11" descr="K:\20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-1643106" y="-13442"/>
            <a:ext cx="12215898" cy="6871442"/>
          </a:xfrm>
          <a:prstGeom prst="rect">
            <a:avLst/>
          </a:prstGeom>
          <a:noFill/>
        </p:spPr>
      </p:pic>
      <p:sp>
        <p:nvSpPr>
          <p:cNvPr id="47" name="矩形 46"/>
          <p:cNvSpPr/>
          <p:nvPr/>
        </p:nvSpPr>
        <p:spPr>
          <a:xfrm>
            <a:off x="2642301" y="5967731"/>
            <a:ext cx="3572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How long can we wait?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36" name="Picture 12" descr="K:\17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-1428792" y="0"/>
            <a:ext cx="11572956" cy="6858000"/>
          </a:xfrm>
          <a:prstGeom prst="rect">
            <a:avLst/>
          </a:prstGeom>
          <a:noFill/>
        </p:spPr>
      </p:pic>
      <p:sp>
        <p:nvSpPr>
          <p:cNvPr id="49" name="矩形 48"/>
          <p:cNvSpPr/>
          <p:nvPr/>
        </p:nvSpPr>
        <p:spPr>
          <a:xfrm>
            <a:off x="1714480" y="5967731"/>
            <a:ext cx="533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 wish that love would come today!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37" name="Picture 13" descr="K:\21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-1357354" y="0"/>
            <a:ext cx="11811082" cy="6858000"/>
          </a:xfrm>
          <a:prstGeom prst="rect">
            <a:avLst/>
          </a:prstGeom>
          <a:noFill/>
        </p:spPr>
      </p:pic>
      <p:sp>
        <p:nvSpPr>
          <p:cNvPr id="51" name="矩形 50"/>
          <p:cNvSpPr/>
          <p:nvPr/>
        </p:nvSpPr>
        <p:spPr>
          <a:xfrm>
            <a:off x="3023350" y="5967731"/>
            <a:ext cx="304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All you need is love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38" name="Picture 14" descr="K:\22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-1833521" y="1"/>
            <a:ext cx="12191999" cy="6858000"/>
          </a:xfrm>
          <a:prstGeom prst="rect">
            <a:avLst/>
          </a:prstGeom>
          <a:noFill/>
        </p:spPr>
      </p:pic>
      <p:sp>
        <p:nvSpPr>
          <p:cNvPr id="53" name="矩形 52"/>
          <p:cNvSpPr/>
          <p:nvPr/>
        </p:nvSpPr>
        <p:spPr>
          <a:xfrm>
            <a:off x="2038178" y="5967731"/>
            <a:ext cx="4319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Tell you I always come and...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39" name="Picture 15" descr="K:\23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-1571668" y="0"/>
            <a:ext cx="12191999" cy="6858000"/>
          </a:xfrm>
          <a:prstGeom prst="rect">
            <a:avLst/>
          </a:prstGeom>
          <a:noFill/>
        </p:spPr>
      </p:pic>
      <p:sp>
        <p:nvSpPr>
          <p:cNvPr id="55" name="矩形 54"/>
          <p:cNvSpPr/>
          <p:nvPr/>
        </p:nvSpPr>
        <p:spPr>
          <a:xfrm>
            <a:off x="1034172" y="5967731"/>
            <a:ext cx="6895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And all you need is just a moment wanting to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40" name="想删 隐藏Picture 16" descr="K:\24.jpg"/>
          <p:cNvPicPr>
            <a:picLocks noChangeAspect="1" noChangeArrowheads="1"/>
          </p:cNvPicPr>
          <p:nvPr/>
        </p:nvPicPr>
        <p:blipFill>
          <a:blip r:embed="rId29"/>
          <a:srcRect b="13827"/>
          <a:stretch>
            <a:fillRect/>
          </a:stretch>
        </p:blipFill>
        <p:spPr bwMode="auto">
          <a:xfrm>
            <a:off x="-1571668" y="0"/>
            <a:ext cx="13430344" cy="6858000"/>
          </a:xfrm>
          <a:prstGeom prst="rect">
            <a:avLst/>
          </a:prstGeom>
          <a:noFill/>
        </p:spPr>
      </p:pic>
      <p:pic>
        <p:nvPicPr>
          <p:cNvPr id="1041" name="Picture 17" descr="K:\26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-1476672" y="0"/>
            <a:ext cx="11763383" cy="6858000"/>
          </a:xfrm>
          <a:prstGeom prst="rect">
            <a:avLst/>
          </a:prstGeom>
        </p:spPr>
      </p:pic>
      <p:sp>
        <p:nvSpPr>
          <p:cNvPr id="59" name="矩形 58"/>
          <p:cNvSpPr/>
          <p:nvPr/>
        </p:nvSpPr>
        <p:spPr>
          <a:xfrm>
            <a:off x="1859548" y="5929330"/>
            <a:ext cx="5141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Keeping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your head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up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to the sky!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42" name="Picture 18" descr="K:\28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-1500230" y="1"/>
            <a:ext cx="11858708" cy="685800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2071670" y="5967731"/>
            <a:ext cx="4670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Keeping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your mind stay alive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43" name="Picture 19" descr="K:\27.jpg"/>
          <p:cNvPicPr>
            <a:picLocks noChangeAspect="1" noChangeArrowheads="1"/>
          </p:cNvPicPr>
          <p:nvPr/>
        </p:nvPicPr>
        <p:blipFill>
          <a:blip r:embed="rId32"/>
          <a:srcRect b="13426"/>
          <a:stretch>
            <a:fillRect/>
          </a:stretch>
        </p:blipFill>
        <p:spPr bwMode="auto">
          <a:xfrm>
            <a:off x="-2071734" y="1"/>
            <a:ext cx="12787402" cy="6858000"/>
          </a:xfrm>
          <a:prstGeom prst="rect">
            <a:avLst/>
          </a:prstGeom>
          <a:noFill/>
        </p:spPr>
      </p:pic>
      <p:sp>
        <p:nvSpPr>
          <p:cNvPr id="63" name="矩形 62"/>
          <p:cNvSpPr/>
          <p:nvPr/>
        </p:nvSpPr>
        <p:spPr>
          <a:xfrm>
            <a:off x="1928794" y="5967731"/>
            <a:ext cx="5140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Keeping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your wings so we can fly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44" name="Picture 20" descr="K:\32.jp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-2214610" y="0"/>
            <a:ext cx="12636631" cy="7108105"/>
          </a:xfrm>
          <a:prstGeom prst="rect">
            <a:avLst/>
          </a:prstGeom>
          <a:noFill/>
        </p:spPr>
      </p:pic>
      <p:sp>
        <p:nvSpPr>
          <p:cNvPr id="65" name="矩形 64"/>
          <p:cNvSpPr/>
          <p:nvPr/>
        </p:nvSpPr>
        <p:spPr>
          <a:xfrm>
            <a:off x="2413073" y="6039169"/>
            <a:ext cx="4373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your head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up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, tonight!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45" name="Picture 21" descr="K:\29.jp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-2000296" y="71438"/>
            <a:ext cx="12065000" cy="6786562"/>
          </a:xfrm>
          <a:prstGeom prst="rect">
            <a:avLst/>
          </a:prstGeom>
          <a:noFill/>
        </p:spPr>
      </p:pic>
      <p:sp>
        <p:nvSpPr>
          <p:cNvPr id="67" name="矩形 66"/>
          <p:cNvSpPr/>
          <p:nvPr/>
        </p:nvSpPr>
        <p:spPr>
          <a:xfrm>
            <a:off x="2285984" y="6039169"/>
            <a:ext cx="5045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Keeping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your head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up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to the sky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46" name="Picture 22" descr="K:\31.jp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-2143172" y="-60749"/>
            <a:ext cx="12299997" cy="6918749"/>
          </a:xfrm>
          <a:prstGeom prst="rect">
            <a:avLst/>
          </a:prstGeom>
          <a:noFill/>
        </p:spPr>
      </p:pic>
      <p:sp>
        <p:nvSpPr>
          <p:cNvPr id="69" name="矩形 68"/>
          <p:cNvSpPr/>
          <p:nvPr/>
        </p:nvSpPr>
        <p:spPr>
          <a:xfrm>
            <a:off x="1142976" y="5286388"/>
            <a:ext cx="5850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Are we could just rise up, tell me now?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47" name="Picture 23" descr="K:\33.jpg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-2286048" y="-13442"/>
            <a:ext cx="12287336" cy="6911626"/>
          </a:xfrm>
          <a:prstGeom prst="rect">
            <a:avLst/>
          </a:prstGeom>
          <a:noFill/>
        </p:spPr>
      </p:pic>
      <p:sp>
        <p:nvSpPr>
          <p:cNvPr id="71" name="矩形 70"/>
          <p:cNvSpPr/>
          <p:nvPr/>
        </p:nvSpPr>
        <p:spPr>
          <a:xfrm>
            <a:off x="1332873" y="5286388"/>
            <a:ext cx="5167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Give me your wings so we can fly!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48" name="Picture 24" descr="K:\34.jpg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-2286048" y="-71462"/>
            <a:ext cx="12858840" cy="7233097"/>
          </a:xfrm>
          <a:prstGeom prst="rect">
            <a:avLst/>
          </a:prstGeom>
          <a:noFill/>
        </p:spPr>
      </p:pic>
      <p:sp>
        <p:nvSpPr>
          <p:cNvPr id="73" name="矩形 72"/>
          <p:cNvSpPr/>
          <p:nvPr/>
        </p:nvSpPr>
        <p:spPr>
          <a:xfrm>
            <a:off x="1496124" y="6039169"/>
            <a:ext cx="5576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Everybody say that time is borrowed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49" name="Picture 25" descr="K:\35.jpg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-2428924" y="-312559"/>
            <a:ext cx="12747661" cy="7170559"/>
          </a:xfrm>
          <a:prstGeom prst="rect">
            <a:avLst/>
          </a:prstGeom>
          <a:noFill/>
        </p:spPr>
      </p:pic>
      <p:sp>
        <p:nvSpPr>
          <p:cNvPr id="75" name="矩形 74"/>
          <p:cNvSpPr/>
          <p:nvPr/>
        </p:nvSpPr>
        <p:spPr>
          <a:xfrm>
            <a:off x="1500166" y="6072206"/>
            <a:ext cx="6255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And hanging down your head is no good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50" name="Picture 26" descr="K:\36.jpg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-1214478" y="0"/>
            <a:ext cx="12215866" cy="6858000"/>
          </a:xfrm>
          <a:prstGeom prst="rect">
            <a:avLst/>
          </a:prstGeom>
          <a:noFill/>
        </p:spPr>
      </p:pic>
      <p:sp>
        <p:nvSpPr>
          <p:cNvPr id="77" name="矩形 76"/>
          <p:cNvSpPr/>
          <p:nvPr/>
        </p:nvSpPr>
        <p:spPr>
          <a:xfrm>
            <a:off x="1604647" y="6072206"/>
            <a:ext cx="5181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And if your day arrives...tomorrow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51" name="Picture 27" descr="K:\37.jpg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-1944689" y="-31254"/>
            <a:ext cx="12374605" cy="6960716"/>
          </a:xfrm>
          <a:prstGeom prst="rect">
            <a:avLst/>
          </a:prstGeom>
          <a:noFill/>
        </p:spPr>
      </p:pic>
      <p:sp>
        <p:nvSpPr>
          <p:cNvPr id="79" name="矩形 78"/>
          <p:cNvSpPr/>
          <p:nvPr/>
        </p:nvSpPr>
        <p:spPr>
          <a:xfrm>
            <a:off x="2323520" y="6039169"/>
            <a:ext cx="4105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Just give yourself a chance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52" name="Picture 28" descr="K:\38.jpg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-1785982" y="0"/>
            <a:ext cx="12191999" cy="6929462"/>
          </a:xfrm>
          <a:prstGeom prst="rect">
            <a:avLst/>
          </a:prstGeom>
          <a:noFill/>
        </p:spPr>
      </p:pic>
      <p:sp>
        <p:nvSpPr>
          <p:cNvPr id="81" name="矩形 80"/>
          <p:cNvSpPr/>
          <p:nvPr/>
        </p:nvSpPr>
        <p:spPr>
          <a:xfrm>
            <a:off x="2552837" y="6039169"/>
            <a:ext cx="3519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Fight the circumstance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53" name="Picture 29" descr="K:\39.jpg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-1785982" y="0"/>
            <a:ext cx="12358774" cy="6951811"/>
          </a:xfrm>
          <a:prstGeom prst="rect">
            <a:avLst/>
          </a:prstGeom>
          <a:noFill/>
        </p:spPr>
      </p:pic>
      <p:sp>
        <p:nvSpPr>
          <p:cNvPr id="83" name="矩形 82"/>
          <p:cNvSpPr/>
          <p:nvPr/>
        </p:nvSpPr>
        <p:spPr>
          <a:xfrm>
            <a:off x="3000364" y="6072206"/>
            <a:ext cx="2742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Rising too, again!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54" name="Picture 30" descr="K:\40.jpg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-2928990" y="-500090"/>
            <a:ext cx="13843052" cy="7786718"/>
          </a:xfrm>
          <a:prstGeom prst="rect">
            <a:avLst/>
          </a:prstGeom>
          <a:noFill/>
        </p:spPr>
      </p:pic>
      <p:sp>
        <p:nvSpPr>
          <p:cNvPr id="85" name="矩形 84"/>
          <p:cNvSpPr/>
          <p:nvPr/>
        </p:nvSpPr>
        <p:spPr>
          <a:xfrm>
            <a:off x="1716672" y="6072206"/>
            <a:ext cx="5141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Keeping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your head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up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to the sky!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55" name="Picture 31" descr="K:\41.jpg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-2071734" y="0"/>
            <a:ext cx="13144592" cy="7393833"/>
          </a:xfrm>
          <a:prstGeom prst="rect">
            <a:avLst/>
          </a:prstGeom>
          <a:noFill/>
        </p:spPr>
      </p:pic>
      <p:sp>
        <p:nvSpPr>
          <p:cNvPr id="87" name="矩形 86"/>
          <p:cNvSpPr/>
          <p:nvPr/>
        </p:nvSpPr>
        <p:spPr>
          <a:xfrm>
            <a:off x="2215960" y="6039169"/>
            <a:ext cx="4499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Keeping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your mind stay alive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56" name="Picture 32" descr="K:\42.jpg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-2286048" y="0"/>
            <a:ext cx="13081049" cy="7358090"/>
          </a:xfrm>
          <a:prstGeom prst="rect">
            <a:avLst/>
          </a:prstGeom>
          <a:noFill/>
        </p:spPr>
      </p:pic>
      <p:sp>
        <p:nvSpPr>
          <p:cNvPr id="89" name="矩形 88"/>
          <p:cNvSpPr/>
          <p:nvPr/>
        </p:nvSpPr>
        <p:spPr>
          <a:xfrm>
            <a:off x="1857356" y="6039169"/>
            <a:ext cx="5140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Keeping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your wings so we can fly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57" name="Picture 33" descr="K:\43.jpg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-2794009" y="0"/>
            <a:ext cx="13366801" cy="7518825"/>
          </a:xfrm>
          <a:prstGeom prst="rect">
            <a:avLst/>
          </a:prstGeom>
          <a:noFill/>
        </p:spPr>
      </p:pic>
      <p:sp>
        <p:nvSpPr>
          <p:cNvPr id="91" name="矩形 90"/>
          <p:cNvSpPr/>
          <p:nvPr/>
        </p:nvSpPr>
        <p:spPr>
          <a:xfrm>
            <a:off x="2270197" y="6072206"/>
            <a:ext cx="4373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your head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up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, tonight!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58" name="Picture 34" descr="K:\44.jpg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-2857552" y="1"/>
            <a:ext cx="12787402" cy="7192914"/>
          </a:xfrm>
          <a:prstGeom prst="rect">
            <a:avLst/>
          </a:prstGeom>
          <a:noFill/>
        </p:spPr>
      </p:pic>
      <p:sp>
        <p:nvSpPr>
          <p:cNvPr id="93" name="矩形 92"/>
          <p:cNvSpPr/>
          <p:nvPr/>
        </p:nvSpPr>
        <p:spPr>
          <a:xfrm>
            <a:off x="1812852" y="6072206"/>
            <a:ext cx="5045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Keeping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your head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up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to the sky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59" name="Picture 35" descr="K:\3602.jpg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-2286048" y="0"/>
            <a:ext cx="12430212" cy="6991994"/>
          </a:xfrm>
          <a:prstGeom prst="rect">
            <a:avLst/>
          </a:prstGeom>
          <a:noFill/>
        </p:spPr>
      </p:pic>
      <p:sp>
        <p:nvSpPr>
          <p:cNvPr id="95" name="矩形 94"/>
          <p:cNvSpPr/>
          <p:nvPr/>
        </p:nvSpPr>
        <p:spPr>
          <a:xfrm>
            <a:off x="1571604" y="6072206"/>
            <a:ext cx="5850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Are we could just rise up, tell me now?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60" name="Picture 36" descr="K:\3601.jpg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-1714544" y="0"/>
            <a:ext cx="12501650" cy="7032178"/>
          </a:xfrm>
          <a:prstGeom prst="rect">
            <a:avLst/>
          </a:prstGeom>
          <a:noFill/>
        </p:spPr>
      </p:pic>
      <p:sp>
        <p:nvSpPr>
          <p:cNvPr id="97" name="矩形 96"/>
          <p:cNvSpPr/>
          <p:nvPr/>
        </p:nvSpPr>
        <p:spPr>
          <a:xfrm>
            <a:off x="1857356" y="6039169"/>
            <a:ext cx="5167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Give me your wings so we can fly!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61" name="Picture 37" descr="K:\45.jpg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-2857552" y="-500090"/>
            <a:ext cx="12858840" cy="7733187"/>
          </a:xfrm>
          <a:prstGeom prst="rect">
            <a:avLst/>
          </a:prstGeom>
          <a:noFill/>
        </p:spPr>
      </p:pic>
      <p:sp>
        <p:nvSpPr>
          <p:cNvPr id="99" name="矩形 98"/>
          <p:cNvSpPr/>
          <p:nvPr/>
        </p:nvSpPr>
        <p:spPr>
          <a:xfrm>
            <a:off x="2000232" y="6039169"/>
            <a:ext cx="5141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Keeping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your head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up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to the sky!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62" name="Picture 38" descr="K:\46.jpg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-1928858" y="-174178"/>
            <a:ext cx="12501650" cy="7032178"/>
          </a:xfrm>
          <a:prstGeom prst="rect">
            <a:avLst/>
          </a:prstGeom>
          <a:noFill/>
        </p:spPr>
      </p:pic>
      <p:sp>
        <p:nvSpPr>
          <p:cNvPr id="101" name="矩形 100"/>
          <p:cNvSpPr/>
          <p:nvPr/>
        </p:nvSpPr>
        <p:spPr>
          <a:xfrm>
            <a:off x="2001646" y="5396227"/>
            <a:ext cx="4499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Keeping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your mind stay alive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66" name="Picture 42" descr="K:\47.jpg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-2000296" y="0"/>
            <a:ext cx="12358774" cy="6951811"/>
          </a:xfrm>
          <a:prstGeom prst="rect">
            <a:avLst/>
          </a:prstGeom>
          <a:noFill/>
        </p:spPr>
      </p:pic>
      <p:sp>
        <p:nvSpPr>
          <p:cNvPr id="109" name="矩形 108"/>
          <p:cNvSpPr/>
          <p:nvPr/>
        </p:nvSpPr>
        <p:spPr>
          <a:xfrm>
            <a:off x="1788816" y="5929330"/>
            <a:ext cx="5140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Keeping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your wings so we can fly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68" name="Picture 44" descr="K:\49.jpg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-3929122" y="-642966"/>
            <a:ext cx="14430476" cy="8117143"/>
          </a:xfrm>
          <a:prstGeom prst="rect">
            <a:avLst/>
          </a:prstGeom>
          <a:noFill/>
        </p:spPr>
      </p:pic>
      <p:sp>
        <p:nvSpPr>
          <p:cNvPr id="112" name="矩形 111"/>
          <p:cNvSpPr/>
          <p:nvPr/>
        </p:nvSpPr>
        <p:spPr>
          <a:xfrm>
            <a:off x="2341635" y="6072206"/>
            <a:ext cx="4373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Keep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your head </a:t>
            </a:r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up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, tonight!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69" name="Picture 45" descr="K:\48.jpg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-2714676" y="0"/>
            <a:ext cx="13335051" cy="7500966"/>
          </a:xfrm>
          <a:prstGeom prst="rect">
            <a:avLst/>
          </a:prstGeom>
          <a:noFill/>
        </p:spPr>
      </p:pic>
      <p:sp>
        <p:nvSpPr>
          <p:cNvPr id="114" name="矩形 113"/>
          <p:cNvSpPr/>
          <p:nvPr/>
        </p:nvSpPr>
        <p:spPr>
          <a:xfrm>
            <a:off x="2098604" y="6000768"/>
            <a:ext cx="5045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Keeping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your head </a:t>
            </a:r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up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to the sky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70" name="Picture 46" descr="K:\360截图20190614145941367.jpg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-2428924" y="-357214"/>
            <a:ext cx="13733481" cy="7725083"/>
          </a:xfrm>
          <a:prstGeom prst="rect">
            <a:avLst/>
          </a:prstGeom>
          <a:noFill/>
        </p:spPr>
      </p:pic>
      <p:sp>
        <p:nvSpPr>
          <p:cNvPr id="116" name="矩形 115"/>
          <p:cNvSpPr/>
          <p:nvPr/>
        </p:nvSpPr>
        <p:spPr>
          <a:xfrm>
            <a:off x="1857356" y="5896293"/>
            <a:ext cx="5850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Are we could just rise up, tell me now?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71" name="Picture 47" descr="K:\360截图20190614150826007.jpg"/>
          <p:cNvPicPr>
            <a:picLocks noChangeAspect="1" noChangeArrowheads="1"/>
          </p:cNvPicPr>
          <p:nvPr/>
        </p:nvPicPr>
        <p:blipFill>
          <a:blip r:embed="rId56"/>
          <a:srcRect b="16744"/>
          <a:stretch>
            <a:fillRect/>
          </a:stretch>
        </p:blipFill>
        <p:spPr bwMode="auto">
          <a:xfrm>
            <a:off x="-3857684" y="-428652"/>
            <a:ext cx="16287864" cy="8056519"/>
          </a:xfrm>
          <a:prstGeom prst="rect">
            <a:avLst/>
          </a:prstGeom>
          <a:noFill/>
        </p:spPr>
      </p:pic>
      <p:sp>
        <p:nvSpPr>
          <p:cNvPr id="118" name="矩形 117"/>
          <p:cNvSpPr/>
          <p:nvPr/>
        </p:nvSpPr>
        <p:spPr>
          <a:xfrm>
            <a:off x="2118691" y="6110607"/>
            <a:ext cx="5167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Give me your wings so we can fly!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3D09F81-D32B-4875-825A-96CB2DE2B81F}"/>
              </a:ext>
            </a:extLst>
          </p:cNvPr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5"/>
          <a:stretch/>
        </p:blipFill>
        <p:spPr>
          <a:xfrm>
            <a:off x="2627784" y="2609850"/>
            <a:ext cx="3683124" cy="1638300"/>
          </a:xfrm>
          <a:prstGeom prst="rect">
            <a:avLst/>
          </a:prstGeom>
        </p:spPr>
      </p:pic>
      <p:pic>
        <p:nvPicPr>
          <p:cNvPr id="39" name="Picture 4" descr="Image result for keep your head up michael jackson">
            <a:extLst>
              <a:ext uri="{FF2B5EF4-FFF2-40B4-BE49-F238E27FC236}">
                <a16:creationId xmlns:a16="http://schemas.microsoft.com/office/drawing/2014/main" id="{E27C095D-A0F7-4481-A44E-FDA20CCA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0" y="1853232"/>
            <a:ext cx="7956376" cy="4735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" name="Picture 6" descr="Image result for  michael jackson">
            <a:extLst>
              <a:ext uri="{FF2B5EF4-FFF2-40B4-BE49-F238E27FC236}">
                <a16:creationId xmlns:a16="http://schemas.microsoft.com/office/drawing/2014/main" id="{3E23A999-D5CE-4AA3-84A5-D3481CCCB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929" y="980728"/>
            <a:ext cx="9323187" cy="52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See the source image">
            <a:extLst>
              <a:ext uri="{FF2B5EF4-FFF2-40B4-BE49-F238E27FC236}">
                <a16:creationId xmlns:a16="http://schemas.microsoft.com/office/drawing/2014/main" id="{53BC411C-B322-4F12-97B2-79F2427AB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3EFC9ADD-4878-47B9-B317-3CB2C5B49685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71" y="483443"/>
            <a:ext cx="9329276" cy="5825877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4C102DA6-5D6E-4E94-BD0E-4648D0728CCC}"/>
              </a:ext>
            </a:extLst>
          </p:cNvPr>
          <p:cNvGrpSpPr/>
          <p:nvPr/>
        </p:nvGrpSpPr>
        <p:grpSpPr>
          <a:xfrm>
            <a:off x="-126892" y="-18564"/>
            <a:ext cx="8749435" cy="1505882"/>
            <a:chOff x="-126892" y="-18564"/>
            <a:chExt cx="8749435" cy="1505882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B986791-C20A-4797-ADAE-8E2AAE90B222}"/>
                </a:ext>
              </a:extLst>
            </p:cNvPr>
            <p:cNvSpPr txBox="1"/>
            <p:nvPr/>
          </p:nvSpPr>
          <p:spPr>
            <a:xfrm>
              <a:off x="1115616" y="286989"/>
              <a:ext cx="75069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latin typeface="Tw Cen MT" panose="020B0602020104020603" pitchFamily="34" charset="0"/>
                </a:rPr>
                <a:t>Keep your head up</a:t>
              </a:r>
              <a:endParaRPr lang="zh-CN" altLang="en-US" sz="7200" b="1" dirty="0">
                <a:latin typeface="Tw Cen MT" panose="020B0602020104020603" pitchFamily="34" charset="0"/>
              </a:endParaRPr>
            </a:p>
          </p:txBody>
        </p:sp>
        <p:pic>
          <p:nvPicPr>
            <p:cNvPr id="50" name="Picture 10" descr="Image result for crown icon">
              <a:extLst>
                <a:ext uri="{FF2B5EF4-FFF2-40B4-BE49-F238E27FC236}">
                  <a16:creationId xmlns:a16="http://schemas.microsoft.com/office/drawing/2014/main" id="{6D98EE10-E01B-451D-96ED-3C9C132E6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BEBA8EAE-BF5A-486C-A8C5-ECC9F3942E4B}">
                  <a14:imgProps xmlns:a14="http://schemas.microsoft.com/office/drawing/2010/main">
                    <a14:imgLayer r:embed="rId6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2628">
              <a:off x="-126892" y="-18564"/>
              <a:ext cx="1494824" cy="149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87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2" fill="hold" nodeType="withEffect">
                                  <p:stCondLst>
                                    <p:cond delay="22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7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3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4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4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4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45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4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49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49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49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3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3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53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55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5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55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6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62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6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6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68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68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68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7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72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72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727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7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7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ntr" presetSubtype="32" fill="hold" nodeType="withEffect">
                                  <p:stCondLst>
                                    <p:cond delay="76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76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79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79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79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79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8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8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83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8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8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8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86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864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8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9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9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3" presetClass="entr" presetSubtype="32" fill="hold" nodeType="withEffect">
                                  <p:stCondLst>
                                    <p:cond delay="94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95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10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10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nodeType="withEffect">
                                  <p:stCondLst>
                                    <p:cond delay="102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1027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109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109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1096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109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11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11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3" presetClass="entr" presetSubtype="16" fill="hold" nodeType="withEffect">
                                  <p:stCondLst>
                                    <p:cond delay="1113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1114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1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11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nodeType="withEffect">
                                  <p:stCondLst>
                                    <p:cond delay="1133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1134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11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11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nodeType="withEffect">
                                  <p:stCondLst>
                                    <p:cond delay="1173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1173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12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12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1211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121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12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12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nodeType="withEffect">
                                  <p:stCondLst>
                                    <p:cond delay="123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1231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12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12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59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59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129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129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1296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1297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13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13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3" presetClass="entr" presetSubtype="16" fill="hold" nodeType="withEffect">
                                  <p:stCondLst>
                                    <p:cond delay="136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4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4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13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137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1373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exit" presetSubtype="10" fill="hold" nodeType="withEffect">
                                  <p:stCondLst>
                                    <p:cond delay="1398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exit" presetSubtype="10" fill="hold" grpId="1" nodeType="withEffect">
                                  <p:stCondLst>
                                    <p:cond delay="1399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" presetClass="entr" presetSubtype="10" fill="hold" nodeType="withEffect">
                                  <p:stCondLst>
                                    <p:cond delay="1404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1404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" presetClass="exit" presetSubtype="10" fill="hold" nodeType="withEffect">
                                  <p:stCondLst>
                                    <p:cond delay="1432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" presetClass="exit" presetSubtype="10" fill="hold" grpId="1" nodeType="withEffect">
                                  <p:stCondLst>
                                    <p:cond delay="1432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0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nodeType="withEffect">
                                  <p:stCondLst>
                                    <p:cond delay="1439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grpId="0" nodeType="withEffect">
                                  <p:stCondLst>
                                    <p:cond delay="1439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xit" presetSubtype="10" fill="hold" nodeType="withEffect">
                                  <p:stCondLst>
                                    <p:cond delay="1481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exit" presetSubtype="10" fill="hold" grpId="1" nodeType="withEffect">
                                  <p:stCondLst>
                                    <p:cond delay="1481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nodeType="withEffect">
                                  <p:stCondLst>
                                    <p:cond delay="148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grpId="0" nodeType="withEffect">
                                  <p:stCondLst>
                                    <p:cond delay="148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xit" presetSubtype="10" fill="hold" nodeType="withEffect">
                                  <p:stCondLst>
                                    <p:cond delay="1503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1" dur="4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exit" presetSubtype="10" fill="hold" grpId="1" nodeType="withEffect">
                                  <p:stCondLst>
                                    <p:cond delay="1504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3" presetClass="entr" presetSubtype="10" fill="hold" nodeType="withEffect">
                                  <p:stCondLst>
                                    <p:cond delay="1509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" presetClass="entr" presetSubtype="10" fill="hold" grpId="0" nodeType="withEffect">
                                  <p:stCondLst>
                                    <p:cond delay="1509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" presetClass="exit" presetSubtype="10" fill="hold" nodeType="withEffect">
                                  <p:stCondLst>
                                    <p:cond delay="1538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" presetClass="exit" presetSubtype="10" fill="hold" grpId="1" nodeType="withEffect">
                                  <p:stCondLst>
                                    <p:cond delay="1539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nodeType="withEffect">
                                  <p:stCondLst>
                                    <p:cond delay="1544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3" presetClass="entr" presetSubtype="10" fill="hold" grpId="0" nodeType="withEffect">
                                  <p:stCondLst>
                                    <p:cond delay="1544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" presetClass="exit" presetSubtype="10" fill="hold" nodeType="withEffect">
                                  <p:stCondLst>
                                    <p:cond delay="1569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" presetClass="exit" presetSubtype="10" fill="hold" grpId="1" nodeType="withEffect">
                                  <p:stCondLst>
                                    <p:cond delay="1571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3" presetClass="entr" presetSubtype="10" fill="hold" nodeType="withEffect">
                                  <p:stCondLst>
                                    <p:cond delay="1575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3" presetClass="entr" presetSubtype="10" fill="hold" grpId="0" nodeType="withEffect">
                                  <p:stCondLst>
                                    <p:cond delay="1575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3" presetClass="exit" presetSubtype="10" fill="hold" nodeType="withEffect">
                                  <p:stCondLst>
                                    <p:cond delay="1616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" presetClass="exit" presetSubtype="10" fill="hold" grpId="1" nodeType="withEffect">
                                  <p:stCondLst>
                                    <p:cond delay="1616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7" presetClass="entr" presetSubtype="8" fill="hold" nodeType="withEffect">
                                  <p:stCondLst>
                                    <p:cond delay="1622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3" presetClass="entr" presetSubtype="10" fill="hold" grpId="0" nodeType="withEffect">
                                  <p:stCondLst>
                                    <p:cond delay="1632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3" presetClass="exit" presetSubtype="10" fill="hold" nodeType="withEffect">
                                  <p:stCondLst>
                                    <p:cond delay="1701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" presetClass="exit" presetSubtype="10" fill="hold" grpId="1" nodeType="withEffect">
                                  <p:stCondLst>
                                    <p:cond delay="1701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3" presetClass="entr" presetSubtype="10" fill="hold" nodeType="withEffect">
                                  <p:stCondLst>
                                    <p:cond delay="1706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3" presetClass="entr" presetSubtype="10" fill="hold" grpId="0" nodeType="withEffect">
                                  <p:stCondLst>
                                    <p:cond delay="1706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" presetClass="exit" presetSubtype="10" fill="hold" nodeType="withEffect">
                                  <p:stCondLst>
                                    <p:cond delay="1767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2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" presetClass="exit" presetSubtype="10" fill="hold" grpId="1" nodeType="withEffect">
                                  <p:stCondLst>
                                    <p:cond delay="1768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3" presetClass="entr" presetSubtype="10" fill="hold" nodeType="withEffect">
                                  <p:stCondLst>
                                    <p:cond delay="1772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3" presetClass="entr" presetSubtype="10" fill="hold" grpId="0" nodeType="withEffect">
                                  <p:stCondLst>
                                    <p:cond delay="1772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" presetClass="exit" presetSubtype="10" fill="hold" nodeType="withEffect">
                                  <p:stCondLst>
                                    <p:cond delay="1832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3" presetClass="exit" presetSubtype="10" fill="hold" grpId="1" nodeType="withEffect">
                                  <p:stCondLst>
                                    <p:cond delay="1832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7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3" presetClass="entr" presetSubtype="10" fill="hold" nodeType="withEffect">
                                  <p:stCondLst>
                                    <p:cond delay="1837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1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3" presetClass="entr" presetSubtype="10" fill="hold" grpId="0" nodeType="withEffect">
                                  <p:stCondLst>
                                    <p:cond delay="1837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4" dur="6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" presetClass="exit" presetSubtype="10" fill="hold" nodeType="withEffect">
                                  <p:stCondLst>
                                    <p:cond delay="1853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6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3" presetClass="exit" presetSubtype="10" fill="hold" grpId="1" nodeType="withEffect">
                                  <p:stCondLst>
                                    <p:cond delay="1854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3" presetClass="entr" presetSubtype="10" fill="hold" nodeType="withEffect">
                                  <p:stCondLst>
                                    <p:cond delay="1858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3" presetClass="entr" presetSubtype="10" fill="hold" grpId="0" nodeType="withEffect">
                                  <p:stCondLst>
                                    <p:cond delay="1858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3" presetClass="exit" presetSubtype="10" fill="hold" nodeType="withEffect">
                                  <p:stCondLst>
                                    <p:cond delay="1866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8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3" presetClass="exit" presetSubtype="10" fill="hold" grpId="1" nodeType="withEffect">
                                  <p:stCondLst>
                                    <p:cond delay="1866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23" presetClass="entr" presetSubtype="16" fill="hold" nodeType="withEffect">
                                  <p:stCondLst>
                                    <p:cond delay="187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23" presetClass="entr" presetSubtype="32" fill="hold" grpId="1" nodeType="withEffect">
                                  <p:stCondLst>
                                    <p:cond delay="1871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3" presetClass="exit" presetSubtype="10" fill="hold" nodeType="withEffect">
                                  <p:stCondLst>
                                    <p:cond delay="1894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3" presetClass="exit" presetSubtype="10" fill="hold" grpId="2" nodeType="withEffect">
                                  <p:stCondLst>
                                    <p:cond delay="1896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1902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3" presetClass="entr" presetSubtype="10" fill="hold" grpId="0" nodeType="withEffect">
                                  <p:stCondLst>
                                    <p:cond delay="1912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3" presetClass="exit" presetSubtype="10" fill="hold" nodeType="withEffect">
                                  <p:stCondLst>
                                    <p:cond delay="1943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4" dur="4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3" presetClass="exit" presetSubtype="10" fill="hold" grpId="1" nodeType="withEffect">
                                  <p:stCondLst>
                                    <p:cond delay="1943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" presetClass="entr" presetSubtype="10" fill="hold" nodeType="withEffect">
                                  <p:stCondLst>
                                    <p:cond delay="1948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3" presetClass="entr" presetSubtype="10" fill="hold" grpId="0" nodeType="withEffect">
                                  <p:stCondLst>
                                    <p:cond delay="1948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3" presetClass="exit" presetSubtype="10" fill="hold" nodeType="withEffect">
                                  <p:stCondLst>
                                    <p:cond delay="1973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6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3" presetClass="exit" presetSubtype="10" fill="hold" grpId="1" nodeType="withEffect">
                                  <p:stCondLst>
                                    <p:cond delay="1973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" presetClass="entr" presetSubtype="10" fill="hold" nodeType="withEffect">
                                  <p:stCondLst>
                                    <p:cond delay="1981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3" presetClass="entr" presetSubtype="10" fill="hold" grpId="0" nodeType="withEffect">
                                  <p:stCondLst>
                                    <p:cond delay="198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3" presetClass="exit" presetSubtype="10" fill="hold" nodeType="withEffect">
                                  <p:stCondLst>
                                    <p:cond delay="2004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8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3" presetClass="exit" presetSubtype="10" fill="hold" grpId="1" nodeType="withEffect">
                                  <p:stCondLst>
                                    <p:cond delay="200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" presetClass="entr" presetSubtype="10" fill="hold" nodeType="withEffect">
                                  <p:stCondLst>
                                    <p:cond delay="20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3" presetClass="entr" presetSubtype="10" fill="hold" grpId="0" nodeType="withEffect">
                                  <p:stCondLst>
                                    <p:cond delay="201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3" presetClass="exit" presetSubtype="10" fill="hold" nodeType="withEffect">
                                  <p:stCondLst>
                                    <p:cond delay="204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0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3" presetClass="exit" presetSubtype="10" fill="hold" grpId="1" nodeType="withEffect">
                                  <p:stCondLst>
                                    <p:cond delay="2041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" presetClass="entr" presetSubtype="10" fill="hold" nodeType="withEffect">
                                  <p:stCondLst>
                                    <p:cond delay="2047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3" presetClass="entr" presetSubtype="10" fill="hold" grpId="0" nodeType="withEffect">
                                  <p:stCondLst>
                                    <p:cond delay="2047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3" presetClass="exit" presetSubtype="10" fill="hold" nodeType="withEffect">
                                  <p:stCondLst>
                                    <p:cond delay="207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3" presetClass="exit" presetSubtype="10" fill="hold" grpId="1" nodeType="withEffect">
                                  <p:stCondLst>
                                    <p:cond delay="207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" presetClass="entr" presetSubtype="10" fill="hold" nodeType="withEffect">
                                  <p:stCondLst>
                                    <p:cond delay="208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9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3" presetClass="entr" presetSubtype="10" fill="hold" grpId="0" nodeType="withEffect">
                                  <p:stCondLst>
                                    <p:cond delay="208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3" presetClass="exit" presetSubtype="10" fill="hold" nodeType="withEffect">
                                  <p:stCondLst>
                                    <p:cond delay="2109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4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3" presetClass="exit" presetSubtype="10" fill="hold" grpId="1" nodeType="withEffect">
                                  <p:stCondLst>
                                    <p:cond delay="21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3" presetClass="entr" presetSubtype="10" fill="hold" nodeType="withEffect">
                                  <p:stCondLst>
                                    <p:cond delay="2115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3" presetClass="entr" presetSubtype="10" fill="hold" grpId="0" nodeType="withEffect">
                                  <p:stCondLst>
                                    <p:cond delay="2115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3" presetClass="exit" presetSubtype="10" fill="hold" nodeType="withEffect">
                                  <p:stCondLst>
                                    <p:cond delay="2156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6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3" presetClass="exit" presetSubtype="10" fill="hold" grpId="1" nodeType="withEffect">
                                  <p:stCondLst>
                                    <p:cond delay="2157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7" presetClass="entr" presetSubtype="4" fill="hold" nodeType="withEffect">
                                  <p:stCondLst>
                                    <p:cond delay="2160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5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5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3" presetClass="entr" presetSubtype="10" fill="hold" grpId="0" nodeType="withEffect">
                                  <p:stCondLst>
                                    <p:cond delay="2182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3" presetClass="exit" presetSubtype="10" fill="hold" nodeType="withEffect">
                                  <p:stCondLst>
                                    <p:cond delay="2214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" presetClass="exit" presetSubtype="10" fill="hold" grpId="1" nodeType="withEffect">
                                  <p:stCondLst>
                                    <p:cond delay="2216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2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" presetClass="entr" presetSubtype="10" fill="hold" nodeType="withEffect">
                                  <p:stCondLst>
                                    <p:cond delay="2219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6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3" presetClass="entr" presetSubtype="10" fill="hold" grpId="0" nodeType="withEffect">
                                  <p:stCondLst>
                                    <p:cond delay="2218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3" presetClass="exit" presetSubtype="10" fill="hold" nodeType="withEffect">
                                  <p:stCondLst>
                                    <p:cond delay="2248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1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3" presetClass="exit" presetSubtype="10" fill="hold" grpId="1" nodeType="withEffect">
                                  <p:stCondLst>
                                    <p:cond delay="2248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" presetClass="entr" presetSubtype="10" fill="hold" nodeType="withEffect">
                                  <p:stCondLst>
                                    <p:cond delay="2253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8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3" presetClass="entr" presetSubtype="10" fill="hold" grpId="0" nodeType="withEffect">
                                  <p:stCondLst>
                                    <p:cond delay="2253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3" presetClass="exit" presetSubtype="10" fill="hold" nodeType="withEffect">
                                  <p:stCondLst>
                                    <p:cond delay="2299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3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3" presetClass="exit" presetSubtype="10" fill="hold" grpId="1" nodeType="withEffect">
                                  <p:stCondLst>
                                    <p:cond delay="2299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3" presetClass="entr" presetSubtype="10" fill="hold" nodeType="withEffect">
                                  <p:stCondLst>
                                    <p:cond delay="2303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0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3" presetClass="entr" presetSubtype="10" fill="hold" grpId="0" nodeType="withEffect">
                                  <p:stCondLst>
                                    <p:cond delay="23030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3" presetClass="exit" presetSubtype="10" fill="hold" nodeType="withEffect">
                                  <p:stCondLst>
                                    <p:cond delay="2319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5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" presetClass="exit" presetSubtype="10" fill="hold" grpId="1" nodeType="withEffect">
                                  <p:stCondLst>
                                    <p:cond delay="2319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3" presetClass="entr" presetSubtype="10" fill="hold" nodeType="withEffect">
                                  <p:stCondLst>
                                    <p:cond delay="2323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2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3" presetClass="entr" presetSubtype="10" fill="hold" grpId="0" nodeType="withEffect">
                                  <p:stCondLst>
                                    <p:cond delay="23230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3" presetClass="exit" presetSubtype="10" fill="hold" nodeType="withEffect">
                                  <p:stCondLst>
                                    <p:cond delay="23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3" presetClass="exit" presetSubtype="10" fill="hold" grpId="1" nodeType="withEffect">
                                  <p:stCondLst>
                                    <p:cond delay="2351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3" presetClass="entr" presetSubtype="10" fill="hold" nodeType="withEffect">
                                  <p:stCondLst>
                                    <p:cond delay="2355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4" dur="6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3" presetClass="entr" presetSubtype="10" fill="hold" grpId="0" nodeType="withEffect">
                                  <p:stCondLst>
                                    <p:cond delay="2356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3" presetClass="exit" presetSubtype="10" fill="hold" nodeType="withEffect">
                                  <p:stCondLst>
                                    <p:cond delay="2388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9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3" presetClass="exit" presetSubtype="10" fill="hold" grpId="1" nodeType="withEffect">
                                  <p:stCondLst>
                                    <p:cond delay="2388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3" presetClass="entr" presetSubtype="10" fill="hold" nodeType="withEffect">
                                  <p:stCondLst>
                                    <p:cond delay="23920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6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3" presetClass="entr" presetSubtype="10" fill="hold" grpId="0" nodeType="withEffect">
                                  <p:stCondLst>
                                    <p:cond delay="2392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3" presetClass="exit" presetSubtype="10" fill="hold" nodeType="withEffect">
                                  <p:stCondLst>
                                    <p:cond delay="2426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1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3" presetClass="exit" presetSubtype="10" fill="hold" grpId="1" nodeType="withEffect">
                                  <p:stCondLst>
                                    <p:cond delay="2426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42" presetClass="entr" presetSubtype="0" fill="hold" nodeType="withEffect">
                                  <p:stCondLst>
                                    <p:cond delay="24360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0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6" presetClass="entr" presetSubtype="16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8" dur="3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42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21" presetClass="entr" presetSubtype="1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6" dur="7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42" presetClass="exit" presetSubtype="0" fill="hold" nodeType="withEffect">
                                  <p:stCondLst>
                                    <p:cond delay="1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4" presetClass="entr" presetSubtype="10" fill="hold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4" dur="1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42" presetClass="exit" presetSubtype="0" fill="hold" nodeType="withEffect">
                                  <p:stCondLst>
                                    <p:cond delay="24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4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6" presetID="42" presetClass="exit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7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8" dur="8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8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5" grpId="0"/>
      <p:bldP spid="25" grpId="1"/>
      <p:bldP spid="27" grpId="0"/>
      <p:bldP spid="27" grpId="1"/>
      <p:bldP spid="29" grpId="0"/>
      <p:bldP spid="29" grpId="1"/>
      <p:bldP spid="31" grpId="0"/>
      <p:bldP spid="31" grpId="1"/>
      <p:bldP spid="33" grpId="0"/>
      <p:bldP spid="33" grpId="1"/>
      <p:bldP spid="34" grpId="0"/>
      <p:bldP spid="34" grpId="1"/>
      <p:bldP spid="36" grpId="0"/>
      <p:bldP spid="36" grpId="1"/>
      <p:bldP spid="38" grpId="0"/>
      <p:bldP spid="38" grpId="1"/>
      <p:bldP spid="42" grpId="0"/>
      <p:bldP spid="42" grpId="1"/>
      <p:bldP spid="43" grpId="0"/>
      <p:bldP spid="43" grpId="1"/>
      <p:bldP spid="45" grpId="0"/>
      <p:bldP spid="45" grpId="1"/>
      <p:bldP spid="47" grpId="0"/>
      <p:bldP spid="47" grpId="1"/>
      <p:bldP spid="49" grpId="0"/>
      <p:bldP spid="49" grpId="1"/>
      <p:bldP spid="51" grpId="0"/>
      <p:bldP spid="51" grpId="1"/>
      <p:bldP spid="53" grpId="0"/>
      <p:bldP spid="53" grpId="1"/>
      <p:bldP spid="55" grpId="0"/>
      <p:bldP spid="55" grpId="1"/>
      <p:bldP spid="59" grpId="0"/>
      <p:bldP spid="59" grpId="1"/>
      <p:bldP spid="61" grpId="0"/>
      <p:bldP spid="61" grpId="1"/>
      <p:bldP spid="63" grpId="0"/>
      <p:bldP spid="63" grpId="1"/>
      <p:bldP spid="65" grpId="0"/>
      <p:bldP spid="65" grpId="1"/>
      <p:bldP spid="67" grpId="0"/>
      <p:bldP spid="67" grpId="1"/>
      <p:bldP spid="69" grpId="0"/>
      <p:bldP spid="69" grpId="1"/>
      <p:bldP spid="71" grpId="0"/>
      <p:bldP spid="71" grpId="1"/>
      <p:bldP spid="73" grpId="0"/>
      <p:bldP spid="73" grpId="1"/>
      <p:bldP spid="75" grpId="0"/>
      <p:bldP spid="75" grpId="1"/>
      <p:bldP spid="77" grpId="0"/>
      <p:bldP spid="77" grpId="1"/>
      <p:bldP spid="79" grpId="0"/>
      <p:bldP spid="79" grpId="1"/>
      <p:bldP spid="81" grpId="0"/>
      <p:bldP spid="81" grpId="1"/>
      <p:bldP spid="83" grpId="1"/>
      <p:bldP spid="83" grpId="2"/>
      <p:bldP spid="85" grpId="0"/>
      <p:bldP spid="85" grpId="1"/>
      <p:bldP spid="87" grpId="0"/>
      <p:bldP spid="87" grpId="1"/>
      <p:bldP spid="89" grpId="0"/>
      <p:bldP spid="89" grpId="1"/>
      <p:bldP spid="91" grpId="0"/>
      <p:bldP spid="91" grpId="1"/>
      <p:bldP spid="93" grpId="0"/>
      <p:bldP spid="93" grpId="1"/>
      <p:bldP spid="95" grpId="0"/>
      <p:bldP spid="95" grpId="1"/>
      <p:bldP spid="97" grpId="0"/>
      <p:bldP spid="97" grpId="1"/>
      <p:bldP spid="99" grpId="0"/>
      <p:bldP spid="99" grpId="1"/>
      <p:bldP spid="101" grpId="0"/>
      <p:bldP spid="101" grpId="1"/>
      <p:bldP spid="109" grpId="0"/>
      <p:bldP spid="109" grpId="1"/>
      <p:bldP spid="112" grpId="0"/>
      <p:bldP spid="112" grpId="1"/>
      <p:bldP spid="114" grpId="0"/>
      <p:bldP spid="114" grpId="1"/>
      <p:bldP spid="116" grpId="0"/>
      <p:bldP spid="116" grpId="1"/>
      <p:bldP spid="118" grpId="0"/>
      <p:bldP spid="118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430</Words>
  <Application>Microsoft Office PowerPoint</Application>
  <PresentationFormat>全屏显示(4:3)</PresentationFormat>
  <Paragraphs>60</Paragraphs>
  <Slides>2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微软雅黑</vt:lpstr>
      <vt:lpstr>Arial</vt:lpstr>
      <vt:lpstr>Calibri</vt:lpstr>
      <vt:lpstr>Tw Cen MT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kkk</dc:creator>
  <cp:lastModifiedBy>Microsoft</cp:lastModifiedBy>
  <cp:revision>110</cp:revision>
  <dcterms:created xsi:type="dcterms:W3CDTF">2019-06-14T08:17:00Z</dcterms:created>
  <dcterms:modified xsi:type="dcterms:W3CDTF">2019-06-16T08:32:28Z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