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4" r:id="rId11"/>
    <p:sldId id="28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9" r:id="rId20"/>
    <p:sldId id="280" r:id="rId21"/>
    <p:sldId id="275" r:id="rId22"/>
    <p:sldId id="276" r:id="rId23"/>
    <p:sldId id="281" r:id="rId24"/>
    <p:sldId id="282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D:\Chrome Download\PIXNIO-244149-5415x36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116" r="5345"/>
          <a:stretch/>
        </p:blipFill>
        <p:spPr bwMode="auto">
          <a:xfrm>
            <a:off x="1" y="7937"/>
            <a:ext cx="9166966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881" y="1782650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Today </a:t>
            </a:r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Will Be Better, I Swear!</a:t>
            </a:r>
            <a:endParaRPr lang="zh-CN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7177" y="2790762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Take </a:t>
            </a:r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词组：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take in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684584" y="5301208"/>
            <a:ext cx="9649072" cy="576064"/>
            <a:chOff x="-684584" y="5301208"/>
            <a:chExt cx="9649072" cy="576064"/>
          </a:xfrm>
        </p:grpSpPr>
        <p:sp>
          <p:nvSpPr>
            <p:cNvPr id="27" name="矩形 26"/>
            <p:cNvSpPr/>
            <p:nvPr/>
          </p:nvSpPr>
          <p:spPr>
            <a:xfrm>
              <a:off x="-684584" y="5306935"/>
              <a:ext cx="9649072" cy="570337"/>
            </a:xfrm>
            <a:prstGeom prst="rect">
              <a:avLst/>
            </a:prstGeom>
            <a:solidFill>
              <a:schemeClr val="bg2">
                <a:lumMod val="50000"/>
                <a:alpha val="76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3528" y="5301208"/>
              <a:ext cx="4859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指导教师：江满、刘晓斌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684584" y="4054199"/>
            <a:ext cx="9649072" cy="1478279"/>
            <a:chOff x="-684584" y="4054199"/>
            <a:chExt cx="9649072" cy="1478279"/>
          </a:xfrm>
        </p:grpSpPr>
        <p:sp>
          <p:nvSpPr>
            <p:cNvPr id="23" name="矩形 22"/>
            <p:cNvSpPr/>
            <p:nvPr/>
          </p:nvSpPr>
          <p:spPr>
            <a:xfrm>
              <a:off x="-684584" y="4054199"/>
              <a:ext cx="9649072" cy="1140674"/>
            </a:xfrm>
            <a:prstGeom prst="rect">
              <a:avLst/>
            </a:prstGeom>
            <a:solidFill>
              <a:schemeClr val="bg2">
                <a:lumMod val="50000"/>
                <a:alpha val="74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4147483"/>
              <a:ext cx="86409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设计制作</a:t>
              </a: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：华南师范大学外国语言文化学院    陈丽林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河源</a:t>
              </a: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市龙川县培英学校    江满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AutoShape 6" descr="âsun grass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Today Will be Better, I Swear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2600" y="1588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allpapers-all.com/uploads/posts/2016-11/21_sunsh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9" y="0"/>
            <a:ext cx="1113182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 hidden="1"/>
          <p:cNvSpPr txBox="1"/>
          <p:nvPr/>
        </p:nvSpPr>
        <p:spPr>
          <a:xfrm>
            <a:off x="139215" y="5379222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There's nothing more to </a:t>
            </a:r>
            <a:r>
              <a:rPr lang="en-US" altLang="zh-CN" sz="3200" b="1" u="sng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take in</a:t>
            </a:r>
            <a:r>
              <a:rPr lang="en-US" altLang="zh-CN" sz="3200" b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going wrong</a:t>
            </a:r>
            <a:endParaRPr lang="zh-CN" altLang="en-US" sz="3200" dirty="0">
              <a:solidFill>
                <a:prstClr val="white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537321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There's nothing more to</a:t>
            </a:r>
            <a:r>
              <a:rPr lang="en-US" altLang="zh-CN" sz="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take in</a:t>
            </a:r>
            <a:r>
              <a:rPr lang="en-US" altLang="zh-CN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going wrong</a:t>
            </a:r>
            <a:endParaRPr lang="zh-CN" alt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4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98" y="-396590"/>
            <a:ext cx="3484201" cy="26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067" y="4541223"/>
            <a:ext cx="3526183" cy="23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97" y="4588044"/>
            <a:ext cx="3484201" cy="23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Me\word\作业\一课一曲\图片\Sorrentino__Jane_Ammon_Photographer_sorrentino201228of1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5" y="-39096"/>
            <a:ext cx="3383631" cy="225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See the source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 r="15587"/>
          <a:stretch/>
        </p:blipFill>
        <p:spPr bwMode="auto">
          <a:xfrm>
            <a:off x="3320116" y="2216561"/>
            <a:ext cx="2339683" cy="23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63515" y="-39096"/>
            <a:ext cx="9207514" cy="2255657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-206068" y="2216562"/>
            <a:ext cx="9530595" cy="2345112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113800" y="4541223"/>
            <a:ext cx="9207514" cy="23832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6" y="548680"/>
            <a:ext cx="7360079" cy="49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6612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Old, pale memories of someone you knew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94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:\Me\word\作业\一课一曲\图片\Past-Life-Memories-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" y="260648"/>
            <a:ext cx="7890003" cy="526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6394" y="5661248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Keep crawling through the back of your mind, stealing time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70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8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2397948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And in the daylight you're crossing all your wires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20072" y="2397948"/>
            <a:ext cx="3744416" cy="1967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9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Me\word\作业\一课一曲\图片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8" y="476672"/>
            <a:ext cx="9159078" cy="51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997" y="594928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You never knew just how to put out a fire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4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40" y="1217366"/>
            <a:ext cx="9246940" cy="564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2940" y="5517232"/>
            <a:ext cx="907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Little reminders that you're out on your own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332656"/>
            <a:ext cx="788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And the closet's been shaken with bones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65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5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2" presetClass="exit" presetSubtype="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113" y="-243408"/>
            <a:ext cx="10833193" cy="722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E:\Me\word\作业\一课一曲\图片\dandelion-b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79779"/>
            <a:ext cx="13206705" cy="69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894018"/>
            <a:ext cx="8496944" cy="584775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Today, today, it's </a:t>
            </a:r>
            <a:r>
              <a:rPr lang="en-US" altLang="zh-CN" sz="3200" i="1" dirty="0" err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gonna</a:t>
            </a:r>
            <a:r>
              <a:rPr lang="en-US" altLang="zh-CN" sz="3200" i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be a better one</a:t>
            </a:r>
            <a:endParaRPr lang="zh-CN" altLang="en-US" sz="3200" i="1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AutoShape 8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153" y="-130354"/>
            <a:ext cx="11724456" cy="702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373216"/>
            <a:ext cx="8784976" cy="584775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There's nothing more to</a:t>
            </a:r>
            <a:r>
              <a:rPr lang="en-US" altLang="zh-C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take in</a:t>
            </a:r>
            <a:r>
              <a:rPr lang="en-US" altLang="zh-C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going wrong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8113597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0"/>
            <a:ext cx="14017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894018"/>
            <a:ext cx="8496944" cy="584775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Today, today, it's </a:t>
            </a:r>
            <a:r>
              <a:rPr lang="en-US" altLang="zh-CN" sz="3200" i="1" dirty="0" err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gonna</a:t>
            </a:r>
            <a:r>
              <a:rPr lang="en-US" altLang="zh-CN" sz="3200" i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be a better one</a:t>
            </a:r>
            <a:endParaRPr lang="zh-CN" altLang="en-US" sz="3200" i="1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86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27902" cy="55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30715" y="5812805"/>
            <a:ext cx="11034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When you can't get up </a:t>
            </a:r>
            <a:r>
              <a:rPr lang="en-US" altLang="zh-CN" sz="32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to </a:t>
            </a:r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the cold morning light</a:t>
            </a:r>
            <a:endParaRPr lang="zh-CN" altLang="en-US" sz="3200" dirty="0">
              <a:latin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1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5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5 0.0007 L -0.25 -3.06358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hrome Download\新建文件夹2\新建文件夹\right-way-wrong-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785" y="-1683568"/>
            <a:ext cx="11801396" cy="1029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9394" y="5373215"/>
            <a:ext cx="9361040" cy="584775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There's nothing more to</a:t>
            </a:r>
            <a:r>
              <a:rPr lang="en-US" altLang="zh-C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take in</a:t>
            </a:r>
            <a:r>
              <a:rPr lang="en-US" altLang="zh-C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going wrong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83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5" presetClass="emph" presetSubtype="0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hrome Download\新建文件夹2\新建文件夹\cali_pacific_coast_highw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142276"/>
            <a:ext cx="10441160" cy="70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80528" y="5632726"/>
            <a:ext cx="8964488" cy="584775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Today, today, keep your head and drive again</a:t>
            </a:r>
            <a:endParaRPr lang="zh-CN" altLang="en-US" sz="32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47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Chrome Download\新建文件夹2\新建文件夹\13258436_1440061190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68" y="5719982"/>
            <a:ext cx="9053264" cy="584775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There's nothing more to battle when you go</a:t>
            </a:r>
            <a:endParaRPr lang="zh-CN" altLang="en-US" sz="32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15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0"/>
            <a:ext cx="14017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894018"/>
            <a:ext cx="8496944" cy="584775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Today, today, it's </a:t>
            </a:r>
            <a:r>
              <a:rPr lang="en-US" altLang="zh-CN" sz="3200" i="1" dirty="0" err="1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gonna</a:t>
            </a:r>
            <a:r>
              <a:rPr lang="en-US" altLang="zh-CN" sz="3200" i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be a better one</a:t>
            </a:r>
            <a:endParaRPr lang="zh-CN" altLang="en-US" sz="3200" i="1" dirty="0">
              <a:solidFill>
                <a:prstClr val="white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7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33333E-6 L 0.07882 -0.00301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9965 0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hrome Download\新建文件夹2\新建文件夹\right-way-wrong-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-1115420"/>
            <a:ext cx="9410916" cy="82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See the source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506"/>
          <a:stretch/>
        </p:blipFill>
        <p:spPr bwMode="auto">
          <a:xfrm>
            <a:off x="-396552" y="0"/>
            <a:ext cx="10268644" cy="687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373216"/>
            <a:ext cx="8784976" cy="584775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There's nothing more to</a:t>
            </a:r>
            <a:r>
              <a:rPr lang="en-US" altLang="zh-CN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take in</a:t>
            </a:r>
            <a:r>
              <a:rPr lang="en-US" altLang="zh-C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going wrong</a:t>
            </a:r>
            <a:endParaRPr lang="zh-CN" alt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8371381"/>
      </p:ext>
    </p:extLst>
  </p:cSld>
  <p:clrMapOvr>
    <a:masterClrMapping/>
  </p:clrMapOvr>
  <p:transition spd="slow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6" presetClass="entr" presetSubtype="4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" presetID="10" presetClass="exit" presetSubtype="0" fill="hold" grpId="4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" y="764704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021288"/>
            <a:ext cx="85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But you don't get to sleep in, still dreaming</a:t>
            </a:r>
            <a:endParaRPr lang="zh-CN" altLang="en-US" sz="3200" dirty="0">
              <a:latin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41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5074"/>
            <a:ext cx="91440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945185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And everybody only wants to fight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92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" y="754144"/>
            <a:ext cx="9145843" cy="61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4692" y="169369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You're up against never being right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115" y="5890773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When the worries of the world hold your feet</a:t>
            </a:r>
            <a:endParaRPr lang="zh-CN" altLang="en-US" sz="32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85692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When the worries of the world hold your feet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42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7" name="Picture 3" descr="E:\Me\word\作业\一课一曲\图片\Baby-is-playing-hide-and-seek-hiding-f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313415" cy="4867078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558924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And there's little left to believe in</a:t>
            </a:r>
            <a:endParaRPr lang="zh-CN" altLang="en-US" sz="3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36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5910"/>
            <a:ext cx="9330690" cy="689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097" y="5453935"/>
            <a:ext cx="875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Today, today, it's </a:t>
            </a:r>
            <a:r>
              <a:rPr lang="en-US" altLang="zh-CN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gonna</a:t>
            </a:r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be a better one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43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allpapers-all.com/uploads/posts/2016-11/21_sunsh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9" y="0"/>
            <a:ext cx="1113182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 hidden="1"/>
          <p:cNvSpPr txBox="1"/>
          <p:nvPr/>
        </p:nvSpPr>
        <p:spPr>
          <a:xfrm>
            <a:off x="139215" y="5379222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There's nothing more to </a:t>
            </a:r>
            <a:r>
              <a:rPr lang="en-US" altLang="zh-CN" sz="3200" b="1" u="sng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take in</a:t>
            </a:r>
            <a:r>
              <a:rPr lang="en-US" altLang="zh-CN" sz="3200" b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going wrong</a:t>
            </a:r>
            <a:endParaRPr lang="zh-CN" altLang="en-US" sz="32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537321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There's nothing more to</a:t>
            </a:r>
            <a:r>
              <a:rPr lang="en-US" altLang="zh-C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take in</a:t>
            </a:r>
            <a:r>
              <a:rPr lang="en-US" altLang="zh-CN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going wrong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14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e\word\作业\一课一曲\图片\photo-1521225099409-8e1efc9532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137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687" y="5742886"/>
            <a:ext cx="875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Today, today, it's </a:t>
            </a:r>
            <a:r>
              <a:rPr lang="en-US" altLang="zh-CN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gonna</a:t>
            </a:r>
            <a:r>
              <a:rPr lang="en-US" altLang="zh-CN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be a better one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44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200" dirty="0">
            <a:latin typeface="Malgun Gothic" panose="020B0503020000020004" pitchFamily="34" charset="-127"/>
            <a:ea typeface="Malgun Gothic" panose="020B0503020000020004" pitchFamily="34" charset="-127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279</Words>
  <Application>Microsoft Office PowerPoint</Application>
  <PresentationFormat>全屏显示(4:3)</PresentationFormat>
  <Paragraphs>33</Paragraphs>
  <Slides>24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60</cp:revision>
  <dcterms:created xsi:type="dcterms:W3CDTF">2019-06-10T12:47:57Z</dcterms:created>
  <dcterms:modified xsi:type="dcterms:W3CDTF">2019-06-15T11:42:59Z</dcterms:modified>
</cp:coreProperties>
</file>